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mp" ContentType="image/png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9" r:id="rId2"/>
    <p:sldMasterId id="2147483748" r:id="rId3"/>
    <p:sldMasterId id="2147483780" r:id="rId4"/>
  </p:sldMasterIdLst>
  <p:notesMasterIdLst>
    <p:notesMasterId r:id="rId96"/>
  </p:notesMasterIdLst>
  <p:handoutMasterIdLst>
    <p:handoutMasterId r:id="rId97"/>
  </p:handoutMasterIdLst>
  <p:sldIdLst>
    <p:sldId id="351" r:id="rId5"/>
    <p:sldId id="263" r:id="rId6"/>
    <p:sldId id="366" r:id="rId7"/>
    <p:sldId id="367" r:id="rId8"/>
    <p:sldId id="364" r:id="rId9"/>
    <p:sldId id="265" r:id="rId10"/>
    <p:sldId id="282" r:id="rId11"/>
    <p:sldId id="267" r:id="rId12"/>
    <p:sldId id="337" r:id="rId13"/>
    <p:sldId id="336" r:id="rId14"/>
    <p:sldId id="260" r:id="rId15"/>
    <p:sldId id="338" r:id="rId16"/>
    <p:sldId id="383" r:id="rId17"/>
    <p:sldId id="279" r:id="rId18"/>
    <p:sldId id="357" r:id="rId19"/>
    <p:sldId id="360" r:id="rId20"/>
    <p:sldId id="290" r:id="rId21"/>
    <p:sldId id="292" r:id="rId22"/>
    <p:sldId id="291" r:id="rId23"/>
    <p:sldId id="262" r:id="rId24"/>
    <p:sldId id="288" r:id="rId25"/>
    <p:sldId id="289" r:id="rId26"/>
    <p:sldId id="281" r:id="rId27"/>
    <p:sldId id="353" r:id="rId28"/>
    <p:sldId id="384" r:id="rId29"/>
    <p:sldId id="295" r:id="rId30"/>
    <p:sldId id="296" r:id="rId31"/>
    <p:sldId id="294" r:id="rId32"/>
    <p:sldId id="354" r:id="rId33"/>
    <p:sldId id="385" r:id="rId34"/>
    <p:sldId id="297" r:id="rId35"/>
    <p:sldId id="299" r:id="rId36"/>
    <p:sldId id="365" r:id="rId37"/>
    <p:sldId id="310" r:id="rId38"/>
    <p:sldId id="285" r:id="rId39"/>
    <p:sldId id="298" r:id="rId40"/>
    <p:sldId id="355" r:id="rId41"/>
    <p:sldId id="386" r:id="rId42"/>
    <p:sldId id="311" r:id="rId43"/>
    <p:sldId id="301" r:id="rId44"/>
    <p:sldId id="300" r:id="rId45"/>
    <p:sldId id="368" r:id="rId46"/>
    <p:sldId id="277" r:id="rId47"/>
    <p:sldId id="287" r:id="rId48"/>
    <p:sldId id="375" r:id="rId49"/>
    <p:sldId id="356" r:id="rId50"/>
    <p:sldId id="387" r:id="rId51"/>
    <p:sldId id="359" r:id="rId52"/>
    <p:sldId id="361" r:id="rId53"/>
    <p:sldId id="363" r:id="rId54"/>
    <p:sldId id="271" r:id="rId55"/>
    <p:sldId id="352" r:id="rId56"/>
    <p:sldId id="340" r:id="rId57"/>
    <p:sldId id="378" r:id="rId58"/>
    <p:sldId id="379" r:id="rId59"/>
    <p:sldId id="380" r:id="rId60"/>
    <p:sldId id="381" r:id="rId61"/>
    <p:sldId id="382" r:id="rId62"/>
    <p:sldId id="344" r:id="rId63"/>
    <p:sldId id="345" r:id="rId64"/>
    <p:sldId id="347" r:id="rId65"/>
    <p:sldId id="313" r:id="rId66"/>
    <p:sldId id="326" r:id="rId67"/>
    <p:sldId id="325" r:id="rId68"/>
    <p:sldId id="370" r:id="rId69"/>
    <p:sldId id="371" r:id="rId70"/>
    <p:sldId id="372" r:id="rId71"/>
    <p:sldId id="373" r:id="rId72"/>
    <p:sldId id="369" r:id="rId73"/>
    <p:sldId id="315" r:id="rId74"/>
    <p:sldId id="316" r:id="rId75"/>
    <p:sldId id="317" r:id="rId76"/>
    <p:sldId id="318" r:id="rId77"/>
    <p:sldId id="376" r:id="rId78"/>
    <p:sldId id="314" r:id="rId79"/>
    <p:sldId id="328" r:id="rId80"/>
    <p:sldId id="329" r:id="rId81"/>
    <p:sldId id="330" r:id="rId82"/>
    <p:sldId id="331" r:id="rId83"/>
    <p:sldId id="332" r:id="rId84"/>
    <p:sldId id="377" r:id="rId85"/>
    <p:sldId id="350" r:id="rId86"/>
    <p:sldId id="346" r:id="rId87"/>
    <p:sldId id="348" r:id="rId88"/>
    <p:sldId id="349" r:id="rId89"/>
    <p:sldId id="268" r:id="rId90"/>
    <p:sldId id="269" r:id="rId91"/>
    <p:sldId id="270" r:id="rId92"/>
    <p:sldId id="374" r:id="rId93"/>
    <p:sldId id="1723" r:id="rId94"/>
    <p:sldId id="1728" r:id="rId9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78" userDrawn="1">
          <p15:clr>
            <a:srgbClr val="A4A3A4"/>
          </p15:clr>
        </p15:guide>
        <p15:guide id="2" pos="302" userDrawn="1">
          <p15:clr>
            <a:srgbClr val="A4A3A4"/>
          </p15:clr>
        </p15:guide>
        <p15:guide id="3" orient="horz" pos="3974" userDrawn="1">
          <p15:clr>
            <a:srgbClr val="A4A3A4"/>
          </p15:clr>
        </p15:guide>
        <p15:guide id="4" userDrawn="1">
          <p15:clr>
            <a:srgbClr val="A4A3A4"/>
          </p15:clr>
        </p15:guide>
        <p15:guide id="5" pos="7355" userDrawn="1">
          <p15:clr>
            <a:srgbClr val="A4A3A4"/>
          </p15:clr>
        </p15:guide>
        <p15:guide id="6" orient="horz" pos="4088" userDrawn="1">
          <p15:clr>
            <a:srgbClr val="A4A3A4"/>
          </p15:clr>
        </p15:guide>
        <p15:guide id="7" orient="horz" pos="618" userDrawn="1">
          <p15:clr>
            <a:srgbClr val="A4A3A4"/>
          </p15:clr>
        </p15:guide>
        <p15:guide id="8" orient="horz" pos="3997" userDrawn="1">
          <p15:clr>
            <a:srgbClr val="A4A3A4"/>
          </p15:clr>
        </p15:guide>
        <p15:guide id="9" pos="3840" userDrawn="1">
          <p15:clr>
            <a:srgbClr val="A4A3A4"/>
          </p15:clr>
        </p15:guide>
        <p15:guide id="10" pos="7673" userDrawn="1">
          <p15:clr>
            <a:srgbClr val="A4A3A4"/>
          </p15:clr>
        </p15:guide>
        <p15:guide id="11" orient="horz" pos="1593" userDrawn="1">
          <p15:clr>
            <a:srgbClr val="A4A3A4"/>
          </p15:clr>
        </p15:guide>
        <p15:guide id="12" pos="5360" userDrawn="1">
          <p15:clr>
            <a:srgbClr val="A4A3A4"/>
          </p15:clr>
        </p15:guide>
        <p15:guide id="13" orient="horz" pos="2954" userDrawn="1">
          <p15:clr>
            <a:srgbClr val="A4A3A4"/>
          </p15:clr>
        </p15:guide>
        <p15:guide id="14" orient="horz" pos="3317" userDrawn="1">
          <p15:clr>
            <a:srgbClr val="A4A3A4"/>
          </p15:clr>
        </p15:guide>
        <p15:guide id="15" orient="horz" pos="572" userDrawn="1">
          <p15:clr>
            <a:srgbClr val="A4A3A4"/>
          </p15:clr>
        </p15:guide>
        <p15:guide id="16" orient="horz" pos="3770" userDrawn="1">
          <p15:clr>
            <a:srgbClr val="A4A3A4"/>
          </p15:clr>
        </p15:guide>
        <p15:guide id="17" pos="597" userDrawn="1">
          <p15:clr>
            <a:srgbClr val="A4A3A4"/>
          </p15:clr>
        </p15:guide>
        <p15:guide id="18" orient="horz" pos="2183" userDrawn="1">
          <p15:clr>
            <a:srgbClr val="A4A3A4"/>
          </p15:clr>
        </p15:guide>
        <p15:guide id="19" pos="7469" userDrawn="1">
          <p15:clr>
            <a:srgbClr val="A4A3A4"/>
          </p15:clr>
        </p15:guide>
        <p15:guide id="20" pos="778" userDrawn="1">
          <p15:clr>
            <a:srgbClr val="A4A3A4"/>
          </p15:clr>
        </p15:guide>
        <p15:guide id="21" pos="846" userDrawn="1">
          <p15:clr>
            <a:srgbClr val="A4A3A4"/>
          </p15:clr>
        </p15:guide>
        <p15:guide id="22" pos="4543" userDrawn="1">
          <p15:clr>
            <a:srgbClr val="A4A3A4"/>
          </p15:clr>
        </p15:guide>
        <p15:guide id="23" orient="horz" pos="1389" userDrawn="1">
          <p15:clr>
            <a:srgbClr val="A4A3A4"/>
          </p15:clr>
        </p15:guide>
        <p15:guide id="24" pos="2411" userDrawn="1">
          <p15:clr>
            <a:srgbClr val="A4A3A4"/>
          </p15:clr>
        </p15:guide>
        <p15:guide id="25" pos="352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7B7B7"/>
    <a:srgbClr val="193253"/>
    <a:srgbClr val="B9B9B9"/>
    <a:srgbClr val="F2F2F2"/>
    <a:srgbClr val="7C7C7C"/>
    <a:srgbClr val="FF3399"/>
    <a:srgbClr val="DFDCE1"/>
    <a:srgbClr val="1A3253"/>
    <a:srgbClr val="70494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96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38" autoAdjust="0"/>
    <p:restoredTop sz="94660"/>
  </p:normalViewPr>
  <p:slideViewPr>
    <p:cSldViewPr snapToGrid="0" showGuides="1">
      <p:cViewPr>
        <p:scale>
          <a:sx n="50" d="100"/>
          <a:sy n="50" d="100"/>
        </p:scale>
        <p:origin x="2346" y="1272"/>
      </p:cViewPr>
      <p:guideLst>
        <p:guide orient="horz" pos="278"/>
        <p:guide pos="302"/>
        <p:guide orient="horz" pos="3974"/>
        <p:guide/>
        <p:guide pos="7355"/>
        <p:guide orient="horz" pos="4088"/>
        <p:guide orient="horz" pos="618"/>
        <p:guide orient="horz" pos="3997"/>
        <p:guide pos="3840"/>
        <p:guide pos="7673"/>
        <p:guide orient="horz" pos="1593"/>
        <p:guide pos="5360"/>
        <p:guide orient="horz" pos="2954"/>
        <p:guide orient="horz" pos="3317"/>
        <p:guide orient="horz" pos="572"/>
        <p:guide orient="horz" pos="3770"/>
        <p:guide pos="597"/>
        <p:guide orient="horz" pos="2183"/>
        <p:guide pos="7469"/>
        <p:guide pos="778"/>
        <p:guide pos="846"/>
        <p:guide pos="4543"/>
        <p:guide orient="horz" pos="1389"/>
        <p:guide pos="2411"/>
        <p:guide pos="352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viewProps" Target="viewProps.xml"/><Relationship Id="rId10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theme" Target="theme/theme1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presProps" Target="presProps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60D-4E8E-89EB-0D7441EF91E1}"/>
              </c:ext>
            </c:extLst>
          </c:dPt>
          <c:dPt>
            <c:idx val="1"/>
            <c:bubble3D val="0"/>
            <c:spPr>
              <a:solidFill>
                <a:srgbClr val="DFDCE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A1-440D-AA65-99F2CF7A031D}"/>
              </c:ext>
            </c:extLst>
          </c:dPt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4A1-440D-AA65-99F2CF7A03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ource Han Sans"/>
          <a:ea typeface="+mn-ea"/>
          <a:cs typeface="+mn-ea"/>
          <a:sym typeface="Source Han Sans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347-4B03-A8CD-228ADD7DB4E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347-4B03-A8CD-228ADD7DB4E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1347-4B03-A8CD-228ADD7DB4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470162655"/>
        <c:axId val="564185327"/>
      </c:lineChart>
      <c:catAx>
        <c:axId val="470162655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Han Sans"/>
                <a:ea typeface="+mn-ea"/>
                <a:cs typeface="+mn-ea"/>
                <a:sym typeface="Source Han Sans"/>
              </a:defRPr>
            </a:pPr>
            <a:endParaRPr lang="en-US"/>
          </a:p>
        </c:txPr>
        <c:crossAx val="564185327"/>
        <c:crosses val="autoZero"/>
        <c:auto val="1"/>
        <c:lblAlgn val="ctr"/>
        <c:lblOffset val="100"/>
        <c:noMultiLvlLbl val="0"/>
      </c:catAx>
      <c:valAx>
        <c:axId val="564185327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Han Sans"/>
                <a:ea typeface="+mn-ea"/>
                <a:cs typeface="+mn-ea"/>
                <a:sym typeface="Source Han Sans"/>
              </a:defRPr>
            </a:pPr>
            <a:endParaRPr lang="en-US"/>
          </a:p>
        </c:txPr>
        <c:crossAx val="47016265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ource Han Sans"/>
          <a:ea typeface="+mn-ea"/>
          <a:cs typeface="+mn-ea"/>
          <a:sym typeface="Source Han Sans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19-48DA-A9E6-7EA9133113B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19-48DA-A9E6-7EA9133113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11670912"/>
        <c:axId val="1332570784"/>
      </c:barChart>
      <c:catAx>
        <c:axId val="1116709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32570784"/>
        <c:crosses val="autoZero"/>
        <c:auto val="1"/>
        <c:lblAlgn val="ctr"/>
        <c:lblOffset val="100"/>
        <c:noMultiLvlLbl val="0"/>
      </c:catAx>
      <c:valAx>
        <c:axId val="1332570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670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19-48DA-A9E6-7EA9133113B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19-48DA-A9E6-7EA9133113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11670912"/>
        <c:axId val="1332570784"/>
      </c:barChart>
      <c:catAx>
        <c:axId val="1116709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32570784"/>
        <c:crosses val="autoZero"/>
        <c:auto val="1"/>
        <c:lblAlgn val="ctr"/>
        <c:lblOffset val="100"/>
        <c:noMultiLvlLbl val="0"/>
      </c:catAx>
      <c:valAx>
        <c:axId val="1332570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670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C19-48DA-A9E6-7EA9133113B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C19-48DA-A9E6-7EA9133113B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11670912"/>
        <c:axId val="1332570784"/>
      </c:barChart>
      <c:catAx>
        <c:axId val="11167091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32570784"/>
        <c:crosses val="autoZero"/>
        <c:auto val="1"/>
        <c:lblAlgn val="ctr"/>
        <c:lblOffset val="100"/>
        <c:noMultiLvlLbl val="0"/>
      </c:catAx>
      <c:valAx>
        <c:axId val="133257078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1167091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78C-4C02-81B5-F9D73755AE5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3"/>
            </a:solidFill>
            <a:ln>
              <a:solidFill>
                <a:schemeClr val="bg1">
                  <a:lumMod val="95000"/>
                </a:schemeClr>
              </a:solidFill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78C-4C02-81B5-F9D73755AE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18973007"/>
        <c:axId val="891318143"/>
      </c:radarChart>
      <c:catAx>
        <c:axId val="818973007"/>
        <c:scaling>
          <c:orientation val="minMax"/>
        </c:scaling>
        <c:delete val="0"/>
        <c:axPos val="b"/>
        <c:numFmt formatCode="m/d/yy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Han Sans"/>
                <a:ea typeface="+mn-ea"/>
                <a:cs typeface="+mn-ea"/>
                <a:sym typeface="Source Han Sans"/>
              </a:defRPr>
            </a:pPr>
            <a:endParaRPr lang="en-US"/>
          </a:p>
        </c:txPr>
        <c:crossAx val="891318143"/>
        <c:crosses val="autoZero"/>
        <c:auto val="1"/>
        <c:lblAlgn val="ctr"/>
        <c:lblOffset val="100"/>
        <c:noMultiLvlLbl val="0"/>
      </c:catAx>
      <c:valAx>
        <c:axId val="891318143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81897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ource Han Sans"/>
          <a:ea typeface="+mn-ea"/>
          <a:cs typeface="+mn-ea"/>
          <a:sym typeface="Source Han Sans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Sheet1!$A$2:$A$11</c:f>
              <c:strCache>
                <c:ptCount val="10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  <c:pt idx="4">
                  <c:v>类别 5</c:v>
                </c:pt>
                <c:pt idx="5">
                  <c:v>类别 6</c:v>
                </c:pt>
                <c:pt idx="6">
                  <c:v>类别 7</c:v>
                </c:pt>
                <c:pt idx="7">
                  <c:v>类别 8</c:v>
                </c:pt>
                <c:pt idx="8">
                  <c:v>类别 9</c:v>
                </c:pt>
                <c:pt idx="9">
                  <c:v>类别 10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2.4</c:v>
                </c:pt>
                <c:pt idx="5">
                  <c:v>4.4000000000000004</c:v>
                </c:pt>
                <c:pt idx="6">
                  <c:v>1.8</c:v>
                </c:pt>
                <c:pt idx="7">
                  <c:v>2.8</c:v>
                </c:pt>
                <c:pt idx="8">
                  <c:v>3.6</c:v>
                </c:pt>
                <c:pt idx="9">
                  <c:v>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394-4604-9D22-EECB1C8947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46333423"/>
        <c:axId val="847215823"/>
      </c:barChart>
      <c:catAx>
        <c:axId val="6463334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Han Sans"/>
                <a:ea typeface="+mn-ea"/>
                <a:cs typeface="+mn-ea"/>
                <a:sym typeface="Source Han Sans"/>
              </a:defRPr>
            </a:pPr>
            <a:endParaRPr lang="en-US"/>
          </a:p>
        </c:txPr>
        <c:crossAx val="847215823"/>
        <c:crosses val="autoZero"/>
        <c:auto val="1"/>
        <c:lblAlgn val="ctr"/>
        <c:lblOffset val="100"/>
        <c:noMultiLvlLbl val="0"/>
      </c:catAx>
      <c:valAx>
        <c:axId val="847215823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Source Han Sans"/>
                <a:ea typeface="+mn-ea"/>
                <a:cs typeface="+mn-ea"/>
                <a:sym typeface="Source Han Sans"/>
              </a:defRPr>
            </a:pPr>
            <a:endParaRPr lang="en-US"/>
          </a:p>
        </c:txPr>
        <c:crossAx val="6463334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Source Han Sans"/>
          <a:ea typeface="+mn-ea"/>
          <a:cs typeface="+mn-ea"/>
          <a:sym typeface="Source Han Sans"/>
        </a:defRPr>
      </a:pPr>
      <a:endParaRPr lang="en-US"/>
    </a:p>
  </c:txPr>
  <c:externalData r:id="rId4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40-4A2F-9E83-D33485B4E49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40-4A2F-9E83-D33485B4E49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40-4A2F-9E83-D33485B4E4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44143791"/>
        <c:axId val="1347959359"/>
      </c:barChart>
      <c:catAx>
        <c:axId val="13441437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47959359"/>
        <c:crosses val="autoZero"/>
        <c:auto val="1"/>
        <c:lblAlgn val="ctr"/>
        <c:lblOffset val="100"/>
        <c:noMultiLvlLbl val="0"/>
      </c:catAx>
      <c:valAx>
        <c:axId val="1347959359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44143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BFCAA9EE-A3CB-4118-8904-005B13A9667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A904863E-7F42-41DB-A45B-0BD4B4B8E24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6BAA74-1108-4132-A20D-7962719CE5C7}" type="datetimeFigureOut">
              <a:rPr lang="zh-CN" altLang="en-US" smtClean="0"/>
              <a:t>2019/4/16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D4589677-4B51-4ADE-A7EF-68BF45D2ED8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B33B4086-23B5-44FD-AB68-D406B3A113BB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20BF9C-444F-461F-9CFC-0C15A2B906C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0986457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22CB7-EDBE-45C2-9D95-E338C52D9349}" type="datetimeFigureOut">
              <a:rPr lang="zh-CN" altLang="en-US" smtClean="0"/>
              <a:t>2019/4/16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7C010F-357B-4DAD-A1E3-4DF8F95DB59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465208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3905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F0D65D0-2D3F-454A-8A45-A4F84E8C021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35EC27F-E715-43F0-98F4-52B0B691AE2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01D5EDF5-5679-4B22-A151-07100A85ABF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E3DF6243-1D05-4D79-8193-8483514C7CA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6E71A5F-213F-4669-8D9C-F8DB8FF1E5EF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6657BFC5-5508-4345-9514-4E55B513ED6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4441BA66-8FE7-4CD8-B8A8-20B876164027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F2A4835-F4DD-45E7-BBED-4139D657555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254B5A25-E765-4ECE-8FF1-6E03FB10E74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5EF7824-2161-4BED-81A7-CBABA1BF408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ED4F034-3F69-463A-A6B8-5DC941B1618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FE0BD42-EA28-4353-A0D8-D9EE6FBD8EC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09C7093-2D34-433B-96BA-4BD8034DFA8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3361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20BC398-7CD7-4EAB-8486-60ECCEA1F74E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12B167A-FD48-42E0-9EE0-0D91340C013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3B4FC1F-BDAC-472D-86F8-7E9001C71D9C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1D7B177D-4A47-470C-A5AB-81503CEE100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BE8BD86-D7A1-4635-A6AE-D335EF9DCE9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53758EBB-8CEE-48D3-841D-EA84645A485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EB39E3BD-FEF1-46BD-A932-6E889C73346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9CED277-3CEA-4E5B-BFF8-2053223F95F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DD454038-0448-4723-BEB8-6B2612B1FE8B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0CAEE0F-73CD-467F-B145-116735DA3EA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F9C5A1D-C19B-4AF3-9E42-061AE106771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1B61F35-23AE-4CC4-A254-C6987A665FAB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627BB7D-E5D6-4EFE-B690-B2F3D6927BB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431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0935861-1293-4BC7-9F4A-E536C99099B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EB2A74F-D1E3-4BEA-B8A5-485B6AB39D3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09B34C0-4F5D-481D-89EF-72E7CC877EF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DCD93DF1-4286-43A0-985F-81355E8034A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C6DA5652-CA35-4D9E-BF53-A528230AC58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5EBDFE6-4197-4308-AF45-8436685CC2E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E43ACD3-30DE-441A-ADDB-EDB7DB91E2BA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1535E3A-5CEB-4DDB-9DD3-A5AA5B80F14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41859DAF-5CC5-44C4-96C3-9871E13344F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A7DE021-F979-4E3A-80B0-3B594BE8B8F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426E0B4-66CD-4CA8-8B22-3ACD68157DB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CCB55DF-B66C-490D-82D4-AB3058FA79B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8309C72-F223-482B-A12C-EA4DC9A81CE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43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E869B8F6-D81A-4B99-9C34-305F569B5ED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A1375F1C-FFF6-41A6-B0BC-063879E1407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5F5B9B16-AA8E-417B-9D67-73B1A4961A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B019C3D3-FB92-41C6-A67A-82E8A46A882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4" name="组合 43">
                <a:extLst>
                  <a:ext uri="{FF2B5EF4-FFF2-40B4-BE49-F238E27FC236}">
                    <a16:creationId xmlns:a16="http://schemas.microsoft.com/office/drawing/2014/main" id="{D1D4BAE2-F520-48FB-8165-8C8DFBF5F364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88D0B66B-F692-470A-8039-C6861F69E72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8D0E1D77-B9B3-4EB5-9AC6-8A74E3DC073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C09EBDB9-BDDA-4069-83E2-7213933748F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CC3E0ABE-11AD-4BAD-BDF0-D5599C80D78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39F93C8-F053-4516-BA8B-FDA08510284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4B00683-8449-497A-9DA3-9D60A399881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4747C10-0247-490E-BF44-038735C091A4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71E34B8-DAA5-4232-B713-4604E09FE5B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DEC81934-4CB5-4546-8010-3F3F3697DDCE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26432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2C33A61-F71A-4788-B09D-12636E305985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023DA61-DFAA-49B3-877D-3EF925CF5E8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53DD353B-51ED-47BC-8DBA-5DEEE4FCF8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9F792CF-AA99-4E89-B985-A7CE82AAAFE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9A80ACDC-75A6-45CE-A920-D115CC9067D3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ED86376D-7E9A-48EE-AFD0-B0AD64F1237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D0D229A-7B90-4D46-B328-DBDC06A952FB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3393EB68-7353-4D38-B996-0B18FAF79A99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346379D-F294-482D-9A8A-34D368CB2800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619F0B46-21FB-421E-9011-120C9E15362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4DEC54E-2349-465B-8466-D12CB5D147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6D50BDC-FCAE-4112-86A8-5326D348F7D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9A11615-5903-4F4C-9BA7-1C0A80E8CA5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320704F-4EDF-490B-BE7C-EF083B73566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1245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6346860-077A-491A-B121-629AAA0665A4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F0D65D0-2D3F-454A-8A45-A4F84E8C021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35EC27F-E715-43F0-98F4-52B0B691AE2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01D5EDF5-5679-4B22-A151-07100A85ABF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E3DF6243-1D05-4D79-8193-8483514C7CA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6E71A5F-213F-4669-8D9C-F8DB8FF1E5EF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6657BFC5-5508-4345-9514-4E55B513ED6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4441BA66-8FE7-4CD8-B8A8-20B876164027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F2A4835-F4DD-45E7-BBED-4139D657555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254B5A25-E765-4ECE-8FF1-6E03FB10E74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5EF7824-2161-4BED-81A7-CBABA1BF408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ED4F034-3F69-463A-A6B8-5DC941B1618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FE0BD42-EA28-4353-A0D8-D9EE6FBD8EC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09C7093-2D34-433B-96BA-4BD8034DFA8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66609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82660D5-BEB5-4993-AB85-C183FE5511AC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20BC398-7CD7-4EAB-8486-60ECCEA1F74E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12B167A-FD48-42E0-9EE0-0D91340C013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3B4FC1F-BDAC-472D-86F8-7E9001C71D9C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1D7B177D-4A47-470C-A5AB-81503CEE100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BE8BD86-D7A1-4635-A6AE-D335EF9DCE9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53758EBB-8CEE-48D3-841D-EA84645A485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EB39E3BD-FEF1-46BD-A932-6E889C73346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9CED277-3CEA-4E5B-BFF8-2053223F95F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DD454038-0448-4723-BEB8-6B2612B1FE8B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0CAEE0F-73CD-467F-B145-116735DA3EA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F9C5A1D-C19B-4AF3-9E42-061AE106771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1B61F35-23AE-4CC4-A254-C6987A665FAB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627BB7D-E5D6-4EFE-B690-B2F3D6927BB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3B7F93B-B18E-450E-8F50-40E0EAF2E335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0935861-1293-4BC7-9F4A-E536C99099B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EB2A74F-D1E3-4BEA-B8A5-485B6AB39D3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09B34C0-4F5D-481D-89EF-72E7CC877EF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DCD93DF1-4286-43A0-985F-81355E8034A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C6DA5652-CA35-4D9E-BF53-A528230AC58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5EBDFE6-4197-4308-AF45-8436685CC2E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E43ACD3-30DE-441A-ADDB-EDB7DB91E2BA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1535E3A-5CEB-4DDB-9DD3-A5AA5B80F14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41859DAF-5CC5-44C4-96C3-9871E13344F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A7DE021-F979-4E3A-80B0-3B594BE8B8F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426E0B4-66CD-4CA8-8B22-3ACD68157DB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CCB55DF-B66C-490D-82D4-AB3058FA79B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8309C72-F223-482B-A12C-EA4DC9A81CE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280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6602102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F32341C5-AA8E-448B-8DC7-516E375CCFE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4382D249-D80B-4F2A-9497-B34C2021D6F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1" name="灯片编号占位符 20">
            <a:extLst>
              <a:ext uri="{FF2B5EF4-FFF2-40B4-BE49-F238E27FC236}">
                <a16:creationId xmlns:a16="http://schemas.microsoft.com/office/drawing/2014/main" id="{45E8A5D3-4817-45CE-A253-578E49C0202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FC49F32-6C7C-47CC-8BD9-AB5DE6408BAC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C20FBB1-A1CD-4A25-8EB0-1D3195E6CCCB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C5F57871-7010-4E58-84A3-9745AE00D1D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E0DE7CF-F467-4A15-B27E-5140421A444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67A0F60D-1713-4487-8451-B85AE2E7B03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B3F7FEA-C3E6-4EA2-8FEC-450BD01880C9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D3C0D27A-5C43-486D-B7C5-BC271104D05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3DD6680-42CB-4DAB-AE02-FB7038AADD1E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D6F1764-B87F-482C-9C76-4236E5660291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504A50C8-922B-41D3-95C8-96E5B009904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486FD2D0-C825-482D-91B6-73C89577904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36A1E22-638F-4C28-9C8C-68FACF63A13A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19210733-A2CD-42F0-A788-B2E354ED7E2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F479B43-A011-430D-8630-99A2C1B67B32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62501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  <p15:guide id="6" pos="7401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8024713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7DAAA72F-6A87-4FFA-8AD0-397787AAD47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4772882D-122C-43B1-8624-FD3466FE8224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灯片编号占位符 20">
            <a:extLst>
              <a:ext uri="{FF2B5EF4-FFF2-40B4-BE49-F238E27FC236}">
                <a16:creationId xmlns:a16="http://schemas.microsoft.com/office/drawing/2014/main" id="{AC82045D-3FB5-4029-8A0D-6B3DFE333F6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5C587C8-D389-4FDE-A8CC-32A30C398D39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034D3894-9DED-4CB1-AF6B-AD4E7EBE663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1FDF54F2-DB1C-46ED-8B9A-E9C31355242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717279C6-69E7-4486-9B87-CF62A6F4482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985467F0-A52A-4964-9B7F-3462762F9C22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41911AE5-C452-4534-A842-F2F3385BCF87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6D68605-34D7-4A29-A6D7-2934A432A7E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BD951FD8-11A0-4393-A75E-FC276E14CC9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617CC32-2D37-40B7-B738-729E6BDE06EF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E77F0CA2-81CF-4DB5-BCE0-EB892C900D8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D8D385D-EBC7-4A37-B2F1-C93801EEBCE3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A65D39D5-C7C8-402B-8B92-0BE9C1B6D0E0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445C743-1A71-4E02-8ABD-84D0105524A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A90B5D4-B0B9-48D2-B692-345DC6F6D1E0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91562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05282845-CECB-4789-9A1B-1072D91AE711}"/>
              </a:ext>
            </a:extLst>
          </p:cNvPr>
          <p:cNvGrpSpPr/>
          <p:nvPr userDrawn="1"/>
        </p:nvGrpSpPr>
        <p:grpSpPr>
          <a:xfrm>
            <a:off x="9606708" y="996950"/>
            <a:ext cx="5168900" cy="5168900"/>
            <a:chOff x="-2153403" y="5983552"/>
            <a:chExt cx="1716742" cy="1716742"/>
          </a:xfrm>
        </p:grpSpPr>
        <p:grpSp>
          <p:nvGrpSpPr>
            <p:cNvPr id="176" name="组合 175">
              <a:extLst>
                <a:ext uri="{FF2B5EF4-FFF2-40B4-BE49-F238E27FC236}">
                  <a16:creationId xmlns:a16="http://schemas.microsoft.com/office/drawing/2014/main" id="{55756895-8F37-4387-845F-19E0FA87B3B1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072FD847-3FD0-4033-9605-1AB0E73E4E9C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E841BFF2-3970-4A9A-B1FA-E542D5B1DD8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B10FEAE3-12A4-4FB7-9F48-F5376F636934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A0441A2F-52C7-4661-992C-36CB42D8506F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7" name="组合 176">
              <a:extLst>
                <a:ext uri="{FF2B5EF4-FFF2-40B4-BE49-F238E27FC236}">
                  <a16:creationId xmlns:a16="http://schemas.microsoft.com/office/drawing/2014/main" id="{EA6A238F-326E-4513-91D3-BA702D652AAB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C3F395CD-3B75-4215-8115-7D21AB75D965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FFA194BE-A453-4132-8E63-6ED919A2F98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57E36986-5F98-4F02-A13F-0B35585A174C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8" name="组合 177">
              <a:extLst>
                <a:ext uri="{FF2B5EF4-FFF2-40B4-BE49-F238E27FC236}">
                  <a16:creationId xmlns:a16="http://schemas.microsoft.com/office/drawing/2014/main" id="{30EF9210-D65F-4B70-A8C4-B5B2827A07DD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99CCD103-F8E7-43F8-8F87-3F84EB0F085C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2F20AFA2-C5F0-49AA-A7C5-00F89B2B0ECD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58FD107-92FA-46CE-B791-A59D02DEBDB6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B8E0E671-0E54-4F3B-8301-8C501988DDC2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73E06F20-4A1D-4F6E-833E-C24395E25433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03E0110D-DC06-41FE-A4DA-BEF4318377F4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146D0FA3-31B4-4E94-A73A-BE571F4545F3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84" name="组合 183">
              <a:extLst>
                <a:ext uri="{FF2B5EF4-FFF2-40B4-BE49-F238E27FC236}">
                  <a16:creationId xmlns:a16="http://schemas.microsoft.com/office/drawing/2014/main" id="{B3A1EB62-5CAE-4092-A925-B14E9B5F0D4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212" name="组合 211">
                <a:extLst>
                  <a:ext uri="{FF2B5EF4-FFF2-40B4-BE49-F238E27FC236}">
                    <a16:creationId xmlns:a16="http://schemas.microsoft.com/office/drawing/2014/main" id="{5AE3B7D7-C5CE-4597-90BE-2A03DD1B26A8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27BB924E-BA9D-4879-9815-28B01E8865E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19" name="组合 218">
                  <a:extLst>
                    <a:ext uri="{FF2B5EF4-FFF2-40B4-BE49-F238E27FC236}">
                      <a16:creationId xmlns:a16="http://schemas.microsoft.com/office/drawing/2014/main" id="{F966C536-C4D2-426F-95AF-CB581ED749A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221" name="任意多边形: 形状 220">
                    <a:extLst>
                      <a:ext uri="{FF2B5EF4-FFF2-40B4-BE49-F238E27FC236}">
                        <a16:creationId xmlns:a16="http://schemas.microsoft.com/office/drawing/2014/main" id="{3FEB01D1-C661-42EC-9341-308AFA807EBD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任意多边形: 形状 221">
                    <a:extLst>
                      <a:ext uri="{FF2B5EF4-FFF2-40B4-BE49-F238E27FC236}">
                        <a16:creationId xmlns:a16="http://schemas.microsoft.com/office/drawing/2014/main" id="{7AB425EF-850A-435C-964B-17D55620F978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任意多边形: 形状 222">
                    <a:extLst>
                      <a:ext uri="{FF2B5EF4-FFF2-40B4-BE49-F238E27FC236}">
                        <a16:creationId xmlns:a16="http://schemas.microsoft.com/office/drawing/2014/main" id="{929A9723-79C1-4333-8FFE-4CE2D27FA4EB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42A7B5B7-4DE8-49FD-8A03-A815122BE378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" name="组合 212">
                <a:extLst>
                  <a:ext uri="{FF2B5EF4-FFF2-40B4-BE49-F238E27FC236}">
                    <a16:creationId xmlns:a16="http://schemas.microsoft.com/office/drawing/2014/main" id="{16443A8C-3C0C-4B2B-97BF-52F004011370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8F1DE16D-80F9-4799-A600-999DF4219B55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9A4239F2-EE48-458E-87EB-63BD8D4A54B7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9ACC4565-CF90-4A20-A4FD-BB39D360849D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D999EB69-0C95-4836-A18E-EEC750C335E5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5" name="组合 184">
              <a:extLst>
                <a:ext uri="{FF2B5EF4-FFF2-40B4-BE49-F238E27FC236}">
                  <a16:creationId xmlns:a16="http://schemas.microsoft.com/office/drawing/2014/main" id="{7E18BD6F-2759-473D-9C42-23299AB662C8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4B2C2105-865B-4384-84BF-A399A9E69FE0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049F6E75-F39F-4E63-8F47-4A233C90B5C3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D68D012A-9B33-462A-A6C3-C4C0D37595BD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26D548EE-4E74-4FD3-B028-F5678BF1E212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5C8EBC58-2600-4974-9233-63FF5F2A375B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D3622666-3598-404C-93E3-E8920978105D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4570E21D-05C5-42FF-A946-256FBD65AFD8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78305653-02BB-4887-9A94-A3E40C3BAD60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24D175CA-1E64-487F-A805-35E2AE3FC2BD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20DE10B2-6A9F-4712-874F-3442124F7F9F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327BB90D-2778-4D37-9195-1B7D888B6C0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C7C10D2C-0A9C-4138-B12D-251D7799878E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4382BC05-369E-40A3-8FED-AB8631651095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AC47C02D-D6AD-4541-9D1C-27476C000098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D78AA2BE-6E20-49F7-B41C-67B55E519FDC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0507CAA6-B6FE-44E3-AFF2-6586049F8B19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FB37765F-66A8-4E9A-BF62-9E02484A3C1D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9F4CFB75-6EF2-4E10-B7F1-B23AC22F9C11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1D724C37-A830-42D1-9E08-F6BE8BEF831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23F0BA03-E06C-456E-AD46-7287F0ECF26D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F9909DC3-4A82-44DC-B2E3-843C0060E8A3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95ED32F6-EA3C-4D93-936A-C7024C9B77ED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4A7B2933-B222-46D3-BBA7-2310CEE13E0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9AFA6210-DC28-4792-B930-09177F34297B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FCD5BF56-1E6A-4147-A3F6-056CE197AF46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7258C309-B57E-4323-A3B6-9338FFC1A61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A35F2718-E761-410B-A76D-51A697F61CBC}"/>
              </a:ext>
            </a:extLst>
          </p:cNvPr>
          <p:cNvGrpSpPr/>
          <p:nvPr userDrawn="1"/>
        </p:nvGrpSpPr>
        <p:grpSpPr>
          <a:xfrm>
            <a:off x="-2584450" y="996950"/>
            <a:ext cx="5168900" cy="5168900"/>
            <a:chOff x="-2153403" y="5983552"/>
            <a:chExt cx="1716742" cy="1716742"/>
          </a:xfrm>
        </p:grpSpPr>
        <p:grpSp>
          <p:nvGrpSpPr>
            <p:cNvPr id="234" name="组合 233">
              <a:extLst>
                <a:ext uri="{FF2B5EF4-FFF2-40B4-BE49-F238E27FC236}">
                  <a16:creationId xmlns:a16="http://schemas.microsoft.com/office/drawing/2014/main" id="{AF8D1D41-DB00-444F-B7D8-7384F4A8A005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6EA0DA68-38B3-4362-8547-F0F31ED10802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D3DDCAA6-FF06-4C1C-8703-A3D133393EA1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8D3A7C8A-D603-485F-8560-1A410991A115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A0175723-F9F4-4D47-AE13-CABF6F1FEAB6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5" name="组合 234">
              <a:extLst>
                <a:ext uri="{FF2B5EF4-FFF2-40B4-BE49-F238E27FC236}">
                  <a16:creationId xmlns:a16="http://schemas.microsoft.com/office/drawing/2014/main" id="{ED73596F-5487-4C15-868E-A0F196BFAB12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4B8F583F-C226-4962-96E0-C96AF4A1E48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91AF6710-CA70-4339-9F3A-1AE2D6B6A4A3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74C2257F-201E-445B-A91B-ADF8ECA76978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6" name="组合 235">
              <a:extLst>
                <a:ext uri="{FF2B5EF4-FFF2-40B4-BE49-F238E27FC236}">
                  <a16:creationId xmlns:a16="http://schemas.microsoft.com/office/drawing/2014/main" id="{A787B4CB-8A74-4D20-81C0-768EC54A01E8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E3513BB3-947D-46B0-BFF2-B945581CC1B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A4328B1B-99E7-4458-8922-1E672D20EA88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88286B95-6FF3-478A-B606-BB52F579703A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759A0898-9F26-4481-93AC-833E5E152E04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829ED390-D9F7-4527-841D-DB1237AAEE9A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34DF5E54-74DB-4286-A423-96F7EE5CCCD0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1FE41AC1-AF7E-4773-9BC0-D6BE8638AB15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id="{EF4FF0B3-800D-46B7-8832-1DD21A61C0F2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270" name="组合 269">
                <a:extLst>
                  <a:ext uri="{FF2B5EF4-FFF2-40B4-BE49-F238E27FC236}">
                    <a16:creationId xmlns:a16="http://schemas.microsoft.com/office/drawing/2014/main" id="{23F59FFD-EA13-4E30-873E-D7C4A3E7943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BE194D25-16DF-4D67-ACDE-DE371227FE49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77" name="组合 276">
                  <a:extLst>
                    <a:ext uri="{FF2B5EF4-FFF2-40B4-BE49-F238E27FC236}">
                      <a16:creationId xmlns:a16="http://schemas.microsoft.com/office/drawing/2014/main" id="{B26BCF78-2165-4C00-A88A-6F3D81F56519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6184A566-5976-4604-9D92-EA91635C2D58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6452D01D-1CBC-4F38-9CAF-C3FCE507FBE5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6A8810EC-2D8A-409B-AB07-924EB906016E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8D48D47D-5D02-4377-988B-8A9CF16DF0D5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1" name="组合 270">
                <a:extLst>
                  <a:ext uri="{FF2B5EF4-FFF2-40B4-BE49-F238E27FC236}">
                    <a16:creationId xmlns:a16="http://schemas.microsoft.com/office/drawing/2014/main" id="{54EEE05E-7BF1-4D54-80DC-96712CFEA133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93C4E0EC-BC1D-4FA3-99AD-99701152B7F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87F8CD0E-F515-4F7F-942A-EE3B33693CD5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93E4E31D-5123-474D-A1DB-EAAA99ED0AE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DDDD5E60-E8AC-47A7-A777-A5F4CDE6AFF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3" name="组合 242">
              <a:extLst>
                <a:ext uri="{FF2B5EF4-FFF2-40B4-BE49-F238E27FC236}">
                  <a16:creationId xmlns:a16="http://schemas.microsoft.com/office/drawing/2014/main" id="{F626C4F0-EF46-4C54-A790-55464325725B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A29F4723-EE12-435A-9BE1-A1EDF2F953BE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741180E3-C425-4DFF-B27F-C67A66B313C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7A733926-0515-4B44-A545-FC35F2C24D2E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FE596516-CEDB-4685-B96F-87D537A99A70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97F86026-969B-479C-9971-1077266C7210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CCEA37D8-BFC9-422E-ACFF-4BC7CE057404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6FC19F58-5826-4329-AF7E-0641196951B4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9F4B20F4-689B-46F7-8973-544B0AA18311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7A8D388-6CE4-446A-8E55-AEB31323830B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93A2663E-2990-4901-93C5-D17EDEAFD249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0F8744D2-ED4A-4462-9949-830AB65005AF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9E9A8E7C-4B65-42E8-925F-D25BEC3857E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1A9FA6AA-4D58-4F3B-AB62-C4D382315F5E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DD78F42E-0283-45CC-B514-936EB1E330E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7B8273AF-2945-446D-9E7B-610FDAD7861E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CA9FD9EA-8A8E-4941-88BE-C591C9173B2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70C291BA-CF3B-409B-8957-24F472D1E359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681A0BDA-8281-4D03-9CF8-D96160E1645F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36F4182C-2889-4434-A494-8428EFC4EF6D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0366D77A-B0B7-4A64-BA1C-0E60C819C3A2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C868B0EF-395F-4A00-944B-5C83C88ECEB2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88BC79E6-CFDC-4254-AB2F-669F46E1C451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CD0BD8B1-788D-4D89-80EC-B3411372F883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40472E9D-DDF1-4073-9684-C897406FC2FC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EB24EA40-C90B-4F20-B458-A73C4EB1456F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5B736424-3FF9-469D-85B2-D7B1F703C3DC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9427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9447325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26" name="页脚占位符 19">
            <a:extLst>
              <a:ext uri="{FF2B5EF4-FFF2-40B4-BE49-F238E27FC236}">
                <a16:creationId xmlns:a16="http://schemas.microsoft.com/office/drawing/2014/main" id="{01C49D43-37DD-41F3-B6DA-30BA278133F5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1" name="矩形: 圆角 30">
            <a:extLst>
              <a:ext uri="{FF2B5EF4-FFF2-40B4-BE49-F238E27FC236}">
                <a16:creationId xmlns:a16="http://schemas.microsoft.com/office/drawing/2014/main" id="{9B505675-DFFA-4933-A657-14C4E1DF255E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灯片编号占位符 20">
            <a:extLst>
              <a:ext uri="{FF2B5EF4-FFF2-40B4-BE49-F238E27FC236}">
                <a16:creationId xmlns:a16="http://schemas.microsoft.com/office/drawing/2014/main" id="{4FB7D41B-A15B-4B62-93A3-7E1A6A069FC3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EAB1CB8-F8DA-45F6-AA40-B8F5C08196EF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0D49B309-511B-4EEB-8780-A586BEBB54E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D18E5F16-5DA4-45E0-B8E6-686A39C8A3F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4B0EC0B-A858-4184-AFB3-50EBCB9C4AEE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9" name="组合 38">
                <a:extLst>
                  <a:ext uri="{FF2B5EF4-FFF2-40B4-BE49-F238E27FC236}">
                    <a16:creationId xmlns:a16="http://schemas.microsoft.com/office/drawing/2014/main" id="{354B7751-9A5B-4D79-B8B5-4144F6052465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8152D708-F3E8-492F-AC37-45EA9D6A8BB4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6E2C76D1-C367-42CE-912A-1A894A2746C7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681A100D-A8FB-4C25-B492-EF1218159A7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89C89C14-C5E3-439B-B86E-1789E5D8459D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ECFB268A-EBA9-45EE-AE6F-0C9F1BC2765D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1A72A54-3FCB-43C5-BD07-35AA87AA27F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813118E-1487-48E7-A534-5C26DFE5EC2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1D79127-5300-443A-AA13-516FBC681E8A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5AB594D6-CCD9-4465-9298-D79BF0EC329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50537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10869937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39C50726-3BBD-44D9-B83F-9464816E7070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D186FAD1-6395-4759-9894-8D811C5B01F0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灯片编号占位符 20">
            <a:extLst>
              <a:ext uri="{FF2B5EF4-FFF2-40B4-BE49-F238E27FC236}">
                <a16:creationId xmlns:a16="http://schemas.microsoft.com/office/drawing/2014/main" id="{1BC1E413-368D-4D84-B126-BD2F34052231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815D284A-3182-4B2F-A434-B16A1CFDFECA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D88F664-413F-4E15-89CD-ECF867E4BAA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B6140AB3-D556-43AD-8130-6FA0E5C9C895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AF7F4150-F844-4EFF-8DEF-1D636DB436CE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57E02D37-7E8B-4348-9BFA-5D136C13CCF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CF6A552-51A0-4A3A-A50E-90EF1F91673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B74F9D8B-C8FE-4DD3-B4AE-8A0BDE89A6B8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554653D2-7752-4259-98F6-C99C3C7A1DF3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C228C657-81F5-41A2-95C6-FFABE031C786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E33C8889-62C1-41AE-BE84-EBE25B9C16F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295CF61-1716-4871-90C5-23318C2280CA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B4EC178-28B7-4BA3-A38D-B271F32E420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6216C11-F179-45B1-98F1-D76A30E4E06A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09E0FC45-9F11-46F8-9690-1C2B1EC39AFD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332904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无导航-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39C50726-3BBD-44D9-B83F-9464816E7070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D186FAD1-6395-4759-9894-8D811C5B01F0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E3FCBE2F-1EE4-48B2-88F8-2AFF80F37979}"/>
              </a:ext>
            </a:extLst>
          </p:cNvPr>
          <p:cNvSpPr txBox="1"/>
          <p:nvPr userDrawn="1"/>
        </p:nvSpPr>
        <p:spPr>
          <a:xfrm>
            <a:off x="9465037" y="663324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A84A56F4-7491-4668-8812-CCB1EB789571}"/>
              </a:ext>
            </a:extLst>
          </p:cNvPr>
          <p:cNvSpPr/>
          <p:nvPr userDrawn="1"/>
        </p:nvSpPr>
        <p:spPr>
          <a:xfrm>
            <a:off x="243598" y="6274732"/>
            <a:ext cx="14363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accent3"/>
                </a:solidFill>
              </a:rPr>
              <a:t>www.zstu.edu.cn</a:t>
            </a:r>
            <a:endParaRPr lang="zh-CN" altLang="en-US" sz="1400" dirty="0">
              <a:solidFill>
                <a:schemeClr val="accent3"/>
              </a:solidFill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D6EB5C8-13D4-40BC-8972-E7ED7205FD1C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DB82BED7-75A7-4E1B-AD88-C97EFFF51F8D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3E5DBE6-34A4-49C1-B0BE-241513163FF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06B299F3-30BA-4026-8853-658550CAA10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0ECECCCF-7CA3-427C-999B-EBF3C7FBECD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BF11D743-538D-4688-853D-93F07A3B934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E167C7E8-A2EA-4CBE-8936-B0B834CF344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FAEDB185-6DA0-4B28-8A10-6B2A106EBB1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76176C2B-FBA6-49D7-A609-3B30784DE1D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526A0EF-50E1-41FB-9D8C-DE56F567170E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5DA3543-5A27-44CC-B7B9-96573CCBBD8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9D7964E-C7DB-4D9C-9ABC-691E54D644D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CB95A82-8756-471D-A272-21B39F3A8C9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9" name="灯片编号占位符 20">
            <a:extLst>
              <a:ext uri="{FF2B5EF4-FFF2-40B4-BE49-F238E27FC236}">
                <a16:creationId xmlns:a16="http://schemas.microsoft.com/office/drawing/2014/main" id="{EFAB8ADD-EF74-4D85-837F-8FE3FA859D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49957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9">
            <a:extLst>
              <a:ext uri="{FF2B5EF4-FFF2-40B4-BE49-F238E27FC236}">
                <a16:creationId xmlns:a16="http://schemas.microsoft.com/office/drawing/2014/main" id="{F7EAA7E1-F768-4160-9645-482BF50EEC7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103688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4" name="图片占位符 9">
            <a:extLst>
              <a:ext uri="{FF2B5EF4-FFF2-40B4-BE49-F238E27FC236}">
                <a16:creationId xmlns:a16="http://schemas.microsoft.com/office/drawing/2014/main" id="{C3B6EDB4-3856-4834-95AB-78991DFBD6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103688" y="0"/>
            <a:ext cx="3984624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5" name="图片占位符 9">
            <a:extLst>
              <a:ext uri="{FF2B5EF4-FFF2-40B4-BE49-F238E27FC236}">
                <a16:creationId xmlns:a16="http://schemas.microsoft.com/office/drawing/2014/main" id="{2748B98A-3E7F-4D72-9787-AC1A733719F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88312" y="0"/>
            <a:ext cx="4103688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8" name="页脚占位符 19">
            <a:extLst>
              <a:ext uri="{FF2B5EF4-FFF2-40B4-BE49-F238E27FC236}">
                <a16:creationId xmlns:a16="http://schemas.microsoft.com/office/drawing/2014/main" id="{868A5C58-E146-4BCD-A065-A1007128C02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BBC44FE0-0F68-482C-B4AC-E8CBEA5FF4F1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灯片编号占位符 20">
            <a:extLst>
              <a:ext uri="{FF2B5EF4-FFF2-40B4-BE49-F238E27FC236}">
                <a16:creationId xmlns:a16="http://schemas.microsoft.com/office/drawing/2014/main" id="{1B5DB061-5B2B-42A0-B07C-A17F984A93E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338692E7-0E4F-4C75-8778-EA6D234166D1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</p:spTree>
    <p:extLst>
      <p:ext uri="{BB962C8B-B14F-4D97-AF65-F5344CB8AC3E}">
        <p14:creationId xmlns:p14="http://schemas.microsoft.com/office/powerpoint/2010/main" val="2232847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1982BAD-1ABD-4607-9741-CCFD00F2E3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14400" y="3305901"/>
            <a:ext cx="2628900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0" name="图片占位符 2">
            <a:extLst>
              <a:ext uri="{FF2B5EF4-FFF2-40B4-BE49-F238E27FC236}">
                <a16:creationId xmlns:a16="http://schemas.microsoft.com/office/drawing/2014/main" id="{A361B421-EF69-45EC-B9D4-7CD73AA312B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20874" y="3305901"/>
            <a:ext cx="2632312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1" name="图片占位符 2">
            <a:extLst>
              <a:ext uri="{FF2B5EF4-FFF2-40B4-BE49-F238E27FC236}">
                <a16:creationId xmlns:a16="http://schemas.microsoft.com/office/drawing/2014/main" id="{F3884836-47FA-4739-AAFE-A11674CBBC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43300" y="677001"/>
            <a:ext cx="2677574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2" name="图片占位符 2">
            <a:extLst>
              <a:ext uri="{FF2B5EF4-FFF2-40B4-BE49-F238E27FC236}">
                <a16:creationId xmlns:a16="http://schemas.microsoft.com/office/drawing/2014/main" id="{F7AE64B8-5D65-4A85-8486-D3435B2A5A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5824" y="677001"/>
            <a:ext cx="2628900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5D022D58-05DD-4D9B-9EB5-E5AFDE118B2A}"/>
              </a:ext>
            </a:extLst>
          </p:cNvPr>
          <p:cNvSpPr/>
          <p:nvPr userDrawn="1"/>
        </p:nvSpPr>
        <p:spPr>
          <a:xfrm>
            <a:off x="914400" y="677001"/>
            <a:ext cx="262890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BDBC1DF1-12B0-419C-AACD-EF002665FD20}"/>
              </a:ext>
            </a:extLst>
          </p:cNvPr>
          <p:cNvSpPr/>
          <p:nvPr userDrawn="1"/>
        </p:nvSpPr>
        <p:spPr>
          <a:xfrm>
            <a:off x="6224689" y="677001"/>
            <a:ext cx="2625085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B187243B-1970-472E-BC0E-9972E64DDE71}"/>
              </a:ext>
            </a:extLst>
          </p:cNvPr>
          <p:cNvSpPr/>
          <p:nvPr userDrawn="1"/>
        </p:nvSpPr>
        <p:spPr>
          <a:xfrm>
            <a:off x="3539484" y="3305901"/>
            <a:ext cx="268139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52190C10-BE6F-4AD9-8935-E6E7425034C5}"/>
              </a:ext>
            </a:extLst>
          </p:cNvPr>
          <p:cNvSpPr/>
          <p:nvPr userDrawn="1"/>
        </p:nvSpPr>
        <p:spPr>
          <a:xfrm>
            <a:off x="8853186" y="3305901"/>
            <a:ext cx="262890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F771C25-9675-4124-B1ED-DC910486820E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1367361" y="1010239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4" name="内容占位符 5">
            <a:extLst>
              <a:ext uri="{FF2B5EF4-FFF2-40B4-BE49-F238E27FC236}">
                <a16:creationId xmlns:a16="http://schemas.microsoft.com/office/drawing/2014/main" id="{DBC8D6D3-34DA-46BE-87EC-B1E352F4FB8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126067" y="1501721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5" name="内容占位符 5">
            <a:extLst>
              <a:ext uri="{FF2B5EF4-FFF2-40B4-BE49-F238E27FC236}">
                <a16:creationId xmlns:a16="http://schemas.microsoft.com/office/drawing/2014/main" id="{E693847E-AABD-4B8E-8564-423A53D2D657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668976" y="1010239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6" name="内容占位符 5">
            <a:extLst>
              <a:ext uri="{FF2B5EF4-FFF2-40B4-BE49-F238E27FC236}">
                <a16:creationId xmlns:a16="http://schemas.microsoft.com/office/drawing/2014/main" id="{09DC7893-D9C3-4B90-B37F-D5BF01B50257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427682" y="1501721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lang="zh-CN" altLang="en-US" sz="1600" kern="12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7" name="内容占位符 5">
            <a:extLst>
              <a:ext uri="{FF2B5EF4-FFF2-40B4-BE49-F238E27FC236}">
                <a16:creationId xmlns:a16="http://schemas.microsoft.com/office/drawing/2014/main" id="{D8B85A45-4DFE-4527-94F0-BEECC2000533}"/>
              </a:ext>
            </a:extLst>
          </p:cNvPr>
          <p:cNvSpPr>
            <a:spLocks noGrp="1"/>
          </p:cNvSpPr>
          <p:nvPr>
            <p:ph sz="quarter" idx="18" hasCustomPrompt="1"/>
          </p:nvPr>
        </p:nvSpPr>
        <p:spPr>
          <a:xfrm>
            <a:off x="4022714" y="3601066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8" name="内容占位符 5">
            <a:extLst>
              <a:ext uri="{FF2B5EF4-FFF2-40B4-BE49-F238E27FC236}">
                <a16:creationId xmlns:a16="http://schemas.microsoft.com/office/drawing/2014/main" id="{4879B471-9F10-40AB-9122-99F90F64BFC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3781420" y="4092548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9" name="内容占位符 5">
            <a:extLst>
              <a:ext uri="{FF2B5EF4-FFF2-40B4-BE49-F238E27FC236}">
                <a16:creationId xmlns:a16="http://schemas.microsoft.com/office/drawing/2014/main" id="{73FEC15F-1F10-4928-99BE-939125A31DED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9308263" y="3601066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30" name="内容占位符 5">
            <a:extLst>
              <a:ext uri="{FF2B5EF4-FFF2-40B4-BE49-F238E27FC236}">
                <a16:creationId xmlns:a16="http://schemas.microsoft.com/office/drawing/2014/main" id="{4160AA7A-0C9E-4EF6-A1AA-3A8F9FC66FF2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9066969" y="4092548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1" name="页脚占位符 19">
            <a:extLst>
              <a:ext uri="{FF2B5EF4-FFF2-40B4-BE49-F238E27FC236}">
                <a16:creationId xmlns:a16="http://schemas.microsoft.com/office/drawing/2014/main" id="{32D0C774-758A-4847-A0E5-AEAB21F7AD25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4" name="矩形: 圆角 33">
            <a:extLst>
              <a:ext uri="{FF2B5EF4-FFF2-40B4-BE49-F238E27FC236}">
                <a16:creationId xmlns:a16="http://schemas.microsoft.com/office/drawing/2014/main" id="{52805D00-DE4A-40B4-9E9B-37D1AF382FA3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3" name="灯片编号占位符 20">
            <a:extLst>
              <a:ext uri="{FF2B5EF4-FFF2-40B4-BE49-F238E27FC236}">
                <a16:creationId xmlns:a16="http://schemas.microsoft.com/office/drawing/2014/main" id="{8548DF16-B610-4C2E-A001-724295740CFE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6C3C50C2-2033-47E7-9414-920FEDCFC6F5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</p:spTree>
    <p:extLst>
      <p:ext uri="{BB962C8B-B14F-4D97-AF65-F5344CB8AC3E}">
        <p14:creationId xmlns:p14="http://schemas.microsoft.com/office/powerpoint/2010/main" val="34340063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:a16="http://schemas.microsoft.com/office/drawing/2014/main" id="{8F595761-CD1A-4432-86E5-7611082F0D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840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53" name="图片占位符 52">
            <a:extLst>
              <a:ext uri="{FF2B5EF4-FFF2-40B4-BE49-F238E27FC236}">
                <a16:creationId xmlns:a16="http://schemas.microsoft.com/office/drawing/2014/main" id="{47E71D8F-3C1E-4E85-8DED-B97CAF380E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33838" y="1"/>
            <a:ext cx="8877300" cy="6858000"/>
          </a:xfrm>
          <a:custGeom>
            <a:avLst/>
            <a:gdLst>
              <a:gd name="connsiteX0" fmla="*/ 662940 w 8877300"/>
              <a:gd name="connsiteY0" fmla="*/ 0 h 6858000"/>
              <a:gd name="connsiteX1" fmla="*/ 5458161 w 8877300"/>
              <a:gd name="connsiteY1" fmla="*/ 0 h 6858000"/>
              <a:gd name="connsiteX2" fmla="*/ 7013780 w 8877300"/>
              <a:gd name="connsiteY2" fmla="*/ 0 h 6858000"/>
              <a:gd name="connsiteX3" fmla="*/ 7147560 w 8877300"/>
              <a:gd name="connsiteY3" fmla="*/ 0 h 6858000"/>
              <a:gd name="connsiteX4" fmla="*/ 7810500 w 8877300"/>
              <a:gd name="connsiteY4" fmla="*/ 662939 h 6858000"/>
              <a:gd name="connsiteX5" fmla="*/ 7147560 w 8877300"/>
              <a:gd name="connsiteY5" fmla="*/ 1325880 h 6858000"/>
              <a:gd name="connsiteX6" fmla="*/ 7013780 w 8877300"/>
              <a:gd name="connsiteY6" fmla="*/ 1325880 h 6858000"/>
              <a:gd name="connsiteX7" fmla="*/ 7013780 w 8877300"/>
              <a:gd name="connsiteY7" fmla="*/ 1383029 h 6858000"/>
              <a:gd name="connsiteX8" fmla="*/ 8214360 w 8877300"/>
              <a:gd name="connsiteY8" fmla="*/ 1383029 h 6858000"/>
              <a:gd name="connsiteX9" fmla="*/ 8877300 w 8877300"/>
              <a:gd name="connsiteY9" fmla="*/ 2045969 h 6858000"/>
              <a:gd name="connsiteX10" fmla="*/ 8214360 w 8877300"/>
              <a:gd name="connsiteY10" fmla="*/ 2708910 h 6858000"/>
              <a:gd name="connsiteX11" fmla="*/ 7013780 w 8877300"/>
              <a:gd name="connsiteY11" fmla="*/ 2708910 h 6858000"/>
              <a:gd name="connsiteX12" fmla="*/ 7013780 w 8877300"/>
              <a:gd name="connsiteY12" fmla="*/ 2766059 h 6858000"/>
              <a:gd name="connsiteX13" fmla="*/ 7388860 w 8877300"/>
              <a:gd name="connsiteY13" fmla="*/ 2766059 h 6858000"/>
              <a:gd name="connsiteX14" fmla="*/ 8051800 w 8877300"/>
              <a:gd name="connsiteY14" fmla="*/ 3429000 h 6858000"/>
              <a:gd name="connsiteX15" fmla="*/ 7388860 w 8877300"/>
              <a:gd name="connsiteY15" fmla="*/ 4091939 h 6858000"/>
              <a:gd name="connsiteX16" fmla="*/ 7013780 w 8877300"/>
              <a:gd name="connsiteY16" fmla="*/ 4091939 h 6858000"/>
              <a:gd name="connsiteX17" fmla="*/ 7013780 w 8877300"/>
              <a:gd name="connsiteY17" fmla="*/ 4149089 h 6858000"/>
              <a:gd name="connsiteX18" fmla="*/ 7807960 w 8877300"/>
              <a:gd name="connsiteY18" fmla="*/ 4149089 h 6858000"/>
              <a:gd name="connsiteX19" fmla="*/ 8470900 w 8877300"/>
              <a:gd name="connsiteY19" fmla="*/ 4812029 h 6858000"/>
              <a:gd name="connsiteX20" fmla="*/ 7807960 w 8877300"/>
              <a:gd name="connsiteY20" fmla="*/ 5474969 h 6858000"/>
              <a:gd name="connsiteX21" fmla="*/ 7013780 w 8877300"/>
              <a:gd name="connsiteY21" fmla="*/ 5474969 h 6858000"/>
              <a:gd name="connsiteX22" fmla="*/ 7013780 w 8877300"/>
              <a:gd name="connsiteY22" fmla="*/ 5532120 h 6858000"/>
              <a:gd name="connsiteX23" fmla="*/ 7528560 w 8877300"/>
              <a:gd name="connsiteY23" fmla="*/ 5532120 h 6858000"/>
              <a:gd name="connsiteX24" fmla="*/ 8191500 w 8877300"/>
              <a:gd name="connsiteY24" fmla="*/ 6195060 h 6858000"/>
              <a:gd name="connsiteX25" fmla="*/ 7528560 w 8877300"/>
              <a:gd name="connsiteY25" fmla="*/ 6858000 h 6858000"/>
              <a:gd name="connsiteX26" fmla="*/ 1043940 w 8877300"/>
              <a:gd name="connsiteY26" fmla="*/ 6858000 h 6858000"/>
              <a:gd name="connsiteX27" fmla="*/ 381000 w 8877300"/>
              <a:gd name="connsiteY27" fmla="*/ 6195060 h 6858000"/>
              <a:gd name="connsiteX28" fmla="*/ 1043940 w 8877300"/>
              <a:gd name="connsiteY28" fmla="*/ 5532120 h 6858000"/>
              <a:gd name="connsiteX29" fmla="*/ 5458161 w 8877300"/>
              <a:gd name="connsiteY29" fmla="*/ 5532120 h 6858000"/>
              <a:gd name="connsiteX30" fmla="*/ 5458161 w 8877300"/>
              <a:gd name="connsiteY30" fmla="*/ 5474969 h 6858000"/>
              <a:gd name="connsiteX31" fmla="*/ 1323340 w 8877300"/>
              <a:gd name="connsiteY31" fmla="*/ 5474969 h 6858000"/>
              <a:gd name="connsiteX32" fmla="*/ 660400 w 8877300"/>
              <a:gd name="connsiteY32" fmla="*/ 4812029 h 6858000"/>
              <a:gd name="connsiteX33" fmla="*/ 1323340 w 8877300"/>
              <a:gd name="connsiteY33" fmla="*/ 4149089 h 6858000"/>
              <a:gd name="connsiteX34" fmla="*/ 5458161 w 8877300"/>
              <a:gd name="connsiteY34" fmla="*/ 4149089 h 6858000"/>
              <a:gd name="connsiteX35" fmla="*/ 5458161 w 8877300"/>
              <a:gd name="connsiteY35" fmla="*/ 4091939 h 6858000"/>
              <a:gd name="connsiteX36" fmla="*/ 904240 w 8877300"/>
              <a:gd name="connsiteY36" fmla="*/ 4091939 h 6858000"/>
              <a:gd name="connsiteX37" fmla="*/ 241300 w 8877300"/>
              <a:gd name="connsiteY37" fmla="*/ 3429000 h 6858000"/>
              <a:gd name="connsiteX38" fmla="*/ 904240 w 8877300"/>
              <a:gd name="connsiteY38" fmla="*/ 2766059 h 6858000"/>
              <a:gd name="connsiteX39" fmla="*/ 5458161 w 8877300"/>
              <a:gd name="connsiteY39" fmla="*/ 2766059 h 6858000"/>
              <a:gd name="connsiteX40" fmla="*/ 5458161 w 8877300"/>
              <a:gd name="connsiteY40" fmla="*/ 2708910 h 6858000"/>
              <a:gd name="connsiteX41" fmla="*/ 1729740 w 8877300"/>
              <a:gd name="connsiteY41" fmla="*/ 2708910 h 6858000"/>
              <a:gd name="connsiteX42" fmla="*/ 1066800 w 8877300"/>
              <a:gd name="connsiteY42" fmla="*/ 2045969 h 6858000"/>
              <a:gd name="connsiteX43" fmla="*/ 1729740 w 8877300"/>
              <a:gd name="connsiteY43" fmla="*/ 1383029 h 6858000"/>
              <a:gd name="connsiteX44" fmla="*/ 5458161 w 8877300"/>
              <a:gd name="connsiteY44" fmla="*/ 1383029 h 6858000"/>
              <a:gd name="connsiteX45" fmla="*/ 5458161 w 8877300"/>
              <a:gd name="connsiteY45" fmla="*/ 1325880 h 6858000"/>
              <a:gd name="connsiteX46" fmla="*/ 662940 w 8877300"/>
              <a:gd name="connsiteY46" fmla="*/ 1325880 h 6858000"/>
              <a:gd name="connsiteX47" fmla="*/ 0 w 8877300"/>
              <a:gd name="connsiteY47" fmla="*/ 662939 h 6858000"/>
              <a:gd name="connsiteX48" fmla="*/ 662940 w 8877300"/>
              <a:gd name="connsiteY4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877300" h="6858000">
                <a:moveTo>
                  <a:pt x="662940" y="0"/>
                </a:moveTo>
                <a:lnTo>
                  <a:pt x="5458161" y="0"/>
                </a:lnTo>
                <a:lnTo>
                  <a:pt x="7013780" y="0"/>
                </a:lnTo>
                <a:lnTo>
                  <a:pt x="7147560" y="0"/>
                </a:lnTo>
                <a:cubicBezTo>
                  <a:pt x="7513692" y="0"/>
                  <a:pt x="7810500" y="296808"/>
                  <a:pt x="7810500" y="662939"/>
                </a:cubicBezTo>
                <a:cubicBezTo>
                  <a:pt x="7810500" y="1029072"/>
                  <a:pt x="7513692" y="1325880"/>
                  <a:pt x="7147560" y="1325880"/>
                </a:cubicBezTo>
                <a:lnTo>
                  <a:pt x="7013780" y="1325880"/>
                </a:lnTo>
                <a:lnTo>
                  <a:pt x="7013780" y="1383029"/>
                </a:lnTo>
                <a:lnTo>
                  <a:pt x="8214360" y="1383029"/>
                </a:lnTo>
                <a:cubicBezTo>
                  <a:pt x="8580492" y="1383029"/>
                  <a:pt x="8877300" y="1679838"/>
                  <a:pt x="8877300" y="2045969"/>
                </a:cubicBezTo>
                <a:cubicBezTo>
                  <a:pt x="8877300" y="2412101"/>
                  <a:pt x="8580492" y="2708910"/>
                  <a:pt x="8214360" y="2708910"/>
                </a:cubicBezTo>
                <a:lnTo>
                  <a:pt x="7013780" y="2708910"/>
                </a:lnTo>
                <a:lnTo>
                  <a:pt x="7013780" y="2766059"/>
                </a:lnTo>
                <a:lnTo>
                  <a:pt x="7388860" y="2766059"/>
                </a:lnTo>
                <a:cubicBezTo>
                  <a:pt x="7754992" y="2766059"/>
                  <a:pt x="8051800" y="3062867"/>
                  <a:pt x="8051800" y="3429000"/>
                </a:cubicBezTo>
                <a:cubicBezTo>
                  <a:pt x="8051800" y="3795131"/>
                  <a:pt x="7754992" y="4091939"/>
                  <a:pt x="7388860" y="4091939"/>
                </a:cubicBezTo>
                <a:lnTo>
                  <a:pt x="7013780" y="4091939"/>
                </a:lnTo>
                <a:lnTo>
                  <a:pt x="7013780" y="4149089"/>
                </a:lnTo>
                <a:lnTo>
                  <a:pt x="7807960" y="4149089"/>
                </a:lnTo>
                <a:cubicBezTo>
                  <a:pt x="8174092" y="4149089"/>
                  <a:pt x="8470900" y="4445897"/>
                  <a:pt x="8470900" y="4812029"/>
                </a:cubicBezTo>
                <a:cubicBezTo>
                  <a:pt x="8470900" y="5178161"/>
                  <a:pt x="8174092" y="5474969"/>
                  <a:pt x="7807960" y="5474969"/>
                </a:cubicBezTo>
                <a:lnTo>
                  <a:pt x="7013780" y="5474969"/>
                </a:lnTo>
                <a:lnTo>
                  <a:pt x="7013780" y="5532120"/>
                </a:lnTo>
                <a:lnTo>
                  <a:pt x="7528560" y="5532120"/>
                </a:lnTo>
                <a:cubicBezTo>
                  <a:pt x="7894692" y="5532120"/>
                  <a:pt x="8191500" y="5828928"/>
                  <a:pt x="8191500" y="6195060"/>
                </a:cubicBezTo>
                <a:cubicBezTo>
                  <a:pt x="8191500" y="6561192"/>
                  <a:pt x="7894692" y="6858000"/>
                  <a:pt x="7528560" y="6858000"/>
                </a:cubicBezTo>
                <a:lnTo>
                  <a:pt x="1043940" y="6858000"/>
                </a:lnTo>
                <a:cubicBezTo>
                  <a:pt x="677808" y="6858000"/>
                  <a:pt x="381000" y="6561192"/>
                  <a:pt x="381000" y="6195060"/>
                </a:cubicBezTo>
                <a:cubicBezTo>
                  <a:pt x="381000" y="5828928"/>
                  <a:pt x="677808" y="5532120"/>
                  <a:pt x="1043940" y="5532120"/>
                </a:cubicBezTo>
                <a:lnTo>
                  <a:pt x="5458161" y="5532120"/>
                </a:lnTo>
                <a:lnTo>
                  <a:pt x="5458161" y="5474969"/>
                </a:lnTo>
                <a:lnTo>
                  <a:pt x="1323340" y="5474969"/>
                </a:lnTo>
                <a:cubicBezTo>
                  <a:pt x="957208" y="5474969"/>
                  <a:pt x="660400" y="5178161"/>
                  <a:pt x="660400" y="4812029"/>
                </a:cubicBezTo>
                <a:cubicBezTo>
                  <a:pt x="660400" y="4445897"/>
                  <a:pt x="957208" y="4149089"/>
                  <a:pt x="1323340" y="4149089"/>
                </a:cubicBezTo>
                <a:lnTo>
                  <a:pt x="5458161" y="4149089"/>
                </a:lnTo>
                <a:lnTo>
                  <a:pt x="5458161" y="4091939"/>
                </a:lnTo>
                <a:lnTo>
                  <a:pt x="904240" y="4091939"/>
                </a:lnTo>
                <a:cubicBezTo>
                  <a:pt x="538108" y="4091939"/>
                  <a:pt x="241300" y="3795131"/>
                  <a:pt x="241300" y="3429000"/>
                </a:cubicBezTo>
                <a:cubicBezTo>
                  <a:pt x="241300" y="3062867"/>
                  <a:pt x="538108" y="2766059"/>
                  <a:pt x="904240" y="2766059"/>
                </a:cubicBezTo>
                <a:lnTo>
                  <a:pt x="5458161" y="2766059"/>
                </a:lnTo>
                <a:lnTo>
                  <a:pt x="5458161" y="2708910"/>
                </a:lnTo>
                <a:lnTo>
                  <a:pt x="1729740" y="2708910"/>
                </a:lnTo>
                <a:cubicBezTo>
                  <a:pt x="1363608" y="2708910"/>
                  <a:pt x="1066800" y="2412101"/>
                  <a:pt x="1066800" y="2045969"/>
                </a:cubicBezTo>
                <a:cubicBezTo>
                  <a:pt x="1066800" y="1679838"/>
                  <a:pt x="1363608" y="1383029"/>
                  <a:pt x="1729740" y="1383029"/>
                </a:cubicBezTo>
                <a:lnTo>
                  <a:pt x="5458161" y="1383029"/>
                </a:lnTo>
                <a:lnTo>
                  <a:pt x="5458161" y="1325880"/>
                </a:lnTo>
                <a:lnTo>
                  <a:pt x="662940" y="1325880"/>
                </a:lnTo>
                <a:cubicBezTo>
                  <a:pt x="296808" y="1325880"/>
                  <a:pt x="0" y="1029072"/>
                  <a:pt x="0" y="662939"/>
                </a:cubicBezTo>
                <a:cubicBezTo>
                  <a:pt x="0" y="296808"/>
                  <a:pt x="296808" y="0"/>
                  <a:pt x="6629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22DE3A62-B809-46B6-903B-9407F2F32FEE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240E8E9-22B6-4A7D-B83A-22733509A577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9377ECB8-BB13-4BDA-B8B5-3AB70FDAC511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80D33454-AA93-4D2A-BAFC-A88050FE24D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9" name="组合 28">
                <a:extLst>
                  <a:ext uri="{FF2B5EF4-FFF2-40B4-BE49-F238E27FC236}">
                    <a16:creationId xmlns:a16="http://schemas.microsoft.com/office/drawing/2014/main" id="{08EC848F-C8FC-4168-888E-BA034B1D762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6F684711-A0F4-4E3C-BBA7-8B8A59B7C70E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A06CA783-D3CB-46FC-987E-D3DF05D2760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530D80E0-C9BE-4B54-AA32-500DC568E53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81FB2134-903F-4242-A859-46382FE6117E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C9DD3844-6F60-454E-990E-4E2CDF53A36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39B0BD84-2BA6-4D40-B6D2-E78ED0AEDDB2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28CDC2A-1106-4DB7-99F8-24E1B14053C2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63B5F0CF-EC40-4676-AFA1-585CDFBBDBC8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62063FD2-2C7B-48B6-AE8D-1B44B616733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1807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CA715BC-D73D-4789-B6E6-A6358958AE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70E30F99-3E26-4E14-B53C-529F19BA13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zh-CN" altLang="en-US"/>
              <a:t>厚德致远，博学敦行</a:t>
            </a: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D992FED2-7695-46D9-B72A-4754A509D9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4E98FD5-2267-4F16-B4B0-C275EE65F0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3765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0CE5E9-2618-4086-8AE3-2132A65838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92BD571-E385-4D63-9ECF-65E8899F55B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E991877-605B-422E-B284-8BC60713A1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zh-CN" altLang="en-US"/>
              <a:t>厚德致远，博学敦行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032D6D9-5FE4-49CE-8A1C-083857B80B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A7F0DE0-11C6-4323-B805-4D2C48DB4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7904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9163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目录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1AB16D67-049A-4B8C-8D85-65559744F28E}"/>
              </a:ext>
            </a:extLst>
          </p:cNvPr>
          <p:cNvSpPr/>
          <p:nvPr/>
        </p:nvSpPr>
        <p:spPr>
          <a:xfrm>
            <a:off x="-1" y="-21998"/>
            <a:ext cx="12192001" cy="3614254"/>
          </a:xfrm>
          <a:prstGeom prst="rect">
            <a:avLst/>
          </a:prstGeom>
          <a:gradFill>
            <a:gsLst>
              <a:gs pos="100000">
                <a:schemeClr val="accent1">
                  <a:lumMod val="75000"/>
                  <a:alpha val="99000"/>
                </a:schemeClr>
              </a:gs>
              <a:gs pos="0">
                <a:schemeClr val="accent1">
                  <a:lumMod val="50000"/>
                </a:schemeClr>
              </a:gs>
            </a:gsLst>
            <a:lin ang="135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9C59B0C-7506-4EA8-B183-ED305A3B8FB0}"/>
              </a:ext>
            </a:extLst>
          </p:cNvPr>
          <p:cNvGrpSpPr/>
          <p:nvPr/>
        </p:nvGrpSpPr>
        <p:grpSpPr>
          <a:xfrm rot="1426709">
            <a:off x="-4574008" y="-7242684"/>
            <a:ext cx="25327816" cy="16878391"/>
            <a:chOff x="-6764827" y="-8393899"/>
            <a:chExt cx="25327816" cy="16878391"/>
          </a:xfrm>
          <a:solidFill>
            <a:schemeClr val="accent1"/>
          </a:solidFill>
        </p:grpSpPr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EFFD82B5-2223-406C-9503-EFD0AD740246}"/>
                </a:ext>
              </a:extLst>
            </p:cNvPr>
            <p:cNvCxnSpPr>
              <a:cxnSpLocks/>
              <a:endCxn id="86" idx="0"/>
            </p:cNvCxnSpPr>
            <p:nvPr/>
          </p:nvCxnSpPr>
          <p:spPr>
            <a:xfrm rot="12438079" flipH="1" flipV="1">
              <a:off x="-2516200" y="-5497607"/>
              <a:ext cx="215696" cy="65435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99DF187C-60F8-4463-97FA-40FCEAEFA736}"/>
                </a:ext>
              </a:extLst>
            </p:cNvPr>
            <p:cNvCxnSpPr>
              <a:cxnSpLocks/>
            </p:cNvCxnSpPr>
            <p:nvPr/>
          </p:nvCxnSpPr>
          <p:spPr>
            <a:xfrm rot="12438079" flipV="1">
              <a:off x="-129051" y="-8393899"/>
              <a:ext cx="464517" cy="355943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58437126-21E7-4A88-B1FA-BBC7E1ED1E43}"/>
                </a:ext>
              </a:extLst>
            </p:cNvPr>
            <p:cNvCxnSpPr>
              <a:cxnSpLocks/>
            </p:cNvCxnSpPr>
            <p:nvPr/>
          </p:nvCxnSpPr>
          <p:spPr>
            <a:xfrm rot="12438079" flipH="1" flipV="1">
              <a:off x="-2980596" y="-6037213"/>
              <a:ext cx="2319312" cy="48987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FC0E1967-CCE2-45F0-8605-3A9192E6EE20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6764827" y="1459520"/>
              <a:ext cx="1989866" cy="187254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1C629992-F3E1-4DA8-99BA-E6C8000FA374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3864152" y="4197171"/>
              <a:ext cx="2082479" cy="30769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25278B04-A614-4981-872E-17DF43F8CB55}"/>
                </a:ext>
              </a:extLst>
            </p:cNvPr>
            <p:cNvCxnSpPr>
              <a:cxnSpLocks/>
              <a:stCxn id="76" idx="5"/>
            </p:cNvCxnSpPr>
            <p:nvPr/>
          </p:nvCxnSpPr>
          <p:spPr>
            <a:xfrm rot="12438079" flipV="1">
              <a:off x="-2620148" y="-3956652"/>
              <a:ext cx="1457847" cy="516720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4E21DDFE-E34F-4870-9928-69A4520AA47E}"/>
                </a:ext>
              </a:extLst>
            </p:cNvPr>
            <p:cNvCxnSpPr>
              <a:cxnSpLocks/>
              <a:stCxn id="76" idx="4"/>
              <a:endCxn id="91" idx="3"/>
            </p:cNvCxnSpPr>
            <p:nvPr/>
          </p:nvCxnSpPr>
          <p:spPr>
            <a:xfrm rot="12438079" flipH="1" flipV="1">
              <a:off x="-1304157" y="-3642164"/>
              <a:ext cx="247562" cy="50691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7A4C3914-FE12-4CB0-8C89-209C424A339E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7257799" y="-5905785"/>
              <a:ext cx="718080" cy="23341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70D23A81-44BF-45B3-8ED2-0FFE632C88F2}"/>
                </a:ext>
              </a:extLst>
            </p:cNvPr>
            <p:cNvCxnSpPr>
              <a:cxnSpLocks/>
              <a:stCxn id="89" idx="4"/>
              <a:endCxn id="86" idx="4"/>
            </p:cNvCxnSpPr>
            <p:nvPr/>
          </p:nvCxnSpPr>
          <p:spPr>
            <a:xfrm rot="12438079">
              <a:off x="-4022983" y="349664"/>
              <a:ext cx="19797" cy="158031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718A2266-1AC7-4C02-BC4B-093328BE5036}"/>
                </a:ext>
              </a:extLst>
            </p:cNvPr>
            <p:cNvCxnSpPr>
              <a:cxnSpLocks/>
              <a:endCxn id="91" idx="5"/>
            </p:cNvCxnSpPr>
            <p:nvPr/>
          </p:nvCxnSpPr>
          <p:spPr>
            <a:xfrm rot="12438079" flipH="1">
              <a:off x="-4093624" y="782771"/>
              <a:ext cx="1692959" cy="167334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7E92A7F4-A26C-4665-BA40-FD1EEF00F438}"/>
                </a:ext>
              </a:extLst>
            </p:cNvPr>
            <p:cNvCxnSpPr>
              <a:cxnSpLocks/>
              <a:endCxn id="91" idx="2"/>
            </p:cNvCxnSpPr>
            <p:nvPr/>
          </p:nvCxnSpPr>
          <p:spPr>
            <a:xfrm rot="12438079" flipH="1">
              <a:off x="-3871001" y="865169"/>
              <a:ext cx="1653685" cy="8673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5519374E-4F7F-4829-AB1C-A1BC910DF0F1}"/>
                </a:ext>
              </a:extLst>
            </p:cNvPr>
            <p:cNvCxnSpPr>
              <a:cxnSpLocks/>
              <a:endCxn id="92" idx="3"/>
            </p:cNvCxnSpPr>
            <p:nvPr/>
          </p:nvCxnSpPr>
          <p:spPr>
            <a:xfrm rot="12438079" flipH="1" flipV="1">
              <a:off x="-4896203" y="2888748"/>
              <a:ext cx="4131029" cy="97039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D5F3C05D-D3CB-4211-9E19-64D3AF1C8EFE}"/>
                </a:ext>
              </a:extLst>
            </p:cNvPr>
            <p:cNvCxnSpPr>
              <a:cxnSpLocks/>
              <a:stCxn id="91" idx="6"/>
              <a:endCxn id="75" idx="5"/>
            </p:cNvCxnSpPr>
            <p:nvPr/>
          </p:nvCxnSpPr>
          <p:spPr>
            <a:xfrm rot="12438079" flipH="1">
              <a:off x="-2000362" y="856162"/>
              <a:ext cx="2152401" cy="1033092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34AFDC87-32E3-451C-9C87-9394988AC2BD}"/>
                </a:ext>
              </a:extLst>
            </p:cNvPr>
            <p:cNvCxnSpPr>
              <a:cxnSpLocks/>
              <a:endCxn id="92" idx="0"/>
            </p:cNvCxnSpPr>
            <p:nvPr/>
          </p:nvCxnSpPr>
          <p:spPr>
            <a:xfrm rot="12438079" flipH="1" flipV="1">
              <a:off x="-2948707" y="1702069"/>
              <a:ext cx="2498980" cy="280506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8C21A5A6-3C20-4975-96B1-C392F2D93381}"/>
                </a:ext>
              </a:extLst>
            </p:cNvPr>
            <p:cNvCxnSpPr>
              <a:cxnSpLocks/>
              <a:stCxn id="90" idx="3"/>
              <a:endCxn id="92" idx="7"/>
            </p:cNvCxnSpPr>
            <p:nvPr/>
          </p:nvCxnSpPr>
          <p:spPr>
            <a:xfrm rot="12438079">
              <a:off x="-1592966" y="5436928"/>
              <a:ext cx="2519216" cy="127101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42AECF74-236F-45B4-AB55-3D137D25523A}"/>
                </a:ext>
              </a:extLst>
            </p:cNvPr>
            <p:cNvCxnSpPr>
              <a:cxnSpLocks/>
              <a:endCxn id="90" idx="0"/>
            </p:cNvCxnSpPr>
            <p:nvPr/>
          </p:nvCxnSpPr>
          <p:spPr>
            <a:xfrm rot="12438079" flipH="1">
              <a:off x="194854" y="7474579"/>
              <a:ext cx="43017" cy="100991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>
              <a:extLst>
                <a:ext uri="{FF2B5EF4-FFF2-40B4-BE49-F238E27FC236}">
                  <a16:creationId xmlns:a16="http://schemas.microsoft.com/office/drawing/2014/main" id="{05E06A07-8EBF-4648-8B36-05CD22029C1F}"/>
                </a:ext>
              </a:extLst>
            </p:cNvPr>
            <p:cNvCxnSpPr>
              <a:cxnSpLocks/>
              <a:stCxn id="76" idx="6"/>
              <a:endCxn id="83" idx="7"/>
            </p:cNvCxnSpPr>
            <p:nvPr/>
          </p:nvCxnSpPr>
          <p:spPr>
            <a:xfrm rot="12438079" flipH="1" flipV="1">
              <a:off x="-824467" y="-2216730"/>
              <a:ext cx="4918628" cy="210628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3FE9315D-C02C-4164-BC11-B72E54C4C9D3}"/>
                </a:ext>
              </a:extLst>
            </p:cNvPr>
            <p:cNvCxnSpPr>
              <a:cxnSpLocks/>
              <a:endCxn id="84" idx="2"/>
            </p:cNvCxnSpPr>
            <p:nvPr/>
          </p:nvCxnSpPr>
          <p:spPr>
            <a:xfrm rot="12438079" flipH="1">
              <a:off x="376227" y="-5599684"/>
              <a:ext cx="1249089" cy="267623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46DF6E35-E348-42EB-A2A5-92F4A8D01682}"/>
                </a:ext>
              </a:extLst>
            </p:cNvPr>
            <p:cNvCxnSpPr>
              <a:cxnSpLocks/>
              <a:endCxn id="75" idx="3"/>
            </p:cNvCxnSpPr>
            <p:nvPr/>
          </p:nvCxnSpPr>
          <p:spPr>
            <a:xfrm rot="12438079" flipH="1" flipV="1">
              <a:off x="-1163321" y="-3063326"/>
              <a:ext cx="2281164" cy="406521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A797CF79-6417-4D9D-A110-3F047325B34D}"/>
                </a:ext>
              </a:extLst>
            </p:cNvPr>
            <p:cNvCxnSpPr>
              <a:cxnSpLocks/>
              <a:stCxn id="84" idx="0"/>
            </p:cNvCxnSpPr>
            <p:nvPr/>
          </p:nvCxnSpPr>
          <p:spPr>
            <a:xfrm rot="12438079" flipH="1" flipV="1">
              <a:off x="935715" y="-4469210"/>
              <a:ext cx="3618599" cy="467565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>
              <a:extLst>
                <a:ext uri="{FF2B5EF4-FFF2-40B4-BE49-F238E27FC236}">
                  <a16:creationId xmlns:a16="http://schemas.microsoft.com/office/drawing/2014/main" id="{15FDA736-4DB2-4706-93CF-C4D03514DEA3}"/>
                </a:ext>
              </a:extLst>
            </p:cNvPr>
            <p:cNvCxnSpPr>
              <a:cxnSpLocks/>
              <a:stCxn id="75" idx="0"/>
              <a:endCxn id="92" idx="5"/>
            </p:cNvCxnSpPr>
            <p:nvPr/>
          </p:nvCxnSpPr>
          <p:spPr>
            <a:xfrm rot="12438079" flipH="1" flipV="1">
              <a:off x="-765733" y="1525815"/>
              <a:ext cx="463302" cy="336845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14B3461C-5570-4B1A-8EB4-F7956D542DBF}"/>
                </a:ext>
              </a:extLst>
            </p:cNvPr>
            <p:cNvCxnSpPr>
              <a:cxnSpLocks/>
              <a:stCxn id="75" idx="2"/>
              <a:endCxn id="74" idx="0"/>
            </p:cNvCxnSpPr>
            <p:nvPr/>
          </p:nvCxnSpPr>
          <p:spPr>
            <a:xfrm rot="12438079" flipH="1" flipV="1">
              <a:off x="-788545" y="1974557"/>
              <a:ext cx="3191421" cy="249121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D4639A8D-B81E-4C00-B572-6105EE455C13}"/>
                </a:ext>
              </a:extLst>
            </p:cNvPr>
            <p:cNvCxnSpPr>
              <a:cxnSpLocks/>
              <a:endCxn id="74" idx="7"/>
            </p:cNvCxnSpPr>
            <p:nvPr/>
          </p:nvCxnSpPr>
          <p:spPr>
            <a:xfrm rot="12438079">
              <a:off x="1391755" y="5647563"/>
              <a:ext cx="2732284" cy="78886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9C1A4617-BB36-4669-9144-0036713449CF}"/>
                </a:ext>
              </a:extLst>
            </p:cNvPr>
            <p:cNvCxnSpPr>
              <a:cxnSpLocks/>
              <a:stCxn id="87" idx="1"/>
              <a:endCxn id="90" idx="6"/>
            </p:cNvCxnSpPr>
            <p:nvPr/>
          </p:nvCxnSpPr>
          <p:spPr>
            <a:xfrm rot="12438079" flipV="1">
              <a:off x="972466" y="6365255"/>
              <a:ext cx="2419455" cy="175180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A42165D8-18C5-432A-AFF4-070C407ED36B}"/>
                </a:ext>
              </a:extLst>
            </p:cNvPr>
            <p:cNvCxnSpPr>
              <a:cxnSpLocks/>
              <a:stCxn id="74" idx="1"/>
            </p:cNvCxnSpPr>
            <p:nvPr/>
          </p:nvCxnSpPr>
          <p:spPr>
            <a:xfrm rot="12438079" flipV="1">
              <a:off x="-1119251" y="4342175"/>
              <a:ext cx="2610424" cy="114244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03BBFD36-4B4B-4B1B-ADF2-1FC8B3535D8A}"/>
                </a:ext>
              </a:extLst>
            </p:cNvPr>
            <p:cNvCxnSpPr>
              <a:cxnSpLocks/>
              <a:endCxn id="92" idx="6"/>
            </p:cNvCxnSpPr>
            <p:nvPr/>
          </p:nvCxnSpPr>
          <p:spPr>
            <a:xfrm rot="12438079" flipV="1">
              <a:off x="-1322928" y="5774255"/>
              <a:ext cx="5244194" cy="33080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833C2998-8F01-4248-A190-6A1DA2DD9115}"/>
                </a:ext>
              </a:extLst>
            </p:cNvPr>
            <p:cNvCxnSpPr>
              <a:cxnSpLocks/>
              <a:stCxn id="88" idx="4"/>
            </p:cNvCxnSpPr>
            <p:nvPr/>
          </p:nvCxnSpPr>
          <p:spPr>
            <a:xfrm rot="12438079" flipV="1">
              <a:off x="4365734" y="4691152"/>
              <a:ext cx="627406" cy="260700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939B3C2E-5E1C-4463-B3B8-87B2304D2282}"/>
                </a:ext>
              </a:extLst>
            </p:cNvPr>
            <p:cNvCxnSpPr>
              <a:cxnSpLocks/>
              <a:stCxn id="74" idx="5"/>
              <a:endCxn id="88" idx="6"/>
            </p:cNvCxnSpPr>
            <p:nvPr/>
          </p:nvCxnSpPr>
          <p:spPr>
            <a:xfrm rot="12438079" flipH="1">
              <a:off x="1961309" y="4222986"/>
              <a:ext cx="3458778" cy="160759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ED8E6D89-5CB9-40AF-9857-CCFD829A1E67}"/>
                </a:ext>
              </a:extLst>
            </p:cNvPr>
            <p:cNvCxnSpPr>
              <a:cxnSpLocks/>
              <a:stCxn id="82" idx="6"/>
              <a:endCxn id="84" idx="1"/>
            </p:cNvCxnSpPr>
            <p:nvPr/>
          </p:nvCxnSpPr>
          <p:spPr>
            <a:xfrm rot="12438079" flipV="1">
              <a:off x="2089641" y="-4788866"/>
              <a:ext cx="5523548" cy="101925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C7CF968D-6E50-4E0A-93EF-6519EEAA6117}"/>
                </a:ext>
              </a:extLst>
            </p:cNvPr>
            <p:cNvCxnSpPr>
              <a:cxnSpLocks/>
              <a:endCxn id="69" idx="3"/>
            </p:cNvCxnSpPr>
            <p:nvPr/>
          </p:nvCxnSpPr>
          <p:spPr>
            <a:xfrm rot="12438079" flipH="1" flipV="1">
              <a:off x="1355638" y="-4289882"/>
              <a:ext cx="4167883" cy="286912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BDD09FC3-B5C5-44CA-8351-9791555DBF71}"/>
                </a:ext>
              </a:extLst>
            </p:cNvPr>
            <p:cNvCxnSpPr>
              <a:cxnSpLocks/>
              <a:stCxn id="82" idx="4"/>
            </p:cNvCxnSpPr>
            <p:nvPr/>
          </p:nvCxnSpPr>
          <p:spPr>
            <a:xfrm rot="12438079" flipV="1">
              <a:off x="6406323" y="-3915023"/>
              <a:ext cx="203186" cy="384039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DE468AC5-7702-4A89-BE88-D3C55F5C28C1}"/>
                </a:ext>
              </a:extLst>
            </p:cNvPr>
            <p:cNvCxnSpPr>
              <a:cxnSpLocks/>
              <a:stCxn id="83" idx="6"/>
              <a:endCxn id="88" idx="7"/>
            </p:cNvCxnSpPr>
            <p:nvPr/>
          </p:nvCxnSpPr>
          <p:spPr>
            <a:xfrm rot="12438079" flipH="1" flipV="1">
              <a:off x="2558333" y="1542139"/>
              <a:ext cx="3859972" cy="288508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ECE72A50-FD9B-499A-B4AE-E6E94DD32ABA}"/>
                </a:ext>
              </a:extLst>
            </p:cNvPr>
            <p:cNvCxnSpPr>
              <a:cxnSpLocks/>
              <a:endCxn id="83" idx="5"/>
            </p:cNvCxnSpPr>
            <p:nvPr/>
          </p:nvCxnSpPr>
          <p:spPr>
            <a:xfrm rot="12438079" flipH="1">
              <a:off x="442887" y="-39261"/>
              <a:ext cx="2645327" cy="220119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D6659B70-F838-4766-9E94-7E14D3287002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-254608" y="2943463"/>
              <a:ext cx="6312384" cy="70392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7B2A5414-73B7-484E-A2C8-5B2A7CB6826E}"/>
                </a:ext>
              </a:extLst>
            </p:cNvPr>
            <p:cNvCxnSpPr>
              <a:cxnSpLocks/>
              <a:endCxn id="72" idx="0"/>
            </p:cNvCxnSpPr>
            <p:nvPr/>
          </p:nvCxnSpPr>
          <p:spPr>
            <a:xfrm rot="12438079">
              <a:off x="5281615" y="1911905"/>
              <a:ext cx="957892" cy="308268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3647941C-7AF8-4278-BB4A-2D81318E4EAA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3640019" y="-694873"/>
              <a:ext cx="706322" cy="158960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89A0933D-8E1A-43AB-875F-5E0E4B53E28B}"/>
                </a:ext>
              </a:extLst>
            </p:cNvPr>
            <p:cNvCxnSpPr>
              <a:cxnSpLocks/>
              <a:endCxn id="72" idx="6"/>
            </p:cNvCxnSpPr>
            <p:nvPr/>
          </p:nvCxnSpPr>
          <p:spPr>
            <a:xfrm rot="12438079" flipH="1">
              <a:off x="3203800" y="1104119"/>
              <a:ext cx="3056936" cy="33559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256F9A82-F7C8-4D9E-9D93-6001CF3EF535}"/>
                </a:ext>
              </a:extLst>
            </p:cNvPr>
            <p:cNvCxnSpPr>
              <a:cxnSpLocks/>
              <a:endCxn id="71" idx="0"/>
            </p:cNvCxnSpPr>
            <p:nvPr/>
          </p:nvCxnSpPr>
          <p:spPr>
            <a:xfrm rot="12438079">
              <a:off x="6086212" y="1295554"/>
              <a:ext cx="85349" cy="52281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B04F1416-84CE-4D3A-9766-B69EE290B1DC}"/>
                </a:ext>
              </a:extLst>
            </p:cNvPr>
            <p:cNvCxnSpPr>
              <a:cxnSpLocks/>
              <a:endCxn id="77" idx="5"/>
            </p:cNvCxnSpPr>
            <p:nvPr/>
          </p:nvCxnSpPr>
          <p:spPr>
            <a:xfrm rot="12438079" flipH="1">
              <a:off x="6443761" y="124068"/>
              <a:ext cx="2220915" cy="227685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E2D6A267-6D47-48CF-920B-5C60B272CD82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14866523" y="-1304511"/>
              <a:ext cx="114279" cy="175064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A266F0A4-5BB2-48F5-983B-A198B45CCCDA}"/>
                </a:ext>
              </a:extLst>
            </p:cNvPr>
            <p:cNvCxnSpPr>
              <a:cxnSpLocks/>
              <a:endCxn id="70" idx="6"/>
            </p:cNvCxnSpPr>
            <p:nvPr/>
          </p:nvCxnSpPr>
          <p:spPr>
            <a:xfrm rot="12438079" flipH="1">
              <a:off x="4690339" y="-496220"/>
              <a:ext cx="925768" cy="18011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3639154A-56DA-4385-8AD3-CE11DA1FEEA8}"/>
                </a:ext>
              </a:extLst>
            </p:cNvPr>
            <p:cNvCxnSpPr>
              <a:cxnSpLocks/>
              <a:stCxn id="69" idx="6"/>
              <a:endCxn id="71" idx="6"/>
            </p:cNvCxnSpPr>
            <p:nvPr/>
          </p:nvCxnSpPr>
          <p:spPr>
            <a:xfrm rot="12438079" flipH="1" flipV="1">
              <a:off x="4498434" y="19817"/>
              <a:ext cx="2140355" cy="79886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B020CB65-6360-42FE-A316-7F3DC4D4CAD1}"/>
                </a:ext>
              </a:extLst>
            </p:cNvPr>
            <p:cNvCxnSpPr>
              <a:cxnSpLocks/>
              <a:stCxn id="70" idx="7"/>
            </p:cNvCxnSpPr>
            <p:nvPr/>
          </p:nvCxnSpPr>
          <p:spPr>
            <a:xfrm rot="12438079" flipH="1" flipV="1">
              <a:off x="5273263" y="21127"/>
              <a:ext cx="1303353" cy="89624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99D78F91-98AD-404F-AA92-C38BA8EFC6A0}"/>
                </a:ext>
              </a:extLst>
            </p:cNvPr>
            <p:cNvCxnSpPr>
              <a:cxnSpLocks/>
              <a:endCxn id="79" idx="6"/>
            </p:cNvCxnSpPr>
            <p:nvPr/>
          </p:nvCxnSpPr>
          <p:spPr>
            <a:xfrm rot="12438079" flipH="1" flipV="1">
              <a:off x="7005011" y="-1767932"/>
              <a:ext cx="7811016" cy="26771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848370D8-9411-4CE9-90DC-07D4740662DE}"/>
                </a:ext>
              </a:extLst>
            </p:cNvPr>
            <p:cNvCxnSpPr>
              <a:cxnSpLocks/>
              <a:stCxn id="82" idx="7"/>
              <a:endCxn id="68" idx="2"/>
            </p:cNvCxnSpPr>
            <p:nvPr/>
          </p:nvCxnSpPr>
          <p:spPr>
            <a:xfrm rot="12438079" flipH="1" flipV="1">
              <a:off x="6818083" y="-2559889"/>
              <a:ext cx="4081838" cy="179556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BAADED8E-96E2-466E-B09E-5A3B189E5450}"/>
                </a:ext>
              </a:extLst>
            </p:cNvPr>
            <p:cNvCxnSpPr>
              <a:cxnSpLocks/>
              <a:endCxn id="77" idx="1"/>
            </p:cNvCxnSpPr>
            <p:nvPr/>
          </p:nvCxnSpPr>
          <p:spPr>
            <a:xfrm rot="12438079" flipH="1">
              <a:off x="6463775" y="279277"/>
              <a:ext cx="2115979" cy="145510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4B37BEA9-BBE8-4467-BB07-99E6A13FFFD6}"/>
                </a:ext>
              </a:extLst>
            </p:cNvPr>
            <p:cNvCxnSpPr>
              <a:cxnSpLocks/>
              <a:endCxn id="68" idx="3"/>
            </p:cNvCxnSpPr>
            <p:nvPr/>
          </p:nvCxnSpPr>
          <p:spPr>
            <a:xfrm rot="12438079" flipH="1">
              <a:off x="5633095" y="-1219328"/>
              <a:ext cx="4433719" cy="19826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ABAFA1AD-2944-448C-AEEB-078233369AB7}"/>
                </a:ext>
              </a:extLst>
            </p:cNvPr>
            <p:cNvCxnSpPr>
              <a:cxnSpLocks/>
              <a:stCxn id="77" idx="5"/>
              <a:endCxn id="78" idx="1"/>
            </p:cNvCxnSpPr>
            <p:nvPr/>
          </p:nvCxnSpPr>
          <p:spPr>
            <a:xfrm rot="12438079" flipH="1">
              <a:off x="9136637" y="457592"/>
              <a:ext cx="3108154" cy="107532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0D6EC1F6-0BD4-4D7F-A45E-674BD33BFFE2}"/>
                </a:ext>
              </a:extLst>
            </p:cNvPr>
            <p:cNvCxnSpPr>
              <a:cxnSpLocks/>
              <a:stCxn id="77" idx="1"/>
              <a:endCxn id="68" idx="3"/>
            </p:cNvCxnSpPr>
            <p:nvPr/>
          </p:nvCxnSpPr>
          <p:spPr>
            <a:xfrm rot="12438079" flipH="1">
              <a:off x="9093024" y="-379045"/>
              <a:ext cx="884116" cy="151158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id="{84FA2B43-D58E-408F-9E15-F7F85DF90FDD}"/>
                </a:ext>
              </a:extLst>
            </p:cNvPr>
            <p:cNvCxnSpPr>
              <a:cxnSpLocks/>
              <a:stCxn id="68" idx="2"/>
              <a:endCxn id="79" idx="3"/>
            </p:cNvCxnSpPr>
            <p:nvPr/>
          </p:nvCxnSpPr>
          <p:spPr>
            <a:xfrm rot="12438079" flipH="1">
              <a:off x="10454383" y="-725353"/>
              <a:ext cx="4067231" cy="183191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2B8815EB-8B67-4F56-9E1B-CF767B46FD15}"/>
                </a:ext>
              </a:extLst>
            </p:cNvPr>
            <p:cNvCxnSpPr>
              <a:cxnSpLocks/>
              <a:stCxn id="81" idx="0"/>
            </p:cNvCxnSpPr>
            <p:nvPr/>
          </p:nvCxnSpPr>
          <p:spPr>
            <a:xfrm rot="12438079">
              <a:off x="14207954" y="524787"/>
              <a:ext cx="600996" cy="126032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id="{EDFE70D6-9009-4067-9D58-701984CF12C6}"/>
                </a:ext>
              </a:extLst>
            </p:cNvPr>
            <p:cNvCxnSpPr>
              <a:cxnSpLocks/>
              <a:endCxn id="80" idx="6"/>
            </p:cNvCxnSpPr>
            <p:nvPr/>
          </p:nvCxnSpPr>
          <p:spPr>
            <a:xfrm rot="12438079" flipH="1">
              <a:off x="14433619" y="652443"/>
              <a:ext cx="4129370" cy="74543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64">
              <a:extLst>
                <a:ext uri="{FF2B5EF4-FFF2-40B4-BE49-F238E27FC236}">
                  <a16:creationId xmlns:a16="http://schemas.microsoft.com/office/drawing/2014/main" id="{BC4FFAC7-37FB-44E7-B697-DCF2DB323F03}"/>
                </a:ext>
              </a:extLst>
            </p:cNvPr>
            <p:cNvCxnSpPr>
              <a:cxnSpLocks/>
              <a:stCxn id="78" idx="5"/>
              <a:endCxn id="79" idx="7"/>
            </p:cNvCxnSpPr>
            <p:nvPr/>
          </p:nvCxnSpPr>
          <p:spPr>
            <a:xfrm rot="12438079" flipH="1">
              <a:off x="12843263" y="84880"/>
              <a:ext cx="1205113" cy="141523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接连接符 65">
              <a:extLst>
                <a:ext uri="{FF2B5EF4-FFF2-40B4-BE49-F238E27FC236}">
                  <a16:creationId xmlns:a16="http://schemas.microsoft.com/office/drawing/2014/main" id="{CFAC8E49-0C58-4F0D-8382-988B7ADCAE41}"/>
                </a:ext>
              </a:extLst>
            </p:cNvPr>
            <p:cNvCxnSpPr>
              <a:cxnSpLocks/>
              <a:stCxn id="78" idx="6"/>
              <a:endCxn id="81" idx="2"/>
            </p:cNvCxnSpPr>
            <p:nvPr/>
          </p:nvCxnSpPr>
          <p:spPr>
            <a:xfrm rot="12438079" flipH="1">
              <a:off x="12575735" y="1256497"/>
              <a:ext cx="1866059" cy="44844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>
              <a:extLst>
                <a:ext uri="{FF2B5EF4-FFF2-40B4-BE49-F238E27FC236}">
                  <a16:creationId xmlns:a16="http://schemas.microsoft.com/office/drawing/2014/main" id="{E1FEC16F-EAEB-411B-ACF4-72865091F743}"/>
                </a:ext>
              </a:extLst>
            </p:cNvPr>
            <p:cNvCxnSpPr>
              <a:cxnSpLocks/>
              <a:stCxn id="81" idx="1"/>
              <a:endCxn id="80" idx="5"/>
            </p:cNvCxnSpPr>
            <p:nvPr/>
          </p:nvCxnSpPr>
          <p:spPr>
            <a:xfrm rot="12438079" flipH="1">
              <a:off x="14714743" y="634130"/>
              <a:ext cx="3515484" cy="207841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17CE4BD4-F409-45D6-BB0F-8DD71494F45D}"/>
                </a:ext>
              </a:extLst>
            </p:cNvPr>
            <p:cNvSpPr/>
            <p:nvPr/>
          </p:nvSpPr>
          <p:spPr>
            <a:xfrm rot="12438079">
              <a:off x="9855001" y="-241637"/>
              <a:ext cx="429725" cy="42972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C563A92C-89C6-4182-980D-1335D2898E90}"/>
                </a:ext>
              </a:extLst>
            </p:cNvPr>
            <p:cNvSpPr/>
            <p:nvPr/>
          </p:nvSpPr>
          <p:spPr>
            <a:xfrm rot="12438079" flipH="1">
              <a:off x="4535668" y="-631363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8DA50C26-92A8-487D-85AC-BD0A3BE5C91F}"/>
                </a:ext>
              </a:extLst>
            </p:cNvPr>
            <p:cNvSpPr/>
            <p:nvPr/>
          </p:nvSpPr>
          <p:spPr>
            <a:xfrm rot="12438079" flipH="1">
              <a:off x="5429922" y="-409757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1" name="椭圆 70">
              <a:extLst>
                <a:ext uri="{FF2B5EF4-FFF2-40B4-BE49-F238E27FC236}">
                  <a16:creationId xmlns:a16="http://schemas.microsoft.com/office/drawing/2014/main" id="{5041FE60-4E50-4E08-992D-D260C9BC136C}"/>
                </a:ext>
              </a:extLst>
            </p:cNvPr>
            <p:cNvSpPr/>
            <p:nvPr/>
          </p:nvSpPr>
          <p:spPr>
            <a:xfrm rot="12438079" flipH="1">
              <a:off x="6160439" y="1129170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4396CB60-33E0-4B1C-9182-0CCA89FBE570}"/>
                </a:ext>
              </a:extLst>
            </p:cNvPr>
            <p:cNvSpPr/>
            <p:nvPr/>
          </p:nvSpPr>
          <p:spPr>
            <a:xfrm rot="12438079" flipH="1">
              <a:off x="5991508" y="168799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AF250ACF-9499-402F-8B55-414E13D21D51}"/>
                </a:ext>
              </a:extLst>
            </p:cNvPr>
            <p:cNvSpPr/>
            <p:nvPr/>
          </p:nvSpPr>
          <p:spPr>
            <a:xfrm rot="12438079" flipH="1">
              <a:off x="-1277203" y="-5286245"/>
              <a:ext cx="431497" cy="43149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4" name="椭圆 73">
              <a:extLst>
                <a:ext uri="{FF2B5EF4-FFF2-40B4-BE49-F238E27FC236}">
                  <a16:creationId xmlns:a16="http://schemas.microsoft.com/office/drawing/2014/main" id="{2D7A4837-3F83-4DF6-9AAB-8C1DBB97B5FC}"/>
                </a:ext>
              </a:extLst>
            </p:cNvPr>
            <p:cNvSpPr/>
            <p:nvPr/>
          </p:nvSpPr>
          <p:spPr>
            <a:xfrm rot="12438079" flipH="1">
              <a:off x="1603375" y="4882994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5" name="椭圆 74">
              <a:extLst>
                <a:ext uri="{FF2B5EF4-FFF2-40B4-BE49-F238E27FC236}">
                  <a16:creationId xmlns:a16="http://schemas.microsoft.com/office/drawing/2014/main" id="{C7B56D92-FDD3-4919-89CD-7C82D63469EE}"/>
                </a:ext>
              </a:extLst>
            </p:cNvPr>
            <p:cNvSpPr/>
            <p:nvPr/>
          </p:nvSpPr>
          <p:spPr>
            <a:xfrm rot="12438079" flipH="1">
              <a:off x="-58138" y="1290691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6" name="椭圆 75">
              <a:extLst>
                <a:ext uri="{FF2B5EF4-FFF2-40B4-BE49-F238E27FC236}">
                  <a16:creationId xmlns:a16="http://schemas.microsoft.com/office/drawing/2014/main" id="{988AF847-C337-4C10-A8D8-D12010F6772F}"/>
                </a:ext>
              </a:extLst>
            </p:cNvPr>
            <p:cNvSpPr/>
            <p:nvPr/>
          </p:nvSpPr>
          <p:spPr>
            <a:xfrm rot="12438079" flipH="1">
              <a:off x="-332656" y="-3432247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7" name="椭圆 76">
              <a:extLst>
                <a:ext uri="{FF2B5EF4-FFF2-40B4-BE49-F238E27FC236}">
                  <a16:creationId xmlns:a16="http://schemas.microsoft.com/office/drawing/2014/main" id="{8B46C868-03F2-4FD0-A252-5E322C048971}"/>
                </a:ext>
              </a:extLst>
            </p:cNvPr>
            <p:cNvSpPr/>
            <p:nvPr/>
          </p:nvSpPr>
          <p:spPr>
            <a:xfrm rot="12438079" flipH="1">
              <a:off x="8788962" y="662489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8" name="椭圆 77">
              <a:extLst>
                <a:ext uri="{FF2B5EF4-FFF2-40B4-BE49-F238E27FC236}">
                  <a16:creationId xmlns:a16="http://schemas.microsoft.com/office/drawing/2014/main" id="{AF2B1503-A168-44D6-B2F1-2A67B0677CE3}"/>
                </a:ext>
              </a:extLst>
            </p:cNvPr>
            <p:cNvSpPr/>
            <p:nvPr/>
          </p:nvSpPr>
          <p:spPr>
            <a:xfrm rot="12438079" flipH="1">
              <a:off x="12311641" y="1047193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9" name="椭圆 78">
              <a:extLst>
                <a:ext uri="{FF2B5EF4-FFF2-40B4-BE49-F238E27FC236}">
                  <a16:creationId xmlns:a16="http://schemas.microsoft.com/office/drawing/2014/main" id="{F186E9F9-9AB2-470D-AC89-1AE1948A4C22}"/>
                </a:ext>
              </a:extLst>
            </p:cNvPr>
            <p:cNvSpPr/>
            <p:nvPr/>
          </p:nvSpPr>
          <p:spPr>
            <a:xfrm rot="12438079">
              <a:off x="14295650" y="159896"/>
              <a:ext cx="429725" cy="42972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0" name="椭圆 79">
              <a:extLst>
                <a:ext uri="{FF2B5EF4-FFF2-40B4-BE49-F238E27FC236}">
                  <a16:creationId xmlns:a16="http://schemas.microsoft.com/office/drawing/2014/main" id="{55429AED-A218-4AEA-A51E-8898A448860C}"/>
                </a:ext>
              </a:extLst>
            </p:cNvPr>
            <p:cNvSpPr/>
            <p:nvPr/>
          </p:nvSpPr>
          <p:spPr>
            <a:xfrm rot="12438079" flipH="1">
              <a:off x="18293821" y="1478678"/>
              <a:ext cx="222523" cy="22252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1" name="椭圆 80">
              <a:extLst>
                <a:ext uri="{FF2B5EF4-FFF2-40B4-BE49-F238E27FC236}">
                  <a16:creationId xmlns:a16="http://schemas.microsoft.com/office/drawing/2014/main" id="{1D1A0F24-C732-49DC-AEB7-37169F312CAB}"/>
                </a:ext>
              </a:extLst>
            </p:cNvPr>
            <p:cNvSpPr/>
            <p:nvPr/>
          </p:nvSpPr>
          <p:spPr>
            <a:xfrm rot="12438079" flipH="1">
              <a:off x="14428855" y="1651842"/>
              <a:ext cx="212753" cy="21275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2" name="椭圆 81">
              <a:extLst>
                <a:ext uri="{FF2B5EF4-FFF2-40B4-BE49-F238E27FC236}">
                  <a16:creationId xmlns:a16="http://schemas.microsoft.com/office/drawing/2014/main" id="{53337C38-98E2-43F1-A87B-A60B6D739782}"/>
                </a:ext>
              </a:extLst>
            </p:cNvPr>
            <p:cNvSpPr/>
            <p:nvPr/>
          </p:nvSpPr>
          <p:spPr>
            <a:xfrm rot="12438079" flipH="1">
              <a:off x="7274113" y="-3670170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3" name="椭圆 82">
              <a:extLst>
                <a:ext uri="{FF2B5EF4-FFF2-40B4-BE49-F238E27FC236}">
                  <a16:creationId xmlns:a16="http://schemas.microsoft.com/office/drawing/2014/main" id="{9D8207ED-C7B2-4E6D-9FC1-C360C25C4CB8}"/>
                </a:ext>
              </a:extLst>
            </p:cNvPr>
            <p:cNvSpPr/>
            <p:nvPr/>
          </p:nvSpPr>
          <p:spPr>
            <a:xfrm rot="12438079" flipH="1">
              <a:off x="3119002" y="573564"/>
              <a:ext cx="334605" cy="33460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4" name="椭圆 83">
              <a:extLst>
                <a:ext uri="{FF2B5EF4-FFF2-40B4-BE49-F238E27FC236}">
                  <a16:creationId xmlns:a16="http://schemas.microsoft.com/office/drawing/2014/main" id="{546EADEA-CA29-476C-99A9-0182CB45376E}"/>
                </a:ext>
              </a:extLst>
            </p:cNvPr>
            <p:cNvSpPr/>
            <p:nvPr/>
          </p:nvSpPr>
          <p:spPr>
            <a:xfrm rot="12438079" flipH="1">
              <a:off x="2159124" y="-521459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5" name="椭圆 84">
              <a:extLst>
                <a:ext uri="{FF2B5EF4-FFF2-40B4-BE49-F238E27FC236}">
                  <a16:creationId xmlns:a16="http://schemas.microsoft.com/office/drawing/2014/main" id="{13483682-819C-4A23-9889-BFCCEACD0F22}"/>
                </a:ext>
              </a:extLst>
            </p:cNvPr>
            <p:cNvSpPr/>
            <p:nvPr/>
          </p:nvSpPr>
          <p:spPr>
            <a:xfrm rot="12438079" flipH="1">
              <a:off x="-2035699" y="-5979552"/>
              <a:ext cx="253403" cy="25340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6" name="椭圆 85">
              <a:extLst>
                <a:ext uri="{FF2B5EF4-FFF2-40B4-BE49-F238E27FC236}">
                  <a16:creationId xmlns:a16="http://schemas.microsoft.com/office/drawing/2014/main" id="{4DE90D86-1995-4407-9FE7-A558880F3358}"/>
                </a:ext>
              </a:extLst>
            </p:cNvPr>
            <p:cNvSpPr/>
            <p:nvPr/>
          </p:nvSpPr>
          <p:spPr>
            <a:xfrm rot="12438079" flipH="1">
              <a:off x="-3903897" y="414475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7" name="椭圆 86">
              <a:extLst>
                <a:ext uri="{FF2B5EF4-FFF2-40B4-BE49-F238E27FC236}">
                  <a16:creationId xmlns:a16="http://schemas.microsoft.com/office/drawing/2014/main" id="{F8E0CBB2-A2A6-49F7-A42A-8EDF349E02FA}"/>
                </a:ext>
              </a:extLst>
            </p:cNvPr>
            <p:cNvSpPr/>
            <p:nvPr/>
          </p:nvSpPr>
          <p:spPr>
            <a:xfrm rot="12438079" flipH="1">
              <a:off x="3652883" y="6851504"/>
              <a:ext cx="254885" cy="25488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8" name="椭圆 87">
              <a:extLst>
                <a:ext uri="{FF2B5EF4-FFF2-40B4-BE49-F238E27FC236}">
                  <a16:creationId xmlns:a16="http://schemas.microsoft.com/office/drawing/2014/main" id="{CE918807-C76F-47E1-992C-FC9EED0D4690}"/>
                </a:ext>
              </a:extLst>
            </p:cNvPr>
            <p:cNvSpPr/>
            <p:nvPr/>
          </p:nvSpPr>
          <p:spPr>
            <a:xfrm rot="12438079" flipH="1">
              <a:off x="5420193" y="496986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9" name="椭圆 88">
              <a:extLst>
                <a:ext uri="{FF2B5EF4-FFF2-40B4-BE49-F238E27FC236}">
                  <a16:creationId xmlns:a16="http://schemas.microsoft.com/office/drawing/2014/main" id="{69CA48D9-F9E7-4902-ABE0-064A855EFB9D}"/>
                </a:ext>
              </a:extLst>
            </p:cNvPr>
            <p:cNvSpPr/>
            <p:nvPr/>
          </p:nvSpPr>
          <p:spPr>
            <a:xfrm rot="12438079" flipH="1">
              <a:off x="-4611148" y="1827834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id="{F145E53A-F4C7-4E39-AB9D-951015E7A71F}"/>
                </a:ext>
              </a:extLst>
            </p:cNvPr>
            <p:cNvSpPr/>
            <p:nvPr/>
          </p:nvSpPr>
          <p:spPr>
            <a:xfrm rot="12438079" flipH="1">
              <a:off x="371300" y="7206521"/>
              <a:ext cx="353882" cy="35388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1" name="椭圆 90">
              <a:extLst>
                <a:ext uri="{FF2B5EF4-FFF2-40B4-BE49-F238E27FC236}">
                  <a16:creationId xmlns:a16="http://schemas.microsoft.com/office/drawing/2014/main" id="{188AFBFF-3FAB-44E1-8204-6CD89392AA15}"/>
                </a:ext>
              </a:extLst>
            </p:cNvPr>
            <p:cNvSpPr/>
            <p:nvPr/>
          </p:nvSpPr>
          <p:spPr>
            <a:xfrm rot="12438079" flipH="1">
              <a:off x="-2300318" y="1196819"/>
              <a:ext cx="193702" cy="19370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2" name="椭圆 91">
              <a:extLst>
                <a:ext uri="{FF2B5EF4-FFF2-40B4-BE49-F238E27FC236}">
                  <a16:creationId xmlns:a16="http://schemas.microsoft.com/office/drawing/2014/main" id="{51A08347-FFBA-495C-BAD5-C56BD8144B3D}"/>
                </a:ext>
              </a:extLst>
            </p:cNvPr>
            <p:cNvSpPr/>
            <p:nvPr/>
          </p:nvSpPr>
          <p:spPr>
            <a:xfrm rot="12438079" flipH="1">
              <a:off x="-1282638" y="4748077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93" name="直接连接符 92">
              <a:extLst>
                <a:ext uri="{FF2B5EF4-FFF2-40B4-BE49-F238E27FC236}">
                  <a16:creationId xmlns:a16="http://schemas.microsoft.com/office/drawing/2014/main" id="{F1F7EA43-FA46-48AB-B0E8-AF4521A0FD26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2167378" y="-7601576"/>
              <a:ext cx="718080" cy="23341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>
              <a:extLst>
                <a:ext uri="{FF2B5EF4-FFF2-40B4-BE49-F238E27FC236}">
                  <a16:creationId xmlns:a16="http://schemas.microsoft.com/office/drawing/2014/main" id="{D5504C71-03D5-4B85-AC57-94978ECC9C89}"/>
                </a:ext>
              </a:extLst>
            </p:cNvPr>
            <p:cNvCxnSpPr>
              <a:cxnSpLocks/>
              <a:stCxn id="73" idx="7"/>
              <a:endCxn id="76" idx="3"/>
            </p:cNvCxnSpPr>
            <p:nvPr/>
          </p:nvCxnSpPr>
          <p:spPr>
            <a:xfrm rot="12438079" flipH="1" flipV="1">
              <a:off x="-1283577" y="-4610282"/>
              <a:ext cx="1336360" cy="93000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>
              <a:extLst>
                <a:ext uri="{FF2B5EF4-FFF2-40B4-BE49-F238E27FC236}">
                  <a16:creationId xmlns:a16="http://schemas.microsoft.com/office/drawing/2014/main" id="{5ED368DB-0B38-4CC1-9833-1206B961EC9E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6247381" y="-30441"/>
              <a:ext cx="2453157" cy="33688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A3DB94B6-6F4B-44BA-A5D0-98C8EFC31AF6}"/>
              </a:ext>
            </a:extLst>
          </p:cNvPr>
          <p:cNvSpPr/>
          <p:nvPr/>
        </p:nvSpPr>
        <p:spPr>
          <a:xfrm>
            <a:off x="-1" y="3506921"/>
            <a:ext cx="12192001" cy="3377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020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bg>
      <p:bgPr>
        <a:solidFill>
          <a:srgbClr val="011C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>
            <a:extLst>
              <a:ext uri="{FF2B5EF4-FFF2-40B4-BE49-F238E27FC236}">
                <a16:creationId xmlns:a16="http://schemas.microsoft.com/office/drawing/2014/main" id="{A1FFD449-5173-4A8B-A10F-8780BB043694}"/>
              </a:ext>
            </a:extLst>
          </p:cNvPr>
          <p:cNvSpPr/>
          <p:nvPr userDrawn="1"/>
        </p:nvSpPr>
        <p:spPr>
          <a:xfrm>
            <a:off x="0" y="-212398"/>
            <a:ext cx="12755091" cy="7282795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D355FC65-0F9D-4E1A-8511-5C1979BCF1DF}"/>
              </a:ext>
            </a:extLst>
          </p:cNvPr>
          <p:cNvSpPr/>
          <p:nvPr userDrawn="1"/>
        </p:nvSpPr>
        <p:spPr>
          <a:xfrm rot="10800000">
            <a:off x="-401782" y="-274745"/>
            <a:ext cx="12593782" cy="7407487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883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279186"/>
      </p:ext>
    </p:extLst>
  </p:cSld>
  <p:clrMapOvr>
    <a:masterClrMapping/>
  </p:clrMapOvr>
  <p:transition spd="slow">
    <p:push dir="u"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bg>
      <p:bgPr>
        <a:solidFill>
          <a:srgbClr val="011C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>
            <a:extLst>
              <a:ext uri="{FF2B5EF4-FFF2-40B4-BE49-F238E27FC236}">
                <a16:creationId xmlns:a16="http://schemas.microsoft.com/office/drawing/2014/main" id="{A1FFD449-5173-4A8B-A10F-8780BB043694}"/>
              </a:ext>
            </a:extLst>
          </p:cNvPr>
          <p:cNvSpPr/>
          <p:nvPr userDrawn="1"/>
        </p:nvSpPr>
        <p:spPr>
          <a:xfrm>
            <a:off x="0" y="-212398"/>
            <a:ext cx="12755091" cy="7282795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D355FC65-0F9D-4E1A-8511-5C1979BCF1DF}"/>
              </a:ext>
            </a:extLst>
          </p:cNvPr>
          <p:cNvSpPr/>
          <p:nvPr userDrawn="1"/>
        </p:nvSpPr>
        <p:spPr>
          <a:xfrm rot="10800000">
            <a:off x="-401782" y="-274745"/>
            <a:ext cx="12593782" cy="7407487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5334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无导航-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rgbClr val="193253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39C50726-3BBD-44D9-B83F-9464816E7070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D186FAD1-6395-4759-9894-8D811C5B01F0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rgbClr val="19325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E3FCBE2F-1EE4-48B2-88F8-2AFF80F37979}"/>
              </a:ext>
            </a:extLst>
          </p:cNvPr>
          <p:cNvSpPr txBox="1"/>
          <p:nvPr userDrawn="1"/>
        </p:nvSpPr>
        <p:spPr>
          <a:xfrm>
            <a:off x="9465037" y="663324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A84A56F4-7491-4668-8812-CCB1EB789571}"/>
              </a:ext>
            </a:extLst>
          </p:cNvPr>
          <p:cNvSpPr/>
          <p:nvPr userDrawn="1"/>
        </p:nvSpPr>
        <p:spPr>
          <a:xfrm>
            <a:off x="243598" y="6274732"/>
            <a:ext cx="152932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bg2">
                    <a:lumMod val="75000"/>
                  </a:schemeClr>
                </a:solidFill>
              </a:rPr>
              <a:t>www.zstu.edu.cn</a:t>
            </a:r>
            <a:endParaRPr lang="zh-CN" altLang="en-US" sz="1400" dirty="0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29" name="灯片编号占位符 20">
            <a:extLst>
              <a:ext uri="{FF2B5EF4-FFF2-40B4-BE49-F238E27FC236}">
                <a16:creationId xmlns:a16="http://schemas.microsoft.com/office/drawing/2014/main" id="{875DBEF5-4807-4744-8A14-1611553BA4A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D6EB5C8-13D4-40BC-8972-E7ED7205FD1C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rgbClr val="193253"/>
          </a:solidFill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DB82BED7-75A7-4E1B-AD88-C97EFFF51F8D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3E5DBE6-34A4-49C1-B0BE-241513163FF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06B299F3-30BA-4026-8853-658550CAA10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0ECECCCF-7CA3-427C-999B-EBF3C7FBECD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BF11D743-538D-4688-853D-93F07A3B934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E167C7E8-A2EA-4CBE-8936-B0B834CF344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FAEDB185-6DA0-4B28-8A10-6B2A106EBB1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76176C2B-FBA6-49D7-A609-3B30784DE1D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526A0EF-50E1-41FB-9D8C-DE56F567170E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5DA3543-5A27-44CC-B7B9-96573CCBBD8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9D7964E-C7DB-4D9C-9ABC-691E54D644D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CB95A82-8756-471D-A272-21B39F3A8C9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4280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046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组合 174">
            <a:extLst>
              <a:ext uri="{FF2B5EF4-FFF2-40B4-BE49-F238E27FC236}">
                <a16:creationId xmlns:a16="http://schemas.microsoft.com/office/drawing/2014/main" id="{05282845-CECB-4789-9A1B-1072D91AE711}"/>
              </a:ext>
            </a:extLst>
          </p:cNvPr>
          <p:cNvGrpSpPr/>
          <p:nvPr userDrawn="1"/>
        </p:nvGrpSpPr>
        <p:grpSpPr>
          <a:xfrm>
            <a:off x="9606708" y="996950"/>
            <a:ext cx="5168900" cy="5168900"/>
            <a:chOff x="-2153403" y="5983552"/>
            <a:chExt cx="1716742" cy="1716742"/>
          </a:xfrm>
        </p:grpSpPr>
        <p:grpSp>
          <p:nvGrpSpPr>
            <p:cNvPr id="176" name="组合 175">
              <a:extLst>
                <a:ext uri="{FF2B5EF4-FFF2-40B4-BE49-F238E27FC236}">
                  <a16:creationId xmlns:a16="http://schemas.microsoft.com/office/drawing/2014/main" id="{55756895-8F37-4387-845F-19E0FA87B3B1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229" name="任意多边形: 形状 228">
                <a:extLst>
                  <a:ext uri="{FF2B5EF4-FFF2-40B4-BE49-F238E27FC236}">
                    <a16:creationId xmlns:a16="http://schemas.microsoft.com/office/drawing/2014/main" id="{072FD847-3FD0-4033-9605-1AB0E73E4E9C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0" name="任意多边形: 形状 229">
                <a:extLst>
                  <a:ext uri="{FF2B5EF4-FFF2-40B4-BE49-F238E27FC236}">
                    <a16:creationId xmlns:a16="http://schemas.microsoft.com/office/drawing/2014/main" id="{E841BFF2-3970-4A9A-B1FA-E542D5B1DD8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1" name="任意多边形: 形状 230">
                <a:extLst>
                  <a:ext uri="{FF2B5EF4-FFF2-40B4-BE49-F238E27FC236}">
                    <a16:creationId xmlns:a16="http://schemas.microsoft.com/office/drawing/2014/main" id="{B10FEAE3-12A4-4FB7-9F48-F5376F636934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2" name="任意多边形: 形状 231">
                <a:extLst>
                  <a:ext uri="{FF2B5EF4-FFF2-40B4-BE49-F238E27FC236}">
                    <a16:creationId xmlns:a16="http://schemas.microsoft.com/office/drawing/2014/main" id="{A0441A2F-52C7-4661-992C-36CB42D8506F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7" name="组合 176">
              <a:extLst>
                <a:ext uri="{FF2B5EF4-FFF2-40B4-BE49-F238E27FC236}">
                  <a16:creationId xmlns:a16="http://schemas.microsoft.com/office/drawing/2014/main" id="{EA6A238F-326E-4513-91D3-BA702D652AAB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226" name="任意多边形: 形状 225">
                <a:extLst>
                  <a:ext uri="{FF2B5EF4-FFF2-40B4-BE49-F238E27FC236}">
                    <a16:creationId xmlns:a16="http://schemas.microsoft.com/office/drawing/2014/main" id="{C3F395CD-3B75-4215-8115-7D21AB75D965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7" name="任意多边形: 形状 226">
                <a:extLst>
                  <a:ext uri="{FF2B5EF4-FFF2-40B4-BE49-F238E27FC236}">
                    <a16:creationId xmlns:a16="http://schemas.microsoft.com/office/drawing/2014/main" id="{FFA194BE-A453-4132-8E63-6ED919A2F98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8" name="任意多边形: 形状 227">
                <a:extLst>
                  <a:ext uri="{FF2B5EF4-FFF2-40B4-BE49-F238E27FC236}">
                    <a16:creationId xmlns:a16="http://schemas.microsoft.com/office/drawing/2014/main" id="{57E36986-5F98-4F02-A13F-0B35585A174C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8" name="组合 177">
              <a:extLst>
                <a:ext uri="{FF2B5EF4-FFF2-40B4-BE49-F238E27FC236}">
                  <a16:creationId xmlns:a16="http://schemas.microsoft.com/office/drawing/2014/main" id="{30EF9210-D65F-4B70-A8C4-B5B2827A07DD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224" name="任意多边形: 形状 223">
                <a:extLst>
                  <a:ext uri="{FF2B5EF4-FFF2-40B4-BE49-F238E27FC236}">
                    <a16:creationId xmlns:a16="http://schemas.microsoft.com/office/drawing/2014/main" id="{99CCD103-F8E7-43F8-8F87-3F84EB0F085C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5" name="任意多边形: 形状 224">
                <a:extLst>
                  <a:ext uri="{FF2B5EF4-FFF2-40B4-BE49-F238E27FC236}">
                    <a16:creationId xmlns:a16="http://schemas.microsoft.com/office/drawing/2014/main" id="{2F20AFA2-C5F0-49AA-A7C5-00F89B2B0ECD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058FD107-92FA-46CE-B791-A59D02DEBDB6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B8E0E671-0E54-4F3B-8301-8C501988DDC2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73E06F20-4A1D-4F6E-833E-C24395E25433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:a16="http://schemas.microsoft.com/office/drawing/2014/main" id="{03E0110D-DC06-41FE-A4DA-BEF4318377F4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:a16="http://schemas.microsoft.com/office/drawing/2014/main" id="{146D0FA3-31B4-4E94-A73A-BE571F4545F3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84" name="组合 183">
              <a:extLst>
                <a:ext uri="{FF2B5EF4-FFF2-40B4-BE49-F238E27FC236}">
                  <a16:creationId xmlns:a16="http://schemas.microsoft.com/office/drawing/2014/main" id="{B3A1EB62-5CAE-4092-A925-B14E9B5F0D4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212" name="组合 211">
                <a:extLst>
                  <a:ext uri="{FF2B5EF4-FFF2-40B4-BE49-F238E27FC236}">
                    <a16:creationId xmlns:a16="http://schemas.microsoft.com/office/drawing/2014/main" id="{5AE3B7D7-C5CE-4597-90BE-2A03DD1B26A8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27BB924E-BA9D-4879-9815-28B01E8865E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19" name="组合 218">
                  <a:extLst>
                    <a:ext uri="{FF2B5EF4-FFF2-40B4-BE49-F238E27FC236}">
                      <a16:creationId xmlns:a16="http://schemas.microsoft.com/office/drawing/2014/main" id="{F966C536-C4D2-426F-95AF-CB581ED749A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221" name="任意多边形: 形状 220">
                    <a:extLst>
                      <a:ext uri="{FF2B5EF4-FFF2-40B4-BE49-F238E27FC236}">
                        <a16:creationId xmlns:a16="http://schemas.microsoft.com/office/drawing/2014/main" id="{3FEB01D1-C661-42EC-9341-308AFA807EBD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任意多边形: 形状 221">
                    <a:extLst>
                      <a:ext uri="{FF2B5EF4-FFF2-40B4-BE49-F238E27FC236}">
                        <a16:creationId xmlns:a16="http://schemas.microsoft.com/office/drawing/2014/main" id="{7AB425EF-850A-435C-964B-17D55620F978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任意多边形: 形状 222">
                    <a:extLst>
                      <a:ext uri="{FF2B5EF4-FFF2-40B4-BE49-F238E27FC236}">
                        <a16:creationId xmlns:a16="http://schemas.microsoft.com/office/drawing/2014/main" id="{929A9723-79C1-4333-8FFE-4CE2D27FA4EB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42A7B5B7-4DE8-49FD-8A03-A815122BE378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" name="组合 212">
                <a:extLst>
                  <a:ext uri="{FF2B5EF4-FFF2-40B4-BE49-F238E27FC236}">
                    <a16:creationId xmlns:a16="http://schemas.microsoft.com/office/drawing/2014/main" id="{16443A8C-3C0C-4B2B-97BF-52F004011370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8F1DE16D-80F9-4799-A600-999DF4219B55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9A4239F2-EE48-458E-87EB-63BD8D4A54B7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9ACC4565-CF90-4A20-A4FD-BB39D360849D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D999EB69-0C95-4836-A18E-EEC750C335E5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5" name="组合 184">
              <a:extLst>
                <a:ext uri="{FF2B5EF4-FFF2-40B4-BE49-F238E27FC236}">
                  <a16:creationId xmlns:a16="http://schemas.microsoft.com/office/drawing/2014/main" id="{7E18BD6F-2759-473D-9C42-23299AB662C8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4B2C2105-865B-4384-84BF-A399A9E69FE0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049F6E75-F39F-4E63-8F47-4A233C90B5C3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D68D012A-9B33-462A-A6C3-C4C0D37595BD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26D548EE-4E74-4FD3-B028-F5678BF1E212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5C8EBC58-2600-4974-9233-63FF5F2A375B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D3622666-3598-404C-93E3-E8920978105D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4570E21D-05C5-42FF-A946-256FBD65AFD8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78305653-02BB-4887-9A94-A3E40C3BAD60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24D175CA-1E64-487F-A805-35E2AE3FC2BD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20DE10B2-6A9F-4712-874F-3442124F7F9F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327BB90D-2778-4D37-9195-1B7D888B6C0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C7C10D2C-0A9C-4138-B12D-251D7799878E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4382BC05-369E-40A3-8FED-AB8631651095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AC47C02D-D6AD-4541-9D1C-27476C000098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D78AA2BE-6E20-49F7-B41C-67B55E519FDC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0507CAA6-B6FE-44E3-AFF2-6586049F8B19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FB37765F-66A8-4E9A-BF62-9E02484A3C1D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9F4CFB75-6EF2-4E10-B7F1-B23AC22F9C11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1D724C37-A830-42D1-9E08-F6BE8BEF831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23F0BA03-E06C-456E-AD46-7287F0ECF26D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F9909DC3-4A82-44DC-B2E3-843C0060E8A3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95ED32F6-EA3C-4D93-936A-C7024C9B77ED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4A7B2933-B222-46D3-BBA7-2310CEE13E0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9AFA6210-DC28-4792-B930-09177F34297B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FCD5BF56-1E6A-4147-A3F6-056CE197AF46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7258C309-B57E-4323-A3B6-9338FFC1A61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3" name="组合 232">
            <a:extLst>
              <a:ext uri="{FF2B5EF4-FFF2-40B4-BE49-F238E27FC236}">
                <a16:creationId xmlns:a16="http://schemas.microsoft.com/office/drawing/2014/main" id="{A35F2718-E761-410B-A76D-51A697F61CBC}"/>
              </a:ext>
            </a:extLst>
          </p:cNvPr>
          <p:cNvGrpSpPr/>
          <p:nvPr userDrawn="1"/>
        </p:nvGrpSpPr>
        <p:grpSpPr>
          <a:xfrm>
            <a:off x="-2584450" y="996950"/>
            <a:ext cx="5168900" cy="5168900"/>
            <a:chOff x="-2153403" y="5983552"/>
            <a:chExt cx="1716742" cy="1716742"/>
          </a:xfrm>
        </p:grpSpPr>
        <p:grpSp>
          <p:nvGrpSpPr>
            <p:cNvPr id="234" name="组合 233">
              <a:extLst>
                <a:ext uri="{FF2B5EF4-FFF2-40B4-BE49-F238E27FC236}">
                  <a16:creationId xmlns:a16="http://schemas.microsoft.com/office/drawing/2014/main" id="{AF8D1D41-DB00-444F-B7D8-7384F4A8A005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287" name="任意多边形: 形状 286">
                <a:extLst>
                  <a:ext uri="{FF2B5EF4-FFF2-40B4-BE49-F238E27FC236}">
                    <a16:creationId xmlns:a16="http://schemas.microsoft.com/office/drawing/2014/main" id="{6EA0DA68-38B3-4362-8547-F0F31ED10802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8" name="任意多边形: 形状 287">
                <a:extLst>
                  <a:ext uri="{FF2B5EF4-FFF2-40B4-BE49-F238E27FC236}">
                    <a16:creationId xmlns:a16="http://schemas.microsoft.com/office/drawing/2014/main" id="{D3DDCAA6-FF06-4C1C-8703-A3D133393EA1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8D3A7C8A-D603-485F-8560-1A410991A115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A0175723-F9F4-4D47-AE13-CABF6F1FEAB6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5" name="组合 234">
              <a:extLst>
                <a:ext uri="{FF2B5EF4-FFF2-40B4-BE49-F238E27FC236}">
                  <a16:creationId xmlns:a16="http://schemas.microsoft.com/office/drawing/2014/main" id="{ED73596F-5487-4C15-868E-A0F196BFAB12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284" name="任意多边形: 形状 283">
                <a:extLst>
                  <a:ext uri="{FF2B5EF4-FFF2-40B4-BE49-F238E27FC236}">
                    <a16:creationId xmlns:a16="http://schemas.microsoft.com/office/drawing/2014/main" id="{4B8F583F-C226-4962-96E0-C96AF4A1E48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5" name="任意多边形: 形状 284">
                <a:extLst>
                  <a:ext uri="{FF2B5EF4-FFF2-40B4-BE49-F238E27FC236}">
                    <a16:creationId xmlns:a16="http://schemas.microsoft.com/office/drawing/2014/main" id="{91AF6710-CA70-4339-9F3A-1AE2D6B6A4A3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6" name="任意多边形: 形状 285">
                <a:extLst>
                  <a:ext uri="{FF2B5EF4-FFF2-40B4-BE49-F238E27FC236}">
                    <a16:creationId xmlns:a16="http://schemas.microsoft.com/office/drawing/2014/main" id="{74C2257F-201E-445B-A91B-ADF8ECA76978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6" name="组合 235">
              <a:extLst>
                <a:ext uri="{FF2B5EF4-FFF2-40B4-BE49-F238E27FC236}">
                  <a16:creationId xmlns:a16="http://schemas.microsoft.com/office/drawing/2014/main" id="{A787B4CB-8A74-4D20-81C0-768EC54A01E8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282" name="任意多边形: 形状 281">
                <a:extLst>
                  <a:ext uri="{FF2B5EF4-FFF2-40B4-BE49-F238E27FC236}">
                    <a16:creationId xmlns:a16="http://schemas.microsoft.com/office/drawing/2014/main" id="{E3513BB3-947D-46B0-BFF2-B945581CC1B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3" name="任意多边形: 形状 282">
                <a:extLst>
                  <a:ext uri="{FF2B5EF4-FFF2-40B4-BE49-F238E27FC236}">
                    <a16:creationId xmlns:a16="http://schemas.microsoft.com/office/drawing/2014/main" id="{A4328B1B-99E7-4458-8922-1E672D20EA88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37" name="任意多边形: 形状 236">
              <a:extLst>
                <a:ext uri="{FF2B5EF4-FFF2-40B4-BE49-F238E27FC236}">
                  <a16:creationId xmlns:a16="http://schemas.microsoft.com/office/drawing/2014/main" id="{88286B95-6FF3-478A-B606-BB52F579703A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:a16="http://schemas.microsoft.com/office/drawing/2014/main" id="{759A0898-9F26-4481-93AC-833E5E152E04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:a16="http://schemas.microsoft.com/office/drawing/2014/main" id="{829ED390-D9F7-4527-841D-DB1237AAEE9A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:a16="http://schemas.microsoft.com/office/drawing/2014/main" id="{34DF5E54-74DB-4286-A423-96F7EE5CCCD0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:a16="http://schemas.microsoft.com/office/drawing/2014/main" id="{1FE41AC1-AF7E-4773-9BC0-D6BE8638AB15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id="{EF4FF0B3-800D-46B7-8832-1DD21A61C0F2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270" name="组合 269">
                <a:extLst>
                  <a:ext uri="{FF2B5EF4-FFF2-40B4-BE49-F238E27FC236}">
                    <a16:creationId xmlns:a16="http://schemas.microsoft.com/office/drawing/2014/main" id="{23F59FFD-EA13-4E30-873E-D7C4A3E7943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BE194D25-16DF-4D67-ACDE-DE371227FE49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77" name="组合 276">
                  <a:extLst>
                    <a:ext uri="{FF2B5EF4-FFF2-40B4-BE49-F238E27FC236}">
                      <a16:creationId xmlns:a16="http://schemas.microsoft.com/office/drawing/2014/main" id="{B26BCF78-2165-4C00-A88A-6F3D81F56519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279" name="任意多边形: 形状 278">
                    <a:extLst>
                      <a:ext uri="{FF2B5EF4-FFF2-40B4-BE49-F238E27FC236}">
                        <a16:creationId xmlns:a16="http://schemas.microsoft.com/office/drawing/2014/main" id="{6184A566-5976-4604-9D92-EA91635C2D58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任意多边形: 形状 279">
                    <a:extLst>
                      <a:ext uri="{FF2B5EF4-FFF2-40B4-BE49-F238E27FC236}">
                        <a16:creationId xmlns:a16="http://schemas.microsoft.com/office/drawing/2014/main" id="{6452D01D-1CBC-4F38-9CAF-C3FCE507FBE5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任意多边形: 形状 280">
                    <a:extLst>
                      <a:ext uri="{FF2B5EF4-FFF2-40B4-BE49-F238E27FC236}">
                        <a16:creationId xmlns:a16="http://schemas.microsoft.com/office/drawing/2014/main" id="{6A8810EC-2D8A-409B-AB07-924EB906016E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8D48D47D-5D02-4377-988B-8A9CF16DF0D5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1" name="组合 270">
                <a:extLst>
                  <a:ext uri="{FF2B5EF4-FFF2-40B4-BE49-F238E27FC236}">
                    <a16:creationId xmlns:a16="http://schemas.microsoft.com/office/drawing/2014/main" id="{54EEE05E-7BF1-4D54-80DC-96712CFEA133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93C4E0EC-BC1D-4FA3-99AD-99701152B7F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87F8CD0E-F515-4F7F-942A-EE3B33693CD5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93E4E31D-5123-474D-A1DB-EAAA99ED0AE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DDDD5E60-E8AC-47A7-A777-A5F4CDE6AFF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3" name="组合 242">
              <a:extLst>
                <a:ext uri="{FF2B5EF4-FFF2-40B4-BE49-F238E27FC236}">
                  <a16:creationId xmlns:a16="http://schemas.microsoft.com/office/drawing/2014/main" id="{F626C4F0-EF46-4C54-A790-55464325725B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A29F4723-EE12-435A-9BE1-A1EDF2F953BE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741180E3-C425-4DFF-B27F-C67A66B313C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7A733926-0515-4B44-A545-FC35F2C24D2E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FE596516-CEDB-4685-B96F-87D537A99A70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97F86026-969B-479C-9971-1077266C7210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CCEA37D8-BFC9-422E-ACFF-4BC7CE057404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6FC19F58-5826-4329-AF7E-0641196951B4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9F4B20F4-689B-46F7-8973-544B0AA18311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7A8D388-6CE4-446A-8E55-AEB31323830B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93A2663E-2990-4901-93C5-D17EDEAFD249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0F8744D2-ED4A-4462-9949-830AB65005AF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9E9A8E7C-4B65-42E8-925F-D25BEC3857E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1A9FA6AA-4D58-4F3B-AB62-C4D382315F5E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DD78F42E-0283-45CC-B514-936EB1E330E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7B8273AF-2945-446D-9E7B-610FDAD7861E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CA9FD9EA-8A8E-4941-88BE-C591C9173B2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70C291BA-CF3B-409B-8957-24F472D1E359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681A0BDA-8281-4D03-9CF8-D96160E1645F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36F4182C-2889-4434-A494-8428EFC4EF6D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3" name="任意多边形: 形状 262">
                <a:extLst>
                  <a:ext uri="{FF2B5EF4-FFF2-40B4-BE49-F238E27FC236}">
                    <a16:creationId xmlns:a16="http://schemas.microsoft.com/office/drawing/2014/main" id="{0366D77A-B0B7-4A64-BA1C-0E60C819C3A2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C868B0EF-395F-4A00-944B-5C83C88ECEB2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88BC79E6-CFDC-4254-AB2F-669F46E1C451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CD0BD8B1-788D-4D89-80EC-B3411372F883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7" name="任意多边形: 形状 266">
                <a:extLst>
                  <a:ext uri="{FF2B5EF4-FFF2-40B4-BE49-F238E27FC236}">
                    <a16:creationId xmlns:a16="http://schemas.microsoft.com/office/drawing/2014/main" id="{40472E9D-DDF1-4073-9684-C897406FC2FC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8" name="任意多边形: 形状 267">
                <a:extLst>
                  <a:ext uri="{FF2B5EF4-FFF2-40B4-BE49-F238E27FC236}">
                    <a16:creationId xmlns:a16="http://schemas.microsoft.com/office/drawing/2014/main" id="{EB24EA40-C90B-4F20-B458-A73C4EB1456F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9" name="任意多边形: 形状 268">
                <a:extLst>
                  <a:ext uri="{FF2B5EF4-FFF2-40B4-BE49-F238E27FC236}">
                    <a16:creationId xmlns:a16="http://schemas.microsoft.com/office/drawing/2014/main" id="{5B736424-3FF9-469D-85B2-D7B1F703C3DC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310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>
            <a:extLst>
              <a:ext uri="{FF2B5EF4-FFF2-40B4-BE49-F238E27FC236}">
                <a16:creationId xmlns:a16="http://schemas.microsoft.com/office/drawing/2014/main" id="{1AB16D67-049A-4B8C-8D85-65559744F28E}"/>
              </a:ext>
            </a:extLst>
          </p:cNvPr>
          <p:cNvSpPr/>
          <p:nvPr/>
        </p:nvSpPr>
        <p:spPr>
          <a:xfrm>
            <a:off x="-1" y="-21998"/>
            <a:ext cx="12192001" cy="3614254"/>
          </a:xfrm>
          <a:prstGeom prst="rect">
            <a:avLst/>
          </a:prstGeom>
          <a:gradFill>
            <a:gsLst>
              <a:gs pos="100000">
                <a:schemeClr val="accent1">
                  <a:lumMod val="75000"/>
                  <a:alpha val="99000"/>
                </a:schemeClr>
              </a:gs>
              <a:gs pos="0">
                <a:schemeClr val="accent1">
                  <a:lumMod val="50000"/>
                </a:schemeClr>
              </a:gs>
            </a:gsLst>
            <a:lin ang="135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E9C59B0C-7506-4EA8-B183-ED305A3B8FB0}"/>
              </a:ext>
            </a:extLst>
          </p:cNvPr>
          <p:cNvGrpSpPr/>
          <p:nvPr/>
        </p:nvGrpSpPr>
        <p:grpSpPr>
          <a:xfrm rot="1426709">
            <a:off x="-4574008" y="-7242684"/>
            <a:ext cx="25327816" cy="16878391"/>
            <a:chOff x="-6764827" y="-8393899"/>
            <a:chExt cx="25327816" cy="16878391"/>
          </a:xfrm>
          <a:solidFill>
            <a:schemeClr val="accent1"/>
          </a:solidFill>
        </p:grpSpPr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EFFD82B5-2223-406C-9503-EFD0AD740246}"/>
                </a:ext>
              </a:extLst>
            </p:cNvPr>
            <p:cNvCxnSpPr>
              <a:cxnSpLocks/>
              <a:endCxn id="86" idx="0"/>
            </p:cNvCxnSpPr>
            <p:nvPr/>
          </p:nvCxnSpPr>
          <p:spPr>
            <a:xfrm rot="12438079" flipH="1" flipV="1">
              <a:off x="-2516200" y="-5497607"/>
              <a:ext cx="215696" cy="65435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99DF187C-60F8-4463-97FA-40FCEAEFA736}"/>
                </a:ext>
              </a:extLst>
            </p:cNvPr>
            <p:cNvCxnSpPr>
              <a:cxnSpLocks/>
            </p:cNvCxnSpPr>
            <p:nvPr/>
          </p:nvCxnSpPr>
          <p:spPr>
            <a:xfrm rot="12438079" flipV="1">
              <a:off x="-129051" y="-8393899"/>
              <a:ext cx="464517" cy="355943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58437126-21E7-4A88-B1FA-BBC7E1ED1E43}"/>
                </a:ext>
              </a:extLst>
            </p:cNvPr>
            <p:cNvCxnSpPr>
              <a:cxnSpLocks/>
            </p:cNvCxnSpPr>
            <p:nvPr/>
          </p:nvCxnSpPr>
          <p:spPr>
            <a:xfrm rot="12438079" flipH="1" flipV="1">
              <a:off x="-2980596" y="-6037213"/>
              <a:ext cx="2319312" cy="48987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FC0E1967-CCE2-45F0-8605-3A9192E6EE20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6764827" y="1459520"/>
              <a:ext cx="1989866" cy="187254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1C629992-F3E1-4DA8-99BA-E6C8000FA374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3864152" y="4197171"/>
              <a:ext cx="2082479" cy="30769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id="{25278B04-A614-4981-872E-17DF43F8CB55}"/>
                </a:ext>
              </a:extLst>
            </p:cNvPr>
            <p:cNvCxnSpPr>
              <a:cxnSpLocks/>
              <a:stCxn id="76" idx="5"/>
            </p:cNvCxnSpPr>
            <p:nvPr/>
          </p:nvCxnSpPr>
          <p:spPr>
            <a:xfrm rot="12438079" flipV="1">
              <a:off x="-2620148" y="-3956652"/>
              <a:ext cx="1457847" cy="516720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4E21DDFE-E34F-4870-9928-69A4520AA47E}"/>
                </a:ext>
              </a:extLst>
            </p:cNvPr>
            <p:cNvCxnSpPr>
              <a:cxnSpLocks/>
              <a:stCxn id="76" idx="4"/>
              <a:endCxn id="91" idx="3"/>
            </p:cNvCxnSpPr>
            <p:nvPr/>
          </p:nvCxnSpPr>
          <p:spPr>
            <a:xfrm rot="12438079" flipH="1" flipV="1">
              <a:off x="-1304157" y="-3642164"/>
              <a:ext cx="247562" cy="50691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7A4C3914-FE12-4CB0-8C89-209C424A339E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7257799" y="-5905785"/>
              <a:ext cx="718080" cy="23341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70D23A81-44BF-45B3-8ED2-0FFE632C88F2}"/>
                </a:ext>
              </a:extLst>
            </p:cNvPr>
            <p:cNvCxnSpPr>
              <a:cxnSpLocks/>
              <a:stCxn id="89" idx="4"/>
              <a:endCxn id="86" idx="4"/>
            </p:cNvCxnSpPr>
            <p:nvPr/>
          </p:nvCxnSpPr>
          <p:spPr>
            <a:xfrm rot="12438079">
              <a:off x="-4022983" y="349664"/>
              <a:ext cx="19797" cy="158031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id="{718A2266-1AC7-4C02-BC4B-093328BE5036}"/>
                </a:ext>
              </a:extLst>
            </p:cNvPr>
            <p:cNvCxnSpPr>
              <a:cxnSpLocks/>
              <a:endCxn id="91" idx="5"/>
            </p:cNvCxnSpPr>
            <p:nvPr/>
          </p:nvCxnSpPr>
          <p:spPr>
            <a:xfrm rot="12438079" flipH="1">
              <a:off x="-4093624" y="782771"/>
              <a:ext cx="1692959" cy="167334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7E92A7F4-A26C-4665-BA40-FD1EEF00F438}"/>
                </a:ext>
              </a:extLst>
            </p:cNvPr>
            <p:cNvCxnSpPr>
              <a:cxnSpLocks/>
              <a:endCxn id="91" idx="2"/>
            </p:cNvCxnSpPr>
            <p:nvPr/>
          </p:nvCxnSpPr>
          <p:spPr>
            <a:xfrm rot="12438079" flipH="1">
              <a:off x="-3871001" y="865169"/>
              <a:ext cx="1653685" cy="8673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接连接符 23">
              <a:extLst>
                <a:ext uri="{FF2B5EF4-FFF2-40B4-BE49-F238E27FC236}">
                  <a16:creationId xmlns:a16="http://schemas.microsoft.com/office/drawing/2014/main" id="{5519374E-4F7F-4829-AB1C-A1BC910DF0F1}"/>
                </a:ext>
              </a:extLst>
            </p:cNvPr>
            <p:cNvCxnSpPr>
              <a:cxnSpLocks/>
              <a:endCxn id="92" idx="3"/>
            </p:cNvCxnSpPr>
            <p:nvPr/>
          </p:nvCxnSpPr>
          <p:spPr>
            <a:xfrm rot="12438079" flipH="1" flipV="1">
              <a:off x="-4896203" y="2888748"/>
              <a:ext cx="4131029" cy="97039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D5F3C05D-D3CB-4211-9E19-64D3AF1C8EFE}"/>
                </a:ext>
              </a:extLst>
            </p:cNvPr>
            <p:cNvCxnSpPr>
              <a:cxnSpLocks/>
              <a:stCxn id="91" idx="6"/>
              <a:endCxn id="75" idx="5"/>
            </p:cNvCxnSpPr>
            <p:nvPr/>
          </p:nvCxnSpPr>
          <p:spPr>
            <a:xfrm rot="12438079" flipH="1">
              <a:off x="-2000362" y="856162"/>
              <a:ext cx="2152401" cy="1033092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id="{34AFDC87-32E3-451C-9C87-9394988AC2BD}"/>
                </a:ext>
              </a:extLst>
            </p:cNvPr>
            <p:cNvCxnSpPr>
              <a:cxnSpLocks/>
              <a:endCxn id="92" idx="0"/>
            </p:cNvCxnSpPr>
            <p:nvPr/>
          </p:nvCxnSpPr>
          <p:spPr>
            <a:xfrm rot="12438079" flipH="1" flipV="1">
              <a:off x="-2948707" y="1702069"/>
              <a:ext cx="2498980" cy="280506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8C21A5A6-3C20-4975-96B1-C392F2D93381}"/>
                </a:ext>
              </a:extLst>
            </p:cNvPr>
            <p:cNvCxnSpPr>
              <a:cxnSpLocks/>
              <a:stCxn id="90" idx="3"/>
              <a:endCxn id="92" idx="7"/>
            </p:cNvCxnSpPr>
            <p:nvPr/>
          </p:nvCxnSpPr>
          <p:spPr>
            <a:xfrm rot="12438079">
              <a:off x="-1592966" y="5436928"/>
              <a:ext cx="2519216" cy="127101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42AECF74-236F-45B4-AB55-3D137D25523A}"/>
                </a:ext>
              </a:extLst>
            </p:cNvPr>
            <p:cNvCxnSpPr>
              <a:cxnSpLocks/>
              <a:endCxn id="90" idx="0"/>
            </p:cNvCxnSpPr>
            <p:nvPr/>
          </p:nvCxnSpPr>
          <p:spPr>
            <a:xfrm rot="12438079" flipH="1">
              <a:off x="194854" y="7474579"/>
              <a:ext cx="43017" cy="100991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接连接符 28">
              <a:extLst>
                <a:ext uri="{FF2B5EF4-FFF2-40B4-BE49-F238E27FC236}">
                  <a16:creationId xmlns:a16="http://schemas.microsoft.com/office/drawing/2014/main" id="{05E06A07-8EBF-4648-8B36-05CD22029C1F}"/>
                </a:ext>
              </a:extLst>
            </p:cNvPr>
            <p:cNvCxnSpPr>
              <a:cxnSpLocks/>
              <a:stCxn id="76" idx="6"/>
              <a:endCxn id="83" idx="7"/>
            </p:cNvCxnSpPr>
            <p:nvPr/>
          </p:nvCxnSpPr>
          <p:spPr>
            <a:xfrm rot="12438079" flipH="1" flipV="1">
              <a:off x="-824467" y="-2216730"/>
              <a:ext cx="4918628" cy="210628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3FE9315D-C02C-4164-BC11-B72E54C4C9D3}"/>
                </a:ext>
              </a:extLst>
            </p:cNvPr>
            <p:cNvCxnSpPr>
              <a:cxnSpLocks/>
              <a:endCxn id="84" idx="2"/>
            </p:cNvCxnSpPr>
            <p:nvPr/>
          </p:nvCxnSpPr>
          <p:spPr>
            <a:xfrm rot="12438079" flipH="1">
              <a:off x="376227" y="-5599684"/>
              <a:ext cx="1249089" cy="267623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46DF6E35-E348-42EB-A2A5-92F4A8D01682}"/>
                </a:ext>
              </a:extLst>
            </p:cNvPr>
            <p:cNvCxnSpPr>
              <a:cxnSpLocks/>
              <a:endCxn id="75" idx="3"/>
            </p:cNvCxnSpPr>
            <p:nvPr/>
          </p:nvCxnSpPr>
          <p:spPr>
            <a:xfrm rot="12438079" flipH="1" flipV="1">
              <a:off x="-1163321" y="-3063326"/>
              <a:ext cx="2281164" cy="406521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接连接符 31">
              <a:extLst>
                <a:ext uri="{FF2B5EF4-FFF2-40B4-BE49-F238E27FC236}">
                  <a16:creationId xmlns:a16="http://schemas.microsoft.com/office/drawing/2014/main" id="{A797CF79-6417-4D9D-A110-3F047325B34D}"/>
                </a:ext>
              </a:extLst>
            </p:cNvPr>
            <p:cNvCxnSpPr>
              <a:cxnSpLocks/>
              <a:stCxn id="84" idx="0"/>
            </p:cNvCxnSpPr>
            <p:nvPr/>
          </p:nvCxnSpPr>
          <p:spPr>
            <a:xfrm rot="12438079" flipH="1" flipV="1">
              <a:off x="935715" y="-4469210"/>
              <a:ext cx="3618599" cy="467565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接连接符 32">
              <a:extLst>
                <a:ext uri="{FF2B5EF4-FFF2-40B4-BE49-F238E27FC236}">
                  <a16:creationId xmlns:a16="http://schemas.microsoft.com/office/drawing/2014/main" id="{15FDA736-4DB2-4706-93CF-C4D03514DEA3}"/>
                </a:ext>
              </a:extLst>
            </p:cNvPr>
            <p:cNvCxnSpPr>
              <a:cxnSpLocks/>
              <a:stCxn id="75" idx="0"/>
              <a:endCxn id="92" idx="5"/>
            </p:cNvCxnSpPr>
            <p:nvPr/>
          </p:nvCxnSpPr>
          <p:spPr>
            <a:xfrm rot="12438079" flipH="1" flipV="1">
              <a:off x="-765733" y="1525815"/>
              <a:ext cx="463302" cy="336845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14B3461C-5570-4B1A-8EB4-F7956D542DBF}"/>
                </a:ext>
              </a:extLst>
            </p:cNvPr>
            <p:cNvCxnSpPr>
              <a:cxnSpLocks/>
              <a:stCxn id="75" idx="2"/>
              <a:endCxn id="74" idx="0"/>
            </p:cNvCxnSpPr>
            <p:nvPr/>
          </p:nvCxnSpPr>
          <p:spPr>
            <a:xfrm rot="12438079" flipH="1" flipV="1">
              <a:off x="-788545" y="1974557"/>
              <a:ext cx="3191421" cy="249121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D4639A8D-B81E-4C00-B572-6105EE455C13}"/>
                </a:ext>
              </a:extLst>
            </p:cNvPr>
            <p:cNvCxnSpPr>
              <a:cxnSpLocks/>
              <a:endCxn id="74" idx="7"/>
            </p:cNvCxnSpPr>
            <p:nvPr/>
          </p:nvCxnSpPr>
          <p:spPr>
            <a:xfrm rot="12438079">
              <a:off x="1391755" y="5647563"/>
              <a:ext cx="2732284" cy="78886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9C1A4617-BB36-4669-9144-0036713449CF}"/>
                </a:ext>
              </a:extLst>
            </p:cNvPr>
            <p:cNvCxnSpPr>
              <a:cxnSpLocks/>
              <a:stCxn id="87" idx="1"/>
              <a:endCxn id="90" idx="6"/>
            </p:cNvCxnSpPr>
            <p:nvPr/>
          </p:nvCxnSpPr>
          <p:spPr>
            <a:xfrm rot="12438079" flipV="1">
              <a:off x="972466" y="6365255"/>
              <a:ext cx="2419455" cy="175180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A42165D8-18C5-432A-AFF4-070C407ED36B}"/>
                </a:ext>
              </a:extLst>
            </p:cNvPr>
            <p:cNvCxnSpPr>
              <a:cxnSpLocks/>
              <a:stCxn id="74" idx="1"/>
            </p:cNvCxnSpPr>
            <p:nvPr/>
          </p:nvCxnSpPr>
          <p:spPr>
            <a:xfrm rot="12438079" flipV="1">
              <a:off x="-1119251" y="4342175"/>
              <a:ext cx="2610424" cy="114244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03BBFD36-4B4B-4B1B-ADF2-1FC8B3535D8A}"/>
                </a:ext>
              </a:extLst>
            </p:cNvPr>
            <p:cNvCxnSpPr>
              <a:cxnSpLocks/>
              <a:endCxn id="92" idx="6"/>
            </p:cNvCxnSpPr>
            <p:nvPr/>
          </p:nvCxnSpPr>
          <p:spPr>
            <a:xfrm rot="12438079" flipV="1">
              <a:off x="-1322928" y="5774255"/>
              <a:ext cx="5244194" cy="33080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833C2998-8F01-4248-A190-6A1DA2DD9115}"/>
                </a:ext>
              </a:extLst>
            </p:cNvPr>
            <p:cNvCxnSpPr>
              <a:cxnSpLocks/>
              <a:stCxn id="88" idx="4"/>
            </p:cNvCxnSpPr>
            <p:nvPr/>
          </p:nvCxnSpPr>
          <p:spPr>
            <a:xfrm rot="12438079" flipV="1">
              <a:off x="4365734" y="4691152"/>
              <a:ext cx="627406" cy="260700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939B3C2E-5E1C-4463-B3B8-87B2304D2282}"/>
                </a:ext>
              </a:extLst>
            </p:cNvPr>
            <p:cNvCxnSpPr>
              <a:cxnSpLocks/>
              <a:stCxn id="74" idx="5"/>
              <a:endCxn id="88" idx="6"/>
            </p:cNvCxnSpPr>
            <p:nvPr/>
          </p:nvCxnSpPr>
          <p:spPr>
            <a:xfrm rot="12438079" flipH="1">
              <a:off x="1961309" y="4222986"/>
              <a:ext cx="3458778" cy="160759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ED8E6D89-5CB9-40AF-9857-CCFD829A1E67}"/>
                </a:ext>
              </a:extLst>
            </p:cNvPr>
            <p:cNvCxnSpPr>
              <a:cxnSpLocks/>
              <a:stCxn id="82" idx="6"/>
              <a:endCxn id="84" idx="1"/>
            </p:cNvCxnSpPr>
            <p:nvPr/>
          </p:nvCxnSpPr>
          <p:spPr>
            <a:xfrm rot="12438079" flipV="1">
              <a:off x="2089641" y="-4788866"/>
              <a:ext cx="5523548" cy="101925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>
              <a:extLst>
                <a:ext uri="{FF2B5EF4-FFF2-40B4-BE49-F238E27FC236}">
                  <a16:creationId xmlns:a16="http://schemas.microsoft.com/office/drawing/2014/main" id="{C7CF968D-6E50-4E0A-93EF-6519EEAA6117}"/>
                </a:ext>
              </a:extLst>
            </p:cNvPr>
            <p:cNvCxnSpPr>
              <a:cxnSpLocks/>
              <a:endCxn id="69" idx="3"/>
            </p:cNvCxnSpPr>
            <p:nvPr/>
          </p:nvCxnSpPr>
          <p:spPr>
            <a:xfrm rot="12438079" flipH="1" flipV="1">
              <a:off x="1355638" y="-4289882"/>
              <a:ext cx="4167883" cy="286912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BDD09FC3-B5C5-44CA-8351-9791555DBF71}"/>
                </a:ext>
              </a:extLst>
            </p:cNvPr>
            <p:cNvCxnSpPr>
              <a:cxnSpLocks/>
              <a:stCxn id="82" idx="4"/>
            </p:cNvCxnSpPr>
            <p:nvPr/>
          </p:nvCxnSpPr>
          <p:spPr>
            <a:xfrm rot="12438079" flipV="1">
              <a:off x="6406323" y="-3915023"/>
              <a:ext cx="203186" cy="384039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DE468AC5-7702-4A89-BE88-D3C55F5C28C1}"/>
                </a:ext>
              </a:extLst>
            </p:cNvPr>
            <p:cNvCxnSpPr>
              <a:cxnSpLocks/>
              <a:stCxn id="83" idx="6"/>
              <a:endCxn id="88" idx="7"/>
            </p:cNvCxnSpPr>
            <p:nvPr/>
          </p:nvCxnSpPr>
          <p:spPr>
            <a:xfrm rot="12438079" flipH="1" flipV="1">
              <a:off x="2558333" y="1542139"/>
              <a:ext cx="3859972" cy="288508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ECE72A50-FD9B-499A-B4AE-E6E94DD32ABA}"/>
                </a:ext>
              </a:extLst>
            </p:cNvPr>
            <p:cNvCxnSpPr>
              <a:cxnSpLocks/>
              <a:endCxn id="83" idx="5"/>
            </p:cNvCxnSpPr>
            <p:nvPr/>
          </p:nvCxnSpPr>
          <p:spPr>
            <a:xfrm rot="12438079" flipH="1">
              <a:off x="442887" y="-39261"/>
              <a:ext cx="2645327" cy="220119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>
              <a:extLst>
                <a:ext uri="{FF2B5EF4-FFF2-40B4-BE49-F238E27FC236}">
                  <a16:creationId xmlns:a16="http://schemas.microsoft.com/office/drawing/2014/main" id="{D6659B70-F838-4766-9E94-7E14D3287002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-254608" y="2943463"/>
              <a:ext cx="6312384" cy="703920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>
              <a:extLst>
                <a:ext uri="{FF2B5EF4-FFF2-40B4-BE49-F238E27FC236}">
                  <a16:creationId xmlns:a16="http://schemas.microsoft.com/office/drawing/2014/main" id="{7B2A5414-73B7-484E-A2C8-5B2A7CB6826E}"/>
                </a:ext>
              </a:extLst>
            </p:cNvPr>
            <p:cNvCxnSpPr>
              <a:cxnSpLocks/>
              <a:endCxn id="72" idx="0"/>
            </p:cNvCxnSpPr>
            <p:nvPr/>
          </p:nvCxnSpPr>
          <p:spPr>
            <a:xfrm rot="12438079">
              <a:off x="5281615" y="1911905"/>
              <a:ext cx="957892" cy="308268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>
              <a:extLst>
                <a:ext uri="{FF2B5EF4-FFF2-40B4-BE49-F238E27FC236}">
                  <a16:creationId xmlns:a16="http://schemas.microsoft.com/office/drawing/2014/main" id="{3647941C-7AF8-4278-BB4A-2D81318E4EAA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3640019" y="-694873"/>
              <a:ext cx="706322" cy="158960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89A0933D-8E1A-43AB-875F-5E0E4B53E28B}"/>
                </a:ext>
              </a:extLst>
            </p:cNvPr>
            <p:cNvCxnSpPr>
              <a:cxnSpLocks/>
              <a:endCxn id="72" idx="6"/>
            </p:cNvCxnSpPr>
            <p:nvPr/>
          </p:nvCxnSpPr>
          <p:spPr>
            <a:xfrm rot="12438079" flipH="1">
              <a:off x="3203800" y="1104119"/>
              <a:ext cx="3056936" cy="33559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接连接符 49">
              <a:extLst>
                <a:ext uri="{FF2B5EF4-FFF2-40B4-BE49-F238E27FC236}">
                  <a16:creationId xmlns:a16="http://schemas.microsoft.com/office/drawing/2014/main" id="{256F9A82-F7C8-4D9E-9D93-6001CF3EF535}"/>
                </a:ext>
              </a:extLst>
            </p:cNvPr>
            <p:cNvCxnSpPr>
              <a:cxnSpLocks/>
              <a:endCxn id="71" idx="0"/>
            </p:cNvCxnSpPr>
            <p:nvPr/>
          </p:nvCxnSpPr>
          <p:spPr>
            <a:xfrm rot="12438079">
              <a:off x="6086212" y="1295554"/>
              <a:ext cx="85349" cy="52281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B04F1416-84CE-4D3A-9766-B69EE290B1DC}"/>
                </a:ext>
              </a:extLst>
            </p:cNvPr>
            <p:cNvCxnSpPr>
              <a:cxnSpLocks/>
              <a:endCxn id="77" idx="5"/>
            </p:cNvCxnSpPr>
            <p:nvPr/>
          </p:nvCxnSpPr>
          <p:spPr>
            <a:xfrm rot="12438079" flipH="1">
              <a:off x="6443761" y="124068"/>
              <a:ext cx="2220915" cy="2276858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E2D6A267-6D47-48CF-920B-5C60B272CD82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14866523" y="-1304511"/>
              <a:ext cx="114279" cy="175064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A266F0A4-5BB2-48F5-983B-A198B45CCCDA}"/>
                </a:ext>
              </a:extLst>
            </p:cNvPr>
            <p:cNvCxnSpPr>
              <a:cxnSpLocks/>
              <a:endCxn id="70" idx="6"/>
            </p:cNvCxnSpPr>
            <p:nvPr/>
          </p:nvCxnSpPr>
          <p:spPr>
            <a:xfrm rot="12438079" flipH="1">
              <a:off x="4690339" y="-496220"/>
              <a:ext cx="925768" cy="18011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3639154A-56DA-4385-8AD3-CE11DA1FEEA8}"/>
                </a:ext>
              </a:extLst>
            </p:cNvPr>
            <p:cNvCxnSpPr>
              <a:cxnSpLocks/>
              <a:stCxn id="69" idx="6"/>
              <a:endCxn id="71" idx="6"/>
            </p:cNvCxnSpPr>
            <p:nvPr/>
          </p:nvCxnSpPr>
          <p:spPr>
            <a:xfrm rot="12438079" flipH="1" flipV="1">
              <a:off x="4498434" y="19817"/>
              <a:ext cx="2140355" cy="79886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B020CB65-6360-42FE-A316-7F3DC4D4CAD1}"/>
                </a:ext>
              </a:extLst>
            </p:cNvPr>
            <p:cNvCxnSpPr>
              <a:cxnSpLocks/>
              <a:stCxn id="70" idx="7"/>
            </p:cNvCxnSpPr>
            <p:nvPr/>
          </p:nvCxnSpPr>
          <p:spPr>
            <a:xfrm rot="12438079" flipH="1" flipV="1">
              <a:off x="5273263" y="21127"/>
              <a:ext cx="1303353" cy="89624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99D78F91-98AD-404F-AA92-C38BA8EFC6A0}"/>
                </a:ext>
              </a:extLst>
            </p:cNvPr>
            <p:cNvCxnSpPr>
              <a:cxnSpLocks/>
              <a:endCxn id="79" idx="6"/>
            </p:cNvCxnSpPr>
            <p:nvPr/>
          </p:nvCxnSpPr>
          <p:spPr>
            <a:xfrm rot="12438079" flipH="1" flipV="1">
              <a:off x="7005011" y="-1767932"/>
              <a:ext cx="7811016" cy="26771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848370D8-9411-4CE9-90DC-07D4740662DE}"/>
                </a:ext>
              </a:extLst>
            </p:cNvPr>
            <p:cNvCxnSpPr>
              <a:cxnSpLocks/>
              <a:stCxn id="82" idx="7"/>
              <a:endCxn id="68" idx="2"/>
            </p:cNvCxnSpPr>
            <p:nvPr/>
          </p:nvCxnSpPr>
          <p:spPr>
            <a:xfrm rot="12438079" flipH="1" flipV="1">
              <a:off x="6818083" y="-2559889"/>
              <a:ext cx="4081838" cy="179556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BAADED8E-96E2-466E-B09E-5A3B189E5450}"/>
                </a:ext>
              </a:extLst>
            </p:cNvPr>
            <p:cNvCxnSpPr>
              <a:cxnSpLocks/>
              <a:endCxn id="77" idx="1"/>
            </p:cNvCxnSpPr>
            <p:nvPr/>
          </p:nvCxnSpPr>
          <p:spPr>
            <a:xfrm rot="12438079" flipH="1">
              <a:off x="6463775" y="279277"/>
              <a:ext cx="2115979" cy="145510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4B37BEA9-BBE8-4467-BB07-99E6A13FFFD6}"/>
                </a:ext>
              </a:extLst>
            </p:cNvPr>
            <p:cNvCxnSpPr>
              <a:cxnSpLocks/>
              <a:endCxn id="68" idx="3"/>
            </p:cNvCxnSpPr>
            <p:nvPr/>
          </p:nvCxnSpPr>
          <p:spPr>
            <a:xfrm rot="12438079" flipH="1">
              <a:off x="5633095" y="-1219328"/>
              <a:ext cx="4433719" cy="198262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接连接符 59">
              <a:extLst>
                <a:ext uri="{FF2B5EF4-FFF2-40B4-BE49-F238E27FC236}">
                  <a16:creationId xmlns:a16="http://schemas.microsoft.com/office/drawing/2014/main" id="{ABAFA1AD-2944-448C-AEEB-078233369AB7}"/>
                </a:ext>
              </a:extLst>
            </p:cNvPr>
            <p:cNvCxnSpPr>
              <a:cxnSpLocks/>
              <a:stCxn id="77" idx="5"/>
              <a:endCxn id="78" idx="1"/>
            </p:cNvCxnSpPr>
            <p:nvPr/>
          </p:nvCxnSpPr>
          <p:spPr>
            <a:xfrm rot="12438079" flipH="1">
              <a:off x="9136637" y="457592"/>
              <a:ext cx="3108154" cy="107532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接连接符 60">
              <a:extLst>
                <a:ext uri="{FF2B5EF4-FFF2-40B4-BE49-F238E27FC236}">
                  <a16:creationId xmlns:a16="http://schemas.microsoft.com/office/drawing/2014/main" id="{0D6EC1F6-0BD4-4D7F-A45E-674BD33BFFE2}"/>
                </a:ext>
              </a:extLst>
            </p:cNvPr>
            <p:cNvCxnSpPr>
              <a:cxnSpLocks/>
              <a:stCxn id="77" idx="1"/>
              <a:endCxn id="68" idx="3"/>
            </p:cNvCxnSpPr>
            <p:nvPr/>
          </p:nvCxnSpPr>
          <p:spPr>
            <a:xfrm rot="12438079" flipH="1">
              <a:off x="9093024" y="-379045"/>
              <a:ext cx="884116" cy="1511583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id="{84FA2B43-D58E-408F-9E15-F7F85DF90FDD}"/>
                </a:ext>
              </a:extLst>
            </p:cNvPr>
            <p:cNvCxnSpPr>
              <a:cxnSpLocks/>
              <a:stCxn id="68" idx="2"/>
              <a:endCxn id="79" idx="3"/>
            </p:cNvCxnSpPr>
            <p:nvPr/>
          </p:nvCxnSpPr>
          <p:spPr>
            <a:xfrm rot="12438079" flipH="1">
              <a:off x="10454383" y="-725353"/>
              <a:ext cx="4067231" cy="1831919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>
              <a:extLst>
                <a:ext uri="{FF2B5EF4-FFF2-40B4-BE49-F238E27FC236}">
                  <a16:creationId xmlns:a16="http://schemas.microsoft.com/office/drawing/2014/main" id="{2B8815EB-8B67-4F56-9E1B-CF767B46FD15}"/>
                </a:ext>
              </a:extLst>
            </p:cNvPr>
            <p:cNvCxnSpPr>
              <a:cxnSpLocks/>
              <a:stCxn id="81" idx="0"/>
            </p:cNvCxnSpPr>
            <p:nvPr/>
          </p:nvCxnSpPr>
          <p:spPr>
            <a:xfrm rot="12438079">
              <a:off x="14207954" y="524787"/>
              <a:ext cx="600996" cy="1260325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接连接符 63">
              <a:extLst>
                <a:ext uri="{FF2B5EF4-FFF2-40B4-BE49-F238E27FC236}">
                  <a16:creationId xmlns:a16="http://schemas.microsoft.com/office/drawing/2014/main" id="{EDFE70D6-9009-4067-9D58-701984CF12C6}"/>
                </a:ext>
              </a:extLst>
            </p:cNvPr>
            <p:cNvCxnSpPr>
              <a:cxnSpLocks/>
              <a:endCxn id="80" idx="6"/>
            </p:cNvCxnSpPr>
            <p:nvPr/>
          </p:nvCxnSpPr>
          <p:spPr>
            <a:xfrm rot="12438079" flipH="1">
              <a:off x="14433619" y="652443"/>
              <a:ext cx="4129370" cy="74543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接连接符 64">
              <a:extLst>
                <a:ext uri="{FF2B5EF4-FFF2-40B4-BE49-F238E27FC236}">
                  <a16:creationId xmlns:a16="http://schemas.microsoft.com/office/drawing/2014/main" id="{BC4FFAC7-37FB-44E7-B697-DCF2DB323F03}"/>
                </a:ext>
              </a:extLst>
            </p:cNvPr>
            <p:cNvCxnSpPr>
              <a:cxnSpLocks/>
              <a:stCxn id="78" idx="5"/>
              <a:endCxn id="79" idx="7"/>
            </p:cNvCxnSpPr>
            <p:nvPr/>
          </p:nvCxnSpPr>
          <p:spPr>
            <a:xfrm rot="12438079" flipH="1">
              <a:off x="12843263" y="84880"/>
              <a:ext cx="1205113" cy="1415237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接连接符 65">
              <a:extLst>
                <a:ext uri="{FF2B5EF4-FFF2-40B4-BE49-F238E27FC236}">
                  <a16:creationId xmlns:a16="http://schemas.microsoft.com/office/drawing/2014/main" id="{CFAC8E49-0C58-4F0D-8382-988B7ADCAE41}"/>
                </a:ext>
              </a:extLst>
            </p:cNvPr>
            <p:cNvCxnSpPr>
              <a:cxnSpLocks/>
              <a:stCxn id="78" idx="6"/>
              <a:endCxn id="81" idx="2"/>
            </p:cNvCxnSpPr>
            <p:nvPr/>
          </p:nvCxnSpPr>
          <p:spPr>
            <a:xfrm rot="12438079" flipH="1">
              <a:off x="12575735" y="1256497"/>
              <a:ext cx="1866059" cy="44844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接连接符 66">
              <a:extLst>
                <a:ext uri="{FF2B5EF4-FFF2-40B4-BE49-F238E27FC236}">
                  <a16:creationId xmlns:a16="http://schemas.microsoft.com/office/drawing/2014/main" id="{E1FEC16F-EAEB-411B-ACF4-72865091F743}"/>
                </a:ext>
              </a:extLst>
            </p:cNvPr>
            <p:cNvCxnSpPr>
              <a:cxnSpLocks/>
              <a:stCxn id="81" idx="1"/>
              <a:endCxn id="80" idx="5"/>
            </p:cNvCxnSpPr>
            <p:nvPr/>
          </p:nvCxnSpPr>
          <p:spPr>
            <a:xfrm rot="12438079" flipH="1">
              <a:off x="14714743" y="634130"/>
              <a:ext cx="3515484" cy="207841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17CE4BD4-F409-45D6-BB0F-8DD71494F45D}"/>
                </a:ext>
              </a:extLst>
            </p:cNvPr>
            <p:cNvSpPr/>
            <p:nvPr/>
          </p:nvSpPr>
          <p:spPr>
            <a:xfrm rot="12438079">
              <a:off x="9855001" y="-241637"/>
              <a:ext cx="429725" cy="42972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C563A92C-89C6-4182-980D-1335D2898E90}"/>
                </a:ext>
              </a:extLst>
            </p:cNvPr>
            <p:cNvSpPr/>
            <p:nvPr/>
          </p:nvSpPr>
          <p:spPr>
            <a:xfrm rot="12438079" flipH="1">
              <a:off x="4535668" y="-631363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0" name="椭圆 69">
              <a:extLst>
                <a:ext uri="{FF2B5EF4-FFF2-40B4-BE49-F238E27FC236}">
                  <a16:creationId xmlns:a16="http://schemas.microsoft.com/office/drawing/2014/main" id="{8DA50C26-92A8-487D-85AC-BD0A3BE5C91F}"/>
                </a:ext>
              </a:extLst>
            </p:cNvPr>
            <p:cNvSpPr/>
            <p:nvPr/>
          </p:nvSpPr>
          <p:spPr>
            <a:xfrm rot="12438079" flipH="1">
              <a:off x="5429922" y="-409757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1" name="椭圆 70">
              <a:extLst>
                <a:ext uri="{FF2B5EF4-FFF2-40B4-BE49-F238E27FC236}">
                  <a16:creationId xmlns:a16="http://schemas.microsoft.com/office/drawing/2014/main" id="{5041FE60-4E50-4E08-992D-D260C9BC136C}"/>
                </a:ext>
              </a:extLst>
            </p:cNvPr>
            <p:cNvSpPr/>
            <p:nvPr/>
          </p:nvSpPr>
          <p:spPr>
            <a:xfrm rot="12438079" flipH="1">
              <a:off x="6160439" y="1129170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4396CB60-33E0-4B1C-9182-0CCA89FBE570}"/>
                </a:ext>
              </a:extLst>
            </p:cNvPr>
            <p:cNvSpPr/>
            <p:nvPr/>
          </p:nvSpPr>
          <p:spPr>
            <a:xfrm rot="12438079" flipH="1">
              <a:off x="5991508" y="168799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AF250ACF-9499-402F-8B55-414E13D21D51}"/>
                </a:ext>
              </a:extLst>
            </p:cNvPr>
            <p:cNvSpPr/>
            <p:nvPr/>
          </p:nvSpPr>
          <p:spPr>
            <a:xfrm rot="12438079" flipH="1">
              <a:off x="-1277203" y="-5286245"/>
              <a:ext cx="431497" cy="43149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4" name="椭圆 73">
              <a:extLst>
                <a:ext uri="{FF2B5EF4-FFF2-40B4-BE49-F238E27FC236}">
                  <a16:creationId xmlns:a16="http://schemas.microsoft.com/office/drawing/2014/main" id="{2D7A4837-3F83-4DF6-9AAB-8C1DBB97B5FC}"/>
                </a:ext>
              </a:extLst>
            </p:cNvPr>
            <p:cNvSpPr/>
            <p:nvPr/>
          </p:nvSpPr>
          <p:spPr>
            <a:xfrm rot="12438079" flipH="1">
              <a:off x="1603375" y="4882994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5" name="椭圆 74">
              <a:extLst>
                <a:ext uri="{FF2B5EF4-FFF2-40B4-BE49-F238E27FC236}">
                  <a16:creationId xmlns:a16="http://schemas.microsoft.com/office/drawing/2014/main" id="{C7B56D92-FDD3-4919-89CD-7C82D63469EE}"/>
                </a:ext>
              </a:extLst>
            </p:cNvPr>
            <p:cNvSpPr/>
            <p:nvPr/>
          </p:nvSpPr>
          <p:spPr>
            <a:xfrm rot="12438079" flipH="1">
              <a:off x="-58138" y="1290691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6" name="椭圆 75">
              <a:extLst>
                <a:ext uri="{FF2B5EF4-FFF2-40B4-BE49-F238E27FC236}">
                  <a16:creationId xmlns:a16="http://schemas.microsoft.com/office/drawing/2014/main" id="{988AF847-C337-4C10-A8D8-D12010F6772F}"/>
                </a:ext>
              </a:extLst>
            </p:cNvPr>
            <p:cNvSpPr/>
            <p:nvPr/>
          </p:nvSpPr>
          <p:spPr>
            <a:xfrm rot="12438079" flipH="1">
              <a:off x="-332656" y="-3432247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7" name="椭圆 76">
              <a:extLst>
                <a:ext uri="{FF2B5EF4-FFF2-40B4-BE49-F238E27FC236}">
                  <a16:creationId xmlns:a16="http://schemas.microsoft.com/office/drawing/2014/main" id="{8B46C868-03F2-4FD0-A252-5E322C048971}"/>
                </a:ext>
              </a:extLst>
            </p:cNvPr>
            <p:cNvSpPr/>
            <p:nvPr/>
          </p:nvSpPr>
          <p:spPr>
            <a:xfrm rot="12438079" flipH="1">
              <a:off x="8788962" y="662489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8" name="椭圆 77">
              <a:extLst>
                <a:ext uri="{FF2B5EF4-FFF2-40B4-BE49-F238E27FC236}">
                  <a16:creationId xmlns:a16="http://schemas.microsoft.com/office/drawing/2014/main" id="{AF2B1503-A168-44D6-B2F1-2A67B0677CE3}"/>
                </a:ext>
              </a:extLst>
            </p:cNvPr>
            <p:cNvSpPr/>
            <p:nvPr/>
          </p:nvSpPr>
          <p:spPr>
            <a:xfrm rot="12438079" flipH="1">
              <a:off x="12311641" y="1047193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79" name="椭圆 78">
              <a:extLst>
                <a:ext uri="{FF2B5EF4-FFF2-40B4-BE49-F238E27FC236}">
                  <a16:creationId xmlns:a16="http://schemas.microsoft.com/office/drawing/2014/main" id="{F186E9F9-9AB2-470D-AC89-1AE1948A4C22}"/>
                </a:ext>
              </a:extLst>
            </p:cNvPr>
            <p:cNvSpPr/>
            <p:nvPr/>
          </p:nvSpPr>
          <p:spPr>
            <a:xfrm rot="12438079">
              <a:off x="14295650" y="159896"/>
              <a:ext cx="429725" cy="42972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0" name="椭圆 79">
              <a:extLst>
                <a:ext uri="{FF2B5EF4-FFF2-40B4-BE49-F238E27FC236}">
                  <a16:creationId xmlns:a16="http://schemas.microsoft.com/office/drawing/2014/main" id="{55429AED-A218-4AEA-A51E-8898A448860C}"/>
                </a:ext>
              </a:extLst>
            </p:cNvPr>
            <p:cNvSpPr/>
            <p:nvPr/>
          </p:nvSpPr>
          <p:spPr>
            <a:xfrm rot="12438079" flipH="1">
              <a:off x="18293821" y="1478678"/>
              <a:ext cx="222523" cy="22252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1" name="椭圆 80">
              <a:extLst>
                <a:ext uri="{FF2B5EF4-FFF2-40B4-BE49-F238E27FC236}">
                  <a16:creationId xmlns:a16="http://schemas.microsoft.com/office/drawing/2014/main" id="{1D1A0F24-C732-49DC-AEB7-37169F312CAB}"/>
                </a:ext>
              </a:extLst>
            </p:cNvPr>
            <p:cNvSpPr/>
            <p:nvPr/>
          </p:nvSpPr>
          <p:spPr>
            <a:xfrm rot="12438079" flipH="1">
              <a:off x="14428855" y="1651842"/>
              <a:ext cx="212753" cy="21275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2" name="椭圆 81">
              <a:extLst>
                <a:ext uri="{FF2B5EF4-FFF2-40B4-BE49-F238E27FC236}">
                  <a16:creationId xmlns:a16="http://schemas.microsoft.com/office/drawing/2014/main" id="{53337C38-98E2-43F1-A87B-A60B6D739782}"/>
                </a:ext>
              </a:extLst>
            </p:cNvPr>
            <p:cNvSpPr/>
            <p:nvPr/>
          </p:nvSpPr>
          <p:spPr>
            <a:xfrm rot="12438079" flipH="1">
              <a:off x="7274113" y="-3670170"/>
              <a:ext cx="280826" cy="280826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3" name="椭圆 82">
              <a:extLst>
                <a:ext uri="{FF2B5EF4-FFF2-40B4-BE49-F238E27FC236}">
                  <a16:creationId xmlns:a16="http://schemas.microsoft.com/office/drawing/2014/main" id="{9D8207ED-C7B2-4E6D-9FC1-C360C25C4CB8}"/>
                </a:ext>
              </a:extLst>
            </p:cNvPr>
            <p:cNvSpPr/>
            <p:nvPr/>
          </p:nvSpPr>
          <p:spPr>
            <a:xfrm rot="12438079" flipH="1">
              <a:off x="3119002" y="573564"/>
              <a:ext cx="334605" cy="33460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4" name="椭圆 83">
              <a:extLst>
                <a:ext uri="{FF2B5EF4-FFF2-40B4-BE49-F238E27FC236}">
                  <a16:creationId xmlns:a16="http://schemas.microsoft.com/office/drawing/2014/main" id="{546EADEA-CA29-476C-99A9-0182CB45376E}"/>
                </a:ext>
              </a:extLst>
            </p:cNvPr>
            <p:cNvSpPr/>
            <p:nvPr/>
          </p:nvSpPr>
          <p:spPr>
            <a:xfrm rot="12438079" flipH="1">
              <a:off x="2159124" y="-521459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5" name="椭圆 84">
              <a:extLst>
                <a:ext uri="{FF2B5EF4-FFF2-40B4-BE49-F238E27FC236}">
                  <a16:creationId xmlns:a16="http://schemas.microsoft.com/office/drawing/2014/main" id="{13483682-819C-4A23-9889-BFCCEACD0F22}"/>
                </a:ext>
              </a:extLst>
            </p:cNvPr>
            <p:cNvSpPr/>
            <p:nvPr/>
          </p:nvSpPr>
          <p:spPr>
            <a:xfrm rot="12438079" flipH="1">
              <a:off x="-2035699" y="-5979552"/>
              <a:ext cx="253403" cy="253403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6" name="椭圆 85">
              <a:extLst>
                <a:ext uri="{FF2B5EF4-FFF2-40B4-BE49-F238E27FC236}">
                  <a16:creationId xmlns:a16="http://schemas.microsoft.com/office/drawing/2014/main" id="{4DE90D86-1995-4407-9FE7-A558880F3358}"/>
                </a:ext>
              </a:extLst>
            </p:cNvPr>
            <p:cNvSpPr/>
            <p:nvPr/>
          </p:nvSpPr>
          <p:spPr>
            <a:xfrm rot="12438079" flipH="1">
              <a:off x="-3903897" y="414475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7" name="椭圆 86">
              <a:extLst>
                <a:ext uri="{FF2B5EF4-FFF2-40B4-BE49-F238E27FC236}">
                  <a16:creationId xmlns:a16="http://schemas.microsoft.com/office/drawing/2014/main" id="{F8E0CBB2-A2A6-49F7-A42A-8EDF349E02FA}"/>
                </a:ext>
              </a:extLst>
            </p:cNvPr>
            <p:cNvSpPr/>
            <p:nvPr/>
          </p:nvSpPr>
          <p:spPr>
            <a:xfrm rot="12438079" flipH="1">
              <a:off x="3652883" y="6851504"/>
              <a:ext cx="254885" cy="254885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8" name="椭圆 87">
              <a:extLst>
                <a:ext uri="{FF2B5EF4-FFF2-40B4-BE49-F238E27FC236}">
                  <a16:creationId xmlns:a16="http://schemas.microsoft.com/office/drawing/2014/main" id="{CE918807-C76F-47E1-992C-FC9EED0D4690}"/>
                </a:ext>
              </a:extLst>
            </p:cNvPr>
            <p:cNvSpPr/>
            <p:nvPr/>
          </p:nvSpPr>
          <p:spPr>
            <a:xfrm rot="12438079" flipH="1">
              <a:off x="5420193" y="4969863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89" name="椭圆 88">
              <a:extLst>
                <a:ext uri="{FF2B5EF4-FFF2-40B4-BE49-F238E27FC236}">
                  <a16:creationId xmlns:a16="http://schemas.microsoft.com/office/drawing/2014/main" id="{69CA48D9-F9E7-4902-ABE0-064A855EFB9D}"/>
                </a:ext>
              </a:extLst>
            </p:cNvPr>
            <p:cNvSpPr/>
            <p:nvPr/>
          </p:nvSpPr>
          <p:spPr>
            <a:xfrm rot="12438079" flipH="1">
              <a:off x="-4611148" y="1827834"/>
              <a:ext cx="335152" cy="33515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0" name="椭圆 89">
              <a:extLst>
                <a:ext uri="{FF2B5EF4-FFF2-40B4-BE49-F238E27FC236}">
                  <a16:creationId xmlns:a16="http://schemas.microsoft.com/office/drawing/2014/main" id="{F145E53A-F4C7-4E39-AB9D-951015E7A71F}"/>
                </a:ext>
              </a:extLst>
            </p:cNvPr>
            <p:cNvSpPr/>
            <p:nvPr/>
          </p:nvSpPr>
          <p:spPr>
            <a:xfrm rot="12438079" flipH="1">
              <a:off x="371300" y="7206521"/>
              <a:ext cx="353882" cy="35388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1" name="椭圆 90">
              <a:extLst>
                <a:ext uri="{FF2B5EF4-FFF2-40B4-BE49-F238E27FC236}">
                  <a16:creationId xmlns:a16="http://schemas.microsoft.com/office/drawing/2014/main" id="{188AFBFF-3FAB-44E1-8204-6CD89392AA15}"/>
                </a:ext>
              </a:extLst>
            </p:cNvPr>
            <p:cNvSpPr/>
            <p:nvPr/>
          </p:nvSpPr>
          <p:spPr>
            <a:xfrm rot="12438079" flipH="1">
              <a:off x="-2300318" y="1196819"/>
              <a:ext cx="193702" cy="193702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2" name="椭圆 91">
              <a:extLst>
                <a:ext uri="{FF2B5EF4-FFF2-40B4-BE49-F238E27FC236}">
                  <a16:creationId xmlns:a16="http://schemas.microsoft.com/office/drawing/2014/main" id="{51A08347-FFBA-495C-BAD5-C56BD8144B3D}"/>
                </a:ext>
              </a:extLst>
            </p:cNvPr>
            <p:cNvSpPr/>
            <p:nvPr/>
          </p:nvSpPr>
          <p:spPr>
            <a:xfrm rot="12438079" flipH="1">
              <a:off x="-1282638" y="4748077"/>
              <a:ext cx="186307" cy="186307"/>
            </a:xfrm>
            <a:prstGeom prst="ellipse">
              <a:avLst/>
            </a:prstGeom>
            <a:grpFill/>
            <a:ln w="28575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93" name="直接连接符 92">
              <a:extLst>
                <a:ext uri="{FF2B5EF4-FFF2-40B4-BE49-F238E27FC236}">
                  <a16:creationId xmlns:a16="http://schemas.microsoft.com/office/drawing/2014/main" id="{F1F7EA43-FA46-48AB-B0E8-AF4521A0FD26}"/>
                </a:ext>
              </a:extLst>
            </p:cNvPr>
            <p:cNvCxnSpPr>
              <a:cxnSpLocks/>
            </p:cNvCxnSpPr>
            <p:nvPr/>
          </p:nvCxnSpPr>
          <p:spPr>
            <a:xfrm rot="12438079">
              <a:off x="2167378" y="-7601576"/>
              <a:ext cx="718080" cy="2334154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>
              <a:extLst>
                <a:ext uri="{FF2B5EF4-FFF2-40B4-BE49-F238E27FC236}">
                  <a16:creationId xmlns:a16="http://schemas.microsoft.com/office/drawing/2014/main" id="{D5504C71-03D5-4B85-AC57-94978ECC9C89}"/>
                </a:ext>
              </a:extLst>
            </p:cNvPr>
            <p:cNvCxnSpPr>
              <a:cxnSpLocks/>
              <a:stCxn id="73" idx="7"/>
              <a:endCxn id="76" idx="3"/>
            </p:cNvCxnSpPr>
            <p:nvPr/>
          </p:nvCxnSpPr>
          <p:spPr>
            <a:xfrm rot="12438079" flipH="1" flipV="1">
              <a:off x="-1283577" y="-4610282"/>
              <a:ext cx="1336360" cy="930006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>
              <a:extLst>
                <a:ext uri="{FF2B5EF4-FFF2-40B4-BE49-F238E27FC236}">
                  <a16:creationId xmlns:a16="http://schemas.microsoft.com/office/drawing/2014/main" id="{5ED368DB-0B38-4CC1-9833-1206B961EC9E}"/>
                </a:ext>
              </a:extLst>
            </p:cNvPr>
            <p:cNvCxnSpPr>
              <a:cxnSpLocks/>
            </p:cNvCxnSpPr>
            <p:nvPr/>
          </p:nvCxnSpPr>
          <p:spPr>
            <a:xfrm rot="12438079" flipH="1">
              <a:off x="-6247381" y="-30441"/>
              <a:ext cx="2453157" cy="336881"/>
            </a:xfrm>
            <a:prstGeom prst="line">
              <a:avLst/>
            </a:prstGeom>
            <a:grpFill/>
            <a:ln w="19050">
              <a:solidFill>
                <a:schemeClr val="accent1">
                  <a:lumMod val="60000"/>
                  <a:lumOff val="40000"/>
                  <a:alpha val="9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A3DB94B6-6F4B-44BA-A5D0-98C8EFC31AF6}"/>
              </a:ext>
            </a:extLst>
          </p:cNvPr>
          <p:cNvSpPr/>
          <p:nvPr/>
        </p:nvSpPr>
        <p:spPr>
          <a:xfrm>
            <a:off x="-1" y="3506921"/>
            <a:ext cx="12192001" cy="3377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84602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>
            <a:extLst>
              <a:ext uri="{FF2B5EF4-FFF2-40B4-BE49-F238E27FC236}">
                <a16:creationId xmlns:a16="http://schemas.microsoft.com/office/drawing/2014/main" id="{6FD254DE-CBD7-40B0-939B-F9EA8461AD1C}"/>
              </a:ext>
            </a:extLst>
          </p:cNvPr>
          <p:cNvGrpSpPr/>
          <p:nvPr userDrawn="1"/>
        </p:nvGrpSpPr>
        <p:grpSpPr>
          <a:xfrm>
            <a:off x="-2574785" y="323318"/>
            <a:ext cx="6211364" cy="6211364"/>
            <a:chOff x="-2153403" y="5983552"/>
            <a:chExt cx="1716742" cy="1716742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0F932B4C-A0C5-4287-A449-FB50DE113A17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FF4F4F3B-C1BA-4605-8A48-A239A887F6B8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2FC54A1-C0ED-4314-A5C4-D0003EA4B8E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D619FE27-7D2F-4ADB-BF9C-366447438F5D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E54F6B8A-FE03-4390-AF17-41EF6AA3B741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9AE45C-A4C4-46E6-8FB7-F1BF951CB48C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DBDAA7A1-B45D-44C9-8F59-41FB1E440024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261953A9-8C74-47F7-A363-9CDF3D8F4843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B6E5D5F2-989F-4640-8578-8F96772CFFF0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7A86AF33-ED23-4B5A-A047-A628681EE922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49D813C0-F246-48B2-9F2F-4B192583E11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26645CA6-EF42-4397-A09D-865A74AFE743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749FBAA-B3BF-47B0-BBF5-A4F9ADC2B9AE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3EAD01C2-8CAF-444B-B943-AE1AFCD6C258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EBC8FA2B-2C65-4B1B-991B-67336B7580E7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DD03B57-57DD-4F2E-901F-1A6EF1114D0D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6CB74C15-D75C-4B36-9813-12F747B5FA3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9A94EF31-3C1A-40CC-A2AD-EC5FB541ED9C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61DD27FF-21EA-4AC9-A992-49C1461D2858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871FA4E1-1746-4F64-8FAA-C1427A807B6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7" name="组合 106">
                  <a:extLst>
                    <a:ext uri="{FF2B5EF4-FFF2-40B4-BE49-F238E27FC236}">
                      <a16:creationId xmlns:a16="http://schemas.microsoft.com/office/drawing/2014/main" id="{B7908DE3-8161-40E7-B1F5-88103F10FD43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F6B983F3-53C9-449C-B5F1-EDD62E1EFF14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67E4A0FE-832C-4480-A27C-7F28C19245BA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任意多边形: 形状 110">
                    <a:extLst>
                      <a:ext uri="{FF2B5EF4-FFF2-40B4-BE49-F238E27FC236}">
                        <a16:creationId xmlns:a16="http://schemas.microsoft.com/office/drawing/2014/main" id="{21DDAB76-939E-4B54-809A-2441775C9296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97AD8BF3-843D-4473-B588-3D6D928650EA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" name="组合 100">
                <a:extLst>
                  <a:ext uri="{FF2B5EF4-FFF2-40B4-BE49-F238E27FC236}">
                    <a16:creationId xmlns:a16="http://schemas.microsoft.com/office/drawing/2014/main" id="{A4AFBFD3-538A-4D4B-B6EF-9B3E070B81EE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763FD305-BF53-411C-98C1-33F7D67AA7A1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F8CB60B7-D454-4C67-A6E5-EEB01F4C307F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FF839F2F-44B9-4C84-BC53-E20E28590D49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06C715F-2792-46D2-9814-8594D973B9E9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FE4B3DA9-66CE-4921-824C-C385EBE1D4BC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C0F49F1E-B92A-4728-9A0A-BFAF95EC53D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3EE5A44C-DE99-477F-BA5F-F632C0E20B11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271C79B-A2DC-49A1-8FA0-EE820EC2D1AD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1BC1825B-6567-4436-9966-DCB8408DE529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669F3CE0-2F30-48CA-8AB9-F27094E2945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B8599F07-ED02-436C-A9F0-B1CFE242B012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95EA9B8-F3D1-4DA9-872E-91F253ECE2D1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31ADC362-07D8-4B52-8F44-3895CBBC101F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3D45F820-B583-42BF-821F-98FC985F9688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282E3453-1889-4FEB-A28F-E690160BE064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E1C86007-ABBF-40B1-8D64-3B72369CAAB3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8EC14607-B251-4A04-BD1D-D1B971FBED5C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7C3BF898-C4F7-4E7C-8D68-6E8A27AAB02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1F3EB1B1-524C-4E12-B5F9-1B4C5F083792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EC0CA52-E876-4B2E-A83E-368F4AE8FC69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2EEA6A4D-2F64-4227-AED9-66CA310374BE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64F4BE0C-9773-4F72-A292-A4E8023E4555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96392A13-DC8B-407E-9AEA-C3DEC4C5B818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7F9DA0A7-CE68-41E1-8116-4404DB4E7113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C107492-2065-4993-9DBA-84C66309E954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5DEDCC06-20CB-4AAA-9502-C52A90E097AE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FE44CA8-FD3A-47C4-AF23-0C76C228D154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79AA383B-3CA0-43D8-BF9B-37E03B28073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4206BA07-15A5-4138-9EBA-2C5161ED8C9C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AC28BFE9-EC04-4DF9-A9A4-69C3207089CB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FFA71302-82EC-45E4-94C2-8FB0BF8BE2CC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" name="等腰三角形 2">
            <a:extLst>
              <a:ext uri="{FF2B5EF4-FFF2-40B4-BE49-F238E27FC236}">
                <a16:creationId xmlns:a16="http://schemas.microsoft.com/office/drawing/2014/main" id="{6451489A-8258-47F7-82B8-25233D0B3745}"/>
              </a:ext>
            </a:extLst>
          </p:cNvPr>
          <p:cNvSpPr/>
          <p:nvPr userDrawn="1"/>
        </p:nvSpPr>
        <p:spPr>
          <a:xfrm rot="9000000" flipH="1" flipV="1">
            <a:off x="4872349" y="4183619"/>
            <a:ext cx="266495" cy="283508"/>
          </a:xfrm>
          <a:prstGeom prst="triangle">
            <a:avLst>
              <a:gd name="adj" fmla="val 0"/>
            </a:avLst>
          </a:prstGeom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7C3643B1-F46B-4A7E-9F36-8AFEC1CBF83A}"/>
              </a:ext>
            </a:extLst>
          </p:cNvPr>
          <p:cNvSpPr/>
          <p:nvPr userDrawn="1"/>
        </p:nvSpPr>
        <p:spPr>
          <a:xfrm>
            <a:off x="-380078" y="2450022"/>
            <a:ext cx="5587078" cy="1928479"/>
          </a:xfrm>
          <a:prstGeom prst="rect">
            <a:avLst/>
          </a:prstGeom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952500" y="2967335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bg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71619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4318000" y="368300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accent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4AC6098E-97BE-41E3-A473-61641D13386B}"/>
              </a:ext>
            </a:extLst>
          </p:cNvPr>
          <p:cNvGrpSpPr/>
          <p:nvPr userDrawn="1"/>
        </p:nvGrpSpPr>
        <p:grpSpPr>
          <a:xfrm>
            <a:off x="526504" y="2545232"/>
            <a:ext cx="11138992" cy="2404455"/>
            <a:chOff x="2083899" y="6884276"/>
            <a:chExt cx="7953060" cy="1716742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34FD062-6B99-4289-8AB2-F59EC546BE21}"/>
                </a:ext>
              </a:extLst>
            </p:cNvPr>
            <p:cNvGrpSpPr/>
            <p:nvPr userDrawn="1"/>
          </p:nvGrpSpPr>
          <p:grpSpPr>
            <a:xfrm>
              <a:off x="4318000" y="7066367"/>
              <a:ext cx="5718959" cy="984677"/>
              <a:chOff x="4353460" y="1467844"/>
              <a:chExt cx="5718959" cy="984677"/>
            </a:xfrm>
            <a:solidFill>
              <a:srgbClr val="F4F4F4"/>
            </a:solidFill>
          </p:grpSpPr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292DA5E8-4919-4A41-8109-89D6204D46F8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81CEB08F-2964-43D1-A2AC-6FFFB879480C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7BDC2387-CF89-4C7C-990F-B7F0ED9B66DF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BE6973F0-BDCB-4792-A4C4-473D4704A889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91F52252-DF13-4CBA-AF19-7FD9409B2BF5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" name="组合 96">
                <a:extLst>
                  <a:ext uri="{FF2B5EF4-FFF2-40B4-BE49-F238E27FC236}">
                    <a16:creationId xmlns:a16="http://schemas.microsoft.com/office/drawing/2014/main" id="{7AEE42FD-E1DC-4ED8-91A0-5226B63DF45E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33437E76-EB6F-4CA6-8C7D-547BEB19BA62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002A3A34-297A-41F5-A7CD-3619E53E56BD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0D397592-B53A-4411-B443-13DC3CD9A980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FCD6110F-9E15-4660-8BD5-760C161334E8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27D01999-C165-4C6D-B4B0-6ED87808528C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84762C46-CCC2-4094-AFFC-49F0D155C847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B6F5ACFD-BB09-42CD-8EAC-447772308471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558DDB51-30C4-4D3D-9959-3C23B03BCF1B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910B27AA-C820-4245-8258-881152194162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2E2CBD5-C618-4F18-A030-07469692508D}"/>
                </a:ext>
              </a:extLst>
            </p:cNvPr>
            <p:cNvGrpSpPr/>
            <p:nvPr userDrawn="1"/>
          </p:nvGrpSpPr>
          <p:grpSpPr>
            <a:xfrm>
              <a:off x="4502164" y="8150414"/>
              <a:ext cx="5307653" cy="216149"/>
              <a:chOff x="4537624" y="2551891"/>
              <a:chExt cx="5307653" cy="216149"/>
            </a:xfrm>
            <a:solidFill>
              <a:srgbClr val="F4F4F4"/>
            </a:solidFill>
          </p:grpSpPr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id="{EE596D96-6163-430B-B00B-8E5948D38E8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6172760F-02F7-4427-8765-60E39F8B106D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E2BB4F2A-CA1D-40E7-9D94-ED399D998056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8AAE6050-153A-4E56-9253-37C18D08DF5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673930F3-4FF3-4030-913F-6B0BCE31300C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1D232DF2-11ED-46FA-B431-EC6226A9AFD5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ACC89455-CCA9-4990-AB94-C8874A27D18E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43718654-A237-4383-8BC5-117DFF7ECB3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8DFCD4CB-6E2A-408E-B7A8-2B5E1601AB89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id="{C6D0E450-825B-4472-AD50-162CD1843257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6EEE1981-A4C0-418D-9941-2D3DCB729A0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3F44C238-B06D-4002-A500-1D9594703C9C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3B2821CD-F3D9-4D1F-B09E-F3D5BB624050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49365B69-028F-4618-9BD6-03B37F244FF2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6B6E1FC7-1CCF-4271-83C6-9ED81F0F4038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161C5B3B-6952-4CED-A5E8-D39F4DEE7F0E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A9FDB805-71FB-44D7-8834-42CABB0C2EAD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70662885-ED58-425E-9CF0-3E8C203FA831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>
                <a:extLst>
                  <a:ext uri="{FF2B5EF4-FFF2-40B4-BE49-F238E27FC236}">
                    <a16:creationId xmlns:a16="http://schemas.microsoft.com/office/drawing/2014/main" id="{AB84DB6F-443F-4737-B7FE-A547628E0615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D0F123EB-DD1A-407C-AC0A-7A6CD0B6812A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6568552C-A23D-4AFE-A23F-9E3BB65678EF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F77A2446-858D-4294-8C89-22494B10B812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FDE10E0F-808F-414D-924D-DF76A6795EF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4930575B-5D43-44E4-9DE9-4A8922F26CE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DA020BAF-10A0-404C-862A-4566CCB4BB5B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DA72DA30-A315-481D-A0D9-032BB379B92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B58ABC97-DBFC-4E0D-88F0-C2770FD8010E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93FB7702-B447-4794-9211-7BC66A500BC4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10384CCC-F90D-45EC-8163-4870456EFA10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749D1119-C22E-4305-B72C-5F25FB9BA48F}"/>
                </a:ext>
              </a:extLst>
            </p:cNvPr>
            <p:cNvGrpSpPr/>
            <p:nvPr userDrawn="1"/>
          </p:nvGrpSpPr>
          <p:grpSpPr>
            <a:xfrm>
              <a:off x="2083899" y="6884276"/>
              <a:ext cx="1716742" cy="1716742"/>
              <a:chOff x="2083899" y="6884276"/>
              <a:chExt cx="1716742" cy="1716742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93B5463A-08BB-47B4-8C9D-6FB00470FBDF}"/>
                  </a:ext>
                </a:extLst>
              </p:cNvPr>
              <p:cNvGrpSpPr/>
              <p:nvPr userDrawn="1"/>
            </p:nvGrpSpPr>
            <p:grpSpPr>
              <a:xfrm>
                <a:off x="2286623" y="8123118"/>
                <a:ext cx="182169" cy="168686"/>
                <a:chOff x="2322083" y="2524595"/>
                <a:chExt cx="182169" cy="168686"/>
              </a:xfrm>
              <a:solidFill>
                <a:srgbClr val="F4F4F4"/>
              </a:solidFill>
            </p:grpSpPr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E1B7C04E-CE36-400C-B68C-2CCEAE469CC5}"/>
                    </a:ext>
                  </a:extLst>
                </p:cNvPr>
                <p:cNvSpPr/>
                <p:nvPr/>
              </p:nvSpPr>
              <p:spPr>
                <a:xfrm>
                  <a:off x="2396122" y="2524595"/>
                  <a:ext cx="28494" cy="49864"/>
                </a:xfrm>
                <a:custGeom>
                  <a:avLst/>
                  <a:gdLst>
                    <a:gd name="connsiteX0" fmla="*/ 26993 w 28493"/>
                    <a:gd name="connsiteY0" fmla="*/ 15889 h 49863"/>
                    <a:gd name="connsiteX1" fmla="*/ 23431 w 28493"/>
                    <a:gd name="connsiteY1" fmla="*/ 8053 h 49863"/>
                    <a:gd name="connsiteX2" fmla="*/ 18445 w 28493"/>
                    <a:gd name="connsiteY2" fmla="*/ 5916 h 49863"/>
                    <a:gd name="connsiteX3" fmla="*/ 11321 w 28493"/>
                    <a:gd name="connsiteY3" fmla="*/ 13752 h 49863"/>
                    <a:gd name="connsiteX4" fmla="*/ 6335 w 28493"/>
                    <a:gd name="connsiteY4" fmla="*/ 25149 h 49863"/>
                    <a:gd name="connsiteX5" fmla="*/ 7047 w 28493"/>
                    <a:gd name="connsiteY5" fmla="*/ 47232 h 49863"/>
                    <a:gd name="connsiteX6" fmla="*/ 18445 w 28493"/>
                    <a:gd name="connsiteY6" fmla="*/ 49369 h 49863"/>
                    <a:gd name="connsiteX7" fmla="*/ 24143 w 28493"/>
                    <a:gd name="connsiteY7" fmla="*/ 44382 h 49863"/>
                    <a:gd name="connsiteX8" fmla="*/ 29130 w 28493"/>
                    <a:gd name="connsiteY8" fmla="*/ 27286 h 49863"/>
                    <a:gd name="connsiteX9" fmla="*/ 26993 w 28493"/>
                    <a:gd name="connsiteY9" fmla="*/ 15889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93" h="49863">
                      <a:moveTo>
                        <a:pt x="26993" y="15889"/>
                      </a:moveTo>
                      <a:cubicBezTo>
                        <a:pt x="26280" y="13039"/>
                        <a:pt x="25568" y="10190"/>
                        <a:pt x="23431" y="8053"/>
                      </a:cubicBezTo>
                      <a:cubicBezTo>
                        <a:pt x="22006" y="5916"/>
                        <a:pt x="20582" y="4491"/>
                        <a:pt x="18445" y="5916"/>
                      </a:cubicBezTo>
                      <a:cubicBezTo>
                        <a:pt x="18445" y="5916"/>
                        <a:pt x="14883" y="9478"/>
                        <a:pt x="11321" y="13752"/>
                      </a:cubicBezTo>
                      <a:cubicBezTo>
                        <a:pt x="8472" y="17314"/>
                        <a:pt x="7047" y="20875"/>
                        <a:pt x="6335" y="25149"/>
                      </a:cubicBezTo>
                      <a:cubicBezTo>
                        <a:pt x="5622" y="31560"/>
                        <a:pt x="4198" y="42245"/>
                        <a:pt x="7047" y="47232"/>
                      </a:cubicBezTo>
                      <a:cubicBezTo>
                        <a:pt x="9184" y="52218"/>
                        <a:pt x="14883" y="50794"/>
                        <a:pt x="18445" y="49369"/>
                      </a:cubicBezTo>
                      <a:cubicBezTo>
                        <a:pt x="20582" y="47944"/>
                        <a:pt x="22719" y="46519"/>
                        <a:pt x="24143" y="44382"/>
                      </a:cubicBezTo>
                      <a:cubicBezTo>
                        <a:pt x="26280" y="40821"/>
                        <a:pt x="29842" y="34410"/>
                        <a:pt x="29130" y="27286"/>
                      </a:cubicBezTo>
                      <a:cubicBezTo>
                        <a:pt x="27705" y="21588"/>
                        <a:pt x="27705" y="18026"/>
                        <a:pt x="26993" y="15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65CE6986-E266-4FAD-A6AF-F216BD80AB51}"/>
                    </a:ext>
                  </a:extLst>
                </p:cNvPr>
                <p:cNvSpPr/>
                <p:nvPr/>
              </p:nvSpPr>
              <p:spPr>
                <a:xfrm>
                  <a:off x="2355086" y="2556512"/>
                  <a:ext cx="35617" cy="49864"/>
                </a:xfrm>
                <a:custGeom>
                  <a:avLst/>
                  <a:gdLst>
                    <a:gd name="connsiteX0" fmla="*/ 21726 w 35617"/>
                    <a:gd name="connsiteY0" fmla="*/ 5343 h 49863"/>
                    <a:gd name="connsiteX1" fmla="*/ 18877 w 35617"/>
                    <a:gd name="connsiteY1" fmla="*/ 5343 h 49863"/>
                    <a:gd name="connsiteX2" fmla="*/ 8904 w 35617"/>
                    <a:gd name="connsiteY2" fmla="*/ 13178 h 49863"/>
                    <a:gd name="connsiteX3" fmla="*/ 6767 w 35617"/>
                    <a:gd name="connsiteY3" fmla="*/ 17452 h 49863"/>
                    <a:gd name="connsiteX4" fmla="*/ 5343 w 35617"/>
                    <a:gd name="connsiteY4" fmla="*/ 24576 h 49863"/>
                    <a:gd name="connsiteX5" fmla="*/ 5343 w 35617"/>
                    <a:gd name="connsiteY5" fmla="*/ 26001 h 49863"/>
                    <a:gd name="connsiteX6" fmla="*/ 6767 w 35617"/>
                    <a:gd name="connsiteY6" fmla="*/ 35973 h 49863"/>
                    <a:gd name="connsiteX7" fmla="*/ 8192 w 35617"/>
                    <a:gd name="connsiteY7" fmla="*/ 40247 h 49863"/>
                    <a:gd name="connsiteX8" fmla="*/ 18877 w 35617"/>
                    <a:gd name="connsiteY8" fmla="*/ 45946 h 49863"/>
                    <a:gd name="connsiteX9" fmla="*/ 30987 w 35617"/>
                    <a:gd name="connsiteY9" fmla="*/ 35261 h 49863"/>
                    <a:gd name="connsiteX10" fmla="*/ 28137 w 35617"/>
                    <a:gd name="connsiteY10" fmla="*/ 11041 h 49863"/>
                    <a:gd name="connsiteX11" fmla="*/ 25288 w 35617"/>
                    <a:gd name="connsiteY11" fmla="*/ 7480 h 49863"/>
                    <a:gd name="connsiteX12" fmla="*/ 21726 w 35617"/>
                    <a:gd name="connsiteY12" fmla="*/ 5343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617" h="49863">
                      <a:moveTo>
                        <a:pt x="21726" y="5343"/>
                      </a:moveTo>
                      <a:cubicBezTo>
                        <a:pt x="21014" y="5343"/>
                        <a:pt x="19589" y="5343"/>
                        <a:pt x="18877" y="5343"/>
                      </a:cubicBezTo>
                      <a:cubicBezTo>
                        <a:pt x="16740" y="6055"/>
                        <a:pt x="13178" y="7480"/>
                        <a:pt x="8904" y="13178"/>
                      </a:cubicBezTo>
                      <a:cubicBezTo>
                        <a:pt x="8192" y="14603"/>
                        <a:pt x="7480" y="16028"/>
                        <a:pt x="6767" y="17452"/>
                      </a:cubicBezTo>
                      <a:cubicBezTo>
                        <a:pt x="6055" y="19589"/>
                        <a:pt x="5343" y="21726"/>
                        <a:pt x="5343" y="24576"/>
                      </a:cubicBezTo>
                      <a:cubicBezTo>
                        <a:pt x="5343" y="25288"/>
                        <a:pt x="5343" y="25288"/>
                        <a:pt x="5343" y="26001"/>
                      </a:cubicBezTo>
                      <a:lnTo>
                        <a:pt x="6767" y="35973"/>
                      </a:lnTo>
                      <a:cubicBezTo>
                        <a:pt x="6767" y="37398"/>
                        <a:pt x="7480" y="38823"/>
                        <a:pt x="8192" y="40247"/>
                      </a:cubicBezTo>
                      <a:cubicBezTo>
                        <a:pt x="9617" y="43097"/>
                        <a:pt x="12466" y="46658"/>
                        <a:pt x="18877" y="45946"/>
                      </a:cubicBezTo>
                      <a:cubicBezTo>
                        <a:pt x="28137" y="45234"/>
                        <a:pt x="30987" y="35261"/>
                        <a:pt x="30987" y="35261"/>
                      </a:cubicBezTo>
                      <a:cubicBezTo>
                        <a:pt x="30987" y="35261"/>
                        <a:pt x="33836" y="23151"/>
                        <a:pt x="28137" y="11041"/>
                      </a:cubicBezTo>
                      <a:cubicBezTo>
                        <a:pt x="27425" y="9617"/>
                        <a:pt x="26713" y="8192"/>
                        <a:pt x="25288" y="7480"/>
                      </a:cubicBezTo>
                      <a:cubicBezTo>
                        <a:pt x="24576" y="6055"/>
                        <a:pt x="23151" y="5343"/>
                        <a:pt x="21726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1382A42E-5B73-4384-A935-FD466FABEB57}"/>
                    </a:ext>
                  </a:extLst>
                </p:cNvPr>
                <p:cNvSpPr/>
                <p:nvPr/>
              </p:nvSpPr>
              <p:spPr>
                <a:xfrm>
                  <a:off x="2322083" y="2604209"/>
                  <a:ext cx="35617" cy="49864"/>
                </a:xfrm>
                <a:custGeom>
                  <a:avLst/>
                  <a:gdLst>
                    <a:gd name="connsiteX0" fmla="*/ 25524 w 35617"/>
                    <a:gd name="connsiteY0" fmla="*/ 5372 h 49863"/>
                    <a:gd name="connsiteX1" fmla="*/ 9852 w 35617"/>
                    <a:gd name="connsiteY1" fmla="*/ 21043 h 49863"/>
                    <a:gd name="connsiteX2" fmla="*/ 7003 w 35617"/>
                    <a:gd name="connsiteY2" fmla="*/ 44550 h 49863"/>
                    <a:gd name="connsiteX3" fmla="*/ 25524 w 35617"/>
                    <a:gd name="connsiteY3" fmla="*/ 46687 h 49863"/>
                    <a:gd name="connsiteX4" fmla="*/ 35496 w 35617"/>
                    <a:gd name="connsiteY4" fmla="*/ 28879 h 49863"/>
                    <a:gd name="connsiteX5" fmla="*/ 31935 w 35617"/>
                    <a:gd name="connsiteY5" fmla="*/ 11070 h 49863"/>
                    <a:gd name="connsiteX6" fmla="*/ 25524 w 35617"/>
                    <a:gd name="connsiteY6" fmla="*/ 5372 h 49863"/>
                    <a:gd name="connsiteX7" fmla="*/ 25524 w 35617"/>
                    <a:gd name="connsiteY7" fmla="*/ 5372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17" h="49863">
                      <a:moveTo>
                        <a:pt x="25524" y="5372"/>
                      </a:moveTo>
                      <a:cubicBezTo>
                        <a:pt x="25524" y="5372"/>
                        <a:pt x="19825" y="3947"/>
                        <a:pt x="9852" y="21043"/>
                      </a:cubicBezTo>
                      <a:cubicBezTo>
                        <a:pt x="9852" y="21043"/>
                        <a:pt x="2016" y="35290"/>
                        <a:pt x="7003" y="44550"/>
                      </a:cubicBezTo>
                      <a:cubicBezTo>
                        <a:pt x="11989" y="53811"/>
                        <a:pt x="25524" y="46687"/>
                        <a:pt x="25524" y="46687"/>
                      </a:cubicBezTo>
                      <a:cubicBezTo>
                        <a:pt x="25524" y="46687"/>
                        <a:pt x="35496" y="39564"/>
                        <a:pt x="35496" y="28879"/>
                      </a:cubicBezTo>
                      <a:cubicBezTo>
                        <a:pt x="35496" y="22468"/>
                        <a:pt x="33359" y="15344"/>
                        <a:pt x="31935" y="11070"/>
                      </a:cubicBezTo>
                      <a:cubicBezTo>
                        <a:pt x="31222" y="8221"/>
                        <a:pt x="28373" y="6084"/>
                        <a:pt x="25524" y="5372"/>
                      </a:cubicBezTo>
                      <a:cubicBezTo>
                        <a:pt x="25524" y="5372"/>
                        <a:pt x="25524" y="5372"/>
                        <a:pt x="25524" y="537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B150E70B-960B-4324-9C61-F632B9C6DAC6}"/>
                    </a:ext>
                  </a:extLst>
                </p:cNvPr>
                <p:cNvSpPr/>
                <p:nvPr/>
              </p:nvSpPr>
              <p:spPr>
                <a:xfrm>
                  <a:off x="2368907" y="2536566"/>
                  <a:ext cx="135345" cy="156715"/>
                </a:xfrm>
                <a:custGeom>
                  <a:avLst/>
                  <a:gdLst>
                    <a:gd name="connsiteX0" fmla="*/ 115469 w 135344"/>
                    <a:gd name="connsiteY0" fmla="*/ 5343 h 156715"/>
                    <a:gd name="connsiteX1" fmla="*/ 122593 w 135344"/>
                    <a:gd name="connsiteY1" fmla="*/ 18165 h 156715"/>
                    <a:gd name="connsiteX2" fmla="*/ 119743 w 135344"/>
                    <a:gd name="connsiteY2" fmla="*/ 24576 h 156715"/>
                    <a:gd name="connsiteX3" fmla="*/ 96948 w 135344"/>
                    <a:gd name="connsiteY3" fmla="*/ 50220 h 156715"/>
                    <a:gd name="connsiteX4" fmla="*/ 108346 w 135344"/>
                    <a:gd name="connsiteY4" fmla="*/ 58768 h 156715"/>
                    <a:gd name="connsiteX5" fmla="*/ 116894 w 135344"/>
                    <a:gd name="connsiteY5" fmla="*/ 56631 h 156715"/>
                    <a:gd name="connsiteX6" fmla="*/ 126154 w 135344"/>
                    <a:gd name="connsiteY6" fmla="*/ 55206 h 156715"/>
                    <a:gd name="connsiteX7" fmla="*/ 132565 w 135344"/>
                    <a:gd name="connsiteY7" fmla="*/ 57343 h 156715"/>
                    <a:gd name="connsiteX8" fmla="*/ 133990 w 135344"/>
                    <a:gd name="connsiteY8" fmla="*/ 68028 h 156715"/>
                    <a:gd name="connsiteX9" fmla="*/ 131141 w 135344"/>
                    <a:gd name="connsiteY9" fmla="*/ 70166 h 156715"/>
                    <a:gd name="connsiteX10" fmla="*/ 109058 w 135344"/>
                    <a:gd name="connsiteY10" fmla="*/ 76577 h 156715"/>
                    <a:gd name="connsiteX11" fmla="*/ 90537 w 135344"/>
                    <a:gd name="connsiteY11" fmla="*/ 75864 h 156715"/>
                    <a:gd name="connsiteX12" fmla="*/ 85551 w 135344"/>
                    <a:gd name="connsiteY12" fmla="*/ 75152 h 156715"/>
                    <a:gd name="connsiteX13" fmla="*/ 69167 w 135344"/>
                    <a:gd name="connsiteY13" fmla="*/ 78714 h 156715"/>
                    <a:gd name="connsiteX14" fmla="*/ 37112 w 135344"/>
                    <a:gd name="connsiteY14" fmla="*/ 110057 h 156715"/>
                    <a:gd name="connsiteX15" fmla="*/ 34975 w 135344"/>
                    <a:gd name="connsiteY15" fmla="*/ 116468 h 156715"/>
                    <a:gd name="connsiteX16" fmla="*/ 44947 w 135344"/>
                    <a:gd name="connsiteY16" fmla="*/ 112194 h 156715"/>
                    <a:gd name="connsiteX17" fmla="*/ 72016 w 135344"/>
                    <a:gd name="connsiteY17" fmla="*/ 84412 h 156715"/>
                    <a:gd name="connsiteX18" fmla="*/ 89112 w 135344"/>
                    <a:gd name="connsiteY18" fmla="*/ 82275 h 156715"/>
                    <a:gd name="connsiteX19" fmla="*/ 109058 w 135344"/>
                    <a:gd name="connsiteY19" fmla="*/ 87262 h 156715"/>
                    <a:gd name="connsiteX20" fmla="*/ 116894 w 135344"/>
                    <a:gd name="connsiteY20" fmla="*/ 87262 h 156715"/>
                    <a:gd name="connsiteX21" fmla="*/ 125442 w 135344"/>
                    <a:gd name="connsiteY21" fmla="*/ 94385 h 156715"/>
                    <a:gd name="connsiteX22" fmla="*/ 118318 w 135344"/>
                    <a:gd name="connsiteY22" fmla="*/ 106495 h 156715"/>
                    <a:gd name="connsiteX23" fmla="*/ 105496 w 135344"/>
                    <a:gd name="connsiteY23" fmla="*/ 108632 h 156715"/>
                    <a:gd name="connsiteX24" fmla="*/ 103359 w 135344"/>
                    <a:gd name="connsiteY24" fmla="*/ 110057 h 156715"/>
                    <a:gd name="connsiteX25" fmla="*/ 63468 w 135344"/>
                    <a:gd name="connsiteY25" fmla="*/ 154934 h 156715"/>
                    <a:gd name="connsiteX26" fmla="*/ 47084 w 135344"/>
                    <a:gd name="connsiteY26" fmla="*/ 156359 h 156715"/>
                    <a:gd name="connsiteX27" fmla="*/ 45660 w 135344"/>
                    <a:gd name="connsiteY27" fmla="*/ 154934 h 156715"/>
                    <a:gd name="connsiteX28" fmla="*/ 46372 w 135344"/>
                    <a:gd name="connsiteY28" fmla="*/ 134276 h 156715"/>
                    <a:gd name="connsiteX29" fmla="*/ 45660 w 135344"/>
                    <a:gd name="connsiteY29" fmla="*/ 133564 h 156715"/>
                    <a:gd name="connsiteX30" fmla="*/ 40673 w 135344"/>
                    <a:gd name="connsiteY30" fmla="*/ 135701 h 156715"/>
                    <a:gd name="connsiteX31" fmla="*/ 22865 w 135344"/>
                    <a:gd name="connsiteY31" fmla="*/ 137126 h 156715"/>
                    <a:gd name="connsiteX32" fmla="*/ 20728 w 135344"/>
                    <a:gd name="connsiteY32" fmla="*/ 129290 h 156715"/>
                    <a:gd name="connsiteX33" fmla="*/ 20728 w 135344"/>
                    <a:gd name="connsiteY33" fmla="*/ 127865 h 156715"/>
                    <a:gd name="connsiteX34" fmla="*/ 14317 w 135344"/>
                    <a:gd name="connsiteY34" fmla="*/ 122166 h 156715"/>
                    <a:gd name="connsiteX35" fmla="*/ 11467 w 135344"/>
                    <a:gd name="connsiteY35" fmla="*/ 117892 h 156715"/>
                    <a:gd name="connsiteX36" fmla="*/ 10755 w 135344"/>
                    <a:gd name="connsiteY36" fmla="*/ 115043 h 156715"/>
                    <a:gd name="connsiteX37" fmla="*/ 7193 w 135344"/>
                    <a:gd name="connsiteY37" fmla="*/ 103646 h 156715"/>
                    <a:gd name="connsiteX38" fmla="*/ 5769 w 135344"/>
                    <a:gd name="connsiteY38" fmla="*/ 92248 h 156715"/>
                    <a:gd name="connsiteX39" fmla="*/ 12180 w 135344"/>
                    <a:gd name="connsiteY39" fmla="*/ 82988 h 156715"/>
                    <a:gd name="connsiteX40" fmla="*/ 15741 w 135344"/>
                    <a:gd name="connsiteY40" fmla="*/ 81563 h 156715"/>
                    <a:gd name="connsiteX41" fmla="*/ 20015 w 135344"/>
                    <a:gd name="connsiteY41" fmla="*/ 80851 h 156715"/>
                    <a:gd name="connsiteX42" fmla="*/ 39961 w 135344"/>
                    <a:gd name="connsiteY42" fmla="*/ 75152 h 156715"/>
                    <a:gd name="connsiteX43" fmla="*/ 40673 w 135344"/>
                    <a:gd name="connsiteY43" fmla="*/ 67316 h 156715"/>
                    <a:gd name="connsiteX44" fmla="*/ 51358 w 135344"/>
                    <a:gd name="connsiteY44" fmla="*/ 45946 h 156715"/>
                    <a:gd name="connsiteX45" fmla="*/ 79140 w 135344"/>
                    <a:gd name="connsiteY45" fmla="*/ 45946 h 156715"/>
                    <a:gd name="connsiteX46" fmla="*/ 111195 w 135344"/>
                    <a:gd name="connsiteY46" fmla="*/ 8904 h 156715"/>
                    <a:gd name="connsiteX47" fmla="*/ 115469 w 135344"/>
                    <a:gd name="connsiteY47" fmla="*/ 5343 h 156715"/>
                    <a:gd name="connsiteX48" fmla="*/ 72729 w 135344"/>
                    <a:gd name="connsiteY48" fmla="*/ 112906 h 156715"/>
                    <a:gd name="connsiteX49" fmla="*/ 73441 w 135344"/>
                    <a:gd name="connsiteY49" fmla="*/ 111481 h 156715"/>
                    <a:gd name="connsiteX50" fmla="*/ 73441 w 135344"/>
                    <a:gd name="connsiteY50" fmla="*/ 106495 h 156715"/>
                    <a:gd name="connsiteX51" fmla="*/ 69879 w 135344"/>
                    <a:gd name="connsiteY51" fmla="*/ 107207 h 156715"/>
                    <a:gd name="connsiteX52" fmla="*/ 57057 w 135344"/>
                    <a:gd name="connsiteY52" fmla="*/ 121454 h 156715"/>
                    <a:gd name="connsiteX53" fmla="*/ 56345 w 135344"/>
                    <a:gd name="connsiteY53" fmla="*/ 122879 h 156715"/>
                    <a:gd name="connsiteX54" fmla="*/ 57769 w 135344"/>
                    <a:gd name="connsiteY54" fmla="*/ 128577 h 156715"/>
                    <a:gd name="connsiteX55" fmla="*/ 59907 w 135344"/>
                    <a:gd name="connsiteY55" fmla="*/ 127153 h 156715"/>
                    <a:gd name="connsiteX56" fmla="*/ 72729 w 135344"/>
                    <a:gd name="connsiteY56" fmla="*/ 112906 h 15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35344" h="156715">
                      <a:moveTo>
                        <a:pt x="115469" y="5343"/>
                      </a:moveTo>
                      <a:cubicBezTo>
                        <a:pt x="119031" y="5343"/>
                        <a:pt x="123305" y="7479"/>
                        <a:pt x="122593" y="18165"/>
                      </a:cubicBezTo>
                      <a:cubicBezTo>
                        <a:pt x="122593" y="20302"/>
                        <a:pt x="121168" y="23151"/>
                        <a:pt x="119743" y="24576"/>
                      </a:cubicBezTo>
                      <a:lnTo>
                        <a:pt x="96948" y="50220"/>
                      </a:lnTo>
                      <a:cubicBezTo>
                        <a:pt x="96948" y="50220"/>
                        <a:pt x="81277" y="68028"/>
                        <a:pt x="108346" y="58768"/>
                      </a:cubicBezTo>
                      <a:cubicBezTo>
                        <a:pt x="111195" y="58056"/>
                        <a:pt x="114044" y="57343"/>
                        <a:pt x="116894" y="56631"/>
                      </a:cubicBezTo>
                      <a:lnTo>
                        <a:pt x="126154" y="55206"/>
                      </a:lnTo>
                      <a:cubicBezTo>
                        <a:pt x="128291" y="54494"/>
                        <a:pt x="131141" y="55919"/>
                        <a:pt x="132565" y="57343"/>
                      </a:cubicBezTo>
                      <a:cubicBezTo>
                        <a:pt x="134702" y="60193"/>
                        <a:pt x="137552" y="64467"/>
                        <a:pt x="133990" y="68028"/>
                      </a:cubicBezTo>
                      <a:cubicBezTo>
                        <a:pt x="133278" y="68741"/>
                        <a:pt x="132565" y="69453"/>
                        <a:pt x="131141" y="70166"/>
                      </a:cubicBezTo>
                      <a:lnTo>
                        <a:pt x="109058" y="76577"/>
                      </a:lnTo>
                      <a:cubicBezTo>
                        <a:pt x="109058" y="76577"/>
                        <a:pt x="101222" y="78714"/>
                        <a:pt x="90537" y="75864"/>
                      </a:cubicBezTo>
                      <a:cubicBezTo>
                        <a:pt x="89112" y="75152"/>
                        <a:pt x="87688" y="75152"/>
                        <a:pt x="85551" y="75152"/>
                      </a:cubicBezTo>
                      <a:cubicBezTo>
                        <a:pt x="81277" y="75152"/>
                        <a:pt x="72729" y="75864"/>
                        <a:pt x="69167" y="78714"/>
                      </a:cubicBezTo>
                      <a:cubicBezTo>
                        <a:pt x="64181" y="83700"/>
                        <a:pt x="37112" y="110057"/>
                        <a:pt x="37112" y="110057"/>
                      </a:cubicBezTo>
                      <a:cubicBezTo>
                        <a:pt x="37112" y="110057"/>
                        <a:pt x="33550" y="113618"/>
                        <a:pt x="34975" y="116468"/>
                      </a:cubicBezTo>
                      <a:cubicBezTo>
                        <a:pt x="36399" y="118605"/>
                        <a:pt x="44947" y="112194"/>
                        <a:pt x="44947" y="112194"/>
                      </a:cubicBezTo>
                      <a:lnTo>
                        <a:pt x="72016" y="84412"/>
                      </a:lnTo>
                      <a:cubicBezTo>
                        <a:pt x="72016" y="84412"/>
                        <a:pt x="81989" y="75152"/>
                        <a:pt x="89112" y="82275"/>
                      </a:cubicBezTo>
                      <a:cubicBezTo>
                        <a:pt x="96236" y="89399"/>
                        <a:pt x="109058" y="87262"/>
                        <a:pt x="109058" y="87262"/>
                      </a:cubicBezTo>
                      <a:lnTo>
                        <a:pt x="116894" y="87262"/>
                      </a:lnTo>
                      <a:cubicBezTo>
                        <a:pt x="116894" y="87262"/>
                        <a:pt x="124017" y="88686"/>
                        <a:pt x="125442" y="94385"/>
                      </a:cubicBezTo>
                      <a:cubicBezTo>
                        <a:pt x="126867" y="100084"/>
                        <a:pt x="124017" y="105070"/>
                        <a:pt x="118318" y="106495"/>
                      </a:cubicBezTo>
                      <a:cubicBezTo>
                        <a:pt x="112620" y="107920"/>
                        <a:pt x="105496" y="108632"/>
                        <a:pt x="105496" y="108632"/>
                      </a:cubicBezTo>
                      <a:cubicBezTo>
                        <a:pt x="105496" y="108632"/>
                        <a:pt x="104072" y="108632"/>
                        <a:pt x="103359" y="110057"/>
                      </a:cubicBezTo>
                      <a:cubicBezTo>
                        <a:pt x="101935" y="111481"/>
                        <a:pt x="63468" y="154934"/>
                        <a:pt x="63468" y="154934"/>
                      </a:cubicBezTo>
                      <a:lnTo>
                        <a:pt x="47084" y="156359"/>
                      </a:lnTo>
                      <a:cubicBezTo>
                        <a:pt x="46372" y="156359"/>
                        <a:pt x="45660" y="155646"/>
                        <a:pt x="45660" y="154934"/>
                      </a:cubicBezTo>
                      <a:lnTo>
                        <a:pt x="46372" y="134276"/>
                      </a:lnTo>
                      <a:cubicBezTo>
                        <a:pt x="46372" y="133564"/>
                        <a:pt x="45660" y="133564"/>
                        <a:pt x="45660" y="133564"/>
                      </a:cubicBezTo>
                      <a:cubicBezTo>
                        <a:pt x="44235" y="133564"/>
                        <a:pt x="42098" y="134989"/>
                        <a:pt x="40673" y="135701"/>
                      </a:cubicBezTo>
                      <a:cubicBezTo>
                        <a:pt x="38536" y="136413"/>
                        <a:pt x="27139" y="142824"/>
                        <a:pt x="22865" y="137126"/>
                      </a:cubicBezTo>
                      <a:cubicBezTo>
                        <a:pt x="20015" y="132852"/>
                        <a:pt x="20015" y="130715"/>
                        <a:pt x="20728" y="129290"/>
                      </a:cubicBezTo>
                      <a:cubicBezTo>
                        <a:pt x="20728" y="128577"/>
                        <a:pt x="20728" y="128577"/>
                        <a:pt x="20728" y="127865"/>
                      </a:cubicBezTo>
                      <a:lnTo>
                        <a:pt x="14317" y="122166"/>
                      </a:lnTo>
                      <a:cubicBezTo>
                        <a:pt x="12892" y="120742"/>
                        <a:pt x="12180" y="120029"/>
                        <a:pt x="11467" y="117892"/>
                      </a:cubicBezTo>
                      <a:cubicBezTo>
                        <a:pt x="10755" y="117180"/>
                        <a:pt x="10755" y="115755"/>
                        <a:pt x="10755" y="115043"/>
                      </a:cubicBezTo>
                      <a:cubicBezTo>
                        <a:pt x="10755" y="112194"/>
                        <a:pt x="10755" y="107207"/>
                        <a:pt x="7193" y="103646"/>
                      </a:cubicBezTo>
                      <a:cubicBezTo>
                        <a:pt x="5056" y="101509"/>
                        <a:pt x="5056" y="95810"/>
                        <a:pt x="5769" y="92248"/>
                      </a:cubicBezTo>
                      <a:cubicBezTo>
                        <a:pt x="6481" y="88686"/>
                        <a:pt x="8618" y="85125"/>
                        <a:pt x="12180" y="82988"/>
                      </a:cubicBezTo>
                      <a:cubicBezTo>
                        <a:pt x="13604" y="82275"/>
                        <a:pt x="14317" y="82275"/>
                        <a:pt x="15741" y="81563"/>
                      </a:cubicBezTo>
                      <a:cubicBezTo>
                        <a:pt x="17166" y="81563"/>
                        <a:pt x="18591" y="80851"/>
                        <a:pt x="20015" y="80851"/>
                      </a:cubicBezTo>
                      <a:lnTo>
                        <a:pt x="39961" y="75152"/>
                      </a:lnTo>
                      <a:cubicBezTo>
                        <a:pt x="39961" y="75152"/>
                        <a:pt x="46372" y="71590"/>
                        <a:pt x="40673" y="67316"/>
                      </a:cubicBezTo>
                      <a:cubicBezTo>
                        <a:pt x="34262" y="62330"/>
                        <a:pt x="39961" y="44521"/>
                        <a:pt x="51358" y="45946"/>
                      </a:cubicBezTo>
                      <a:cubicBezTo>
                        <a:pt x="62044" y="47371"/>
                        <a:pt x="73441" y="50220"/>
                        <a:pt x="79140" y="45946"/>
                      </a:cubicBezTo>
                      <a:lnTo>
                        <a:pt x="111195" y="8904"/>
                      </a:lnTo>
                      <a:cubicBezTo>
                        <a:pt x="111195" y="6767"/>
                        <a:pt x="113332" y="5343"/>
                        <a:pt x="115469" y="5343"/>
                      </a:cubicBezTo>
                      <a:close/>
                      <a:moveTo>
                        <a:pt x="72729" y="112906"/>
                      </a:moveTo>
                      <a:cubicBezTo>
                        <a:pt x="72729" y="112906"/>
                        <a:pt x="73441" y="112194"/>
                        <a:pt x="73441" y="111481"/>
                      </a:cubicBezTo>
                      <a:cubicBezTo>
                        <a:pt x="74153" y="110057"/>
                        <a:pt x="74866" y="107207"/>
                        <a:pt x="73441" y="106495"/>
                      </a:cubicBezTo>
                      <a:cubicBezTo>
                        <a:pt x="72729" y="105783"/>
                        <a:pt x="71304" y="105783"/>
                        <a:pt x="69879" y="107207"/>
                      </a:cubicBezTo>
                      <a:lnTo>
                        <a:pt x="57057" y="121454"/>
                      </a:lnTo>
                      <a:cubicBezTo>
                        <a:pt x="56345" y="122166"/>
                        <a:pt x="56345" y="122166"/>
                        <a:pt x="56345" y="122879"/>
                      </a:cubicBezTo>
                      <a:cubicBezTo>
                        <a:pt x="55632" y="125016"/>
                        <a:pt x="54920" y="130002"/>
                        <a:pt x="57769" y="128577"/>
                      </a:cubicBezTo>
                      <a:cubicBezTo>
                        <a:pt x="58482" y="128577"/>
                        <a:pt x="59194" y="127865"/>
                        <a:pt x="59907" y="127153"/>
                      </a:cubicBezTo>
                      <a:lnTo>
                        <a:pt x="72729" y="11290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16B9ABFB-4C46-4B8B-93E0-6593D84AF41C}"/>
                  </a:ext>
                </a:extLst>
              </p:cNvPr>
              <p:cNvGrpSpPr/>
              <p:nvPr userDrawn="1"/>
            </p:nvGrpSpPr>
            <p:grpSpPr>
              <a:xfrm>
                <a:off x="2486314" y="8297948"/>
                <a:ext cx="149592" cy="133208"/>
                <a:chOff x="2521774" y="2699425"/>
                <a:chExt cx="149592" cy="133208"/>
              </a:xfrm>
              <a:solidFill>
                <a:srgbClr val="F4F4F4"/>
              </a:solidFill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A163A268-6FBC-4AB0-9DFD-446FE5F3D483}"/>
                    </a:ext>
                  </a:extLst>
                </p:cNvPr>
                <p:cNvSpPr/>
                <p:nvPr/>
              </p:nvSpPr>
              <p:spPr>
                <a:xfrm>
                  <a:off x="2585685" y="2699425"/>
                  <a:ext cx="35617" cy="42740"/>
                </a:xfrm>
                <a:custGeom>
                  <a:avLst/>
                  <a:gdLst>
                    <a:gd name="connsiteX0" fmla="*/ 16939 w 35617"/>
                    <a:gd name="connsiteY0" fmla="*/ 6322 h 42740"/>
                    <a:gd name="connsiteX1" fmla="*/ 11953 w 35617"/>
                    <a:gd name="connsiteY1" fmla="*/ 10596 h 42740"/>
                    <a:gd name="connsiteX2" fmla="*/ 5542 w 35617"/>
                    <a:gd name="connsiteY2" fmla="*/ 24131 h 42740"/>
                    <a:gd name="connsiteX3" fmla="*/ 6254 w 35617"/>
                    <a:gd name="connsiteY3" fmla="*/ 36241 h 42740"/>
                    <a:gd name="connsiteX4" fmla="*/ 19076 w 35617"/>
                    <a:gd name="connsiteY4" fmla="*/ 41939 h 42740"/>
                    <a:gd name="connsiteX5" fmla="*/ 34036 w 35617"/>
                    <a:gd name="connsiteY5" fmla="*/ 21282 h 42740"/>
                    <a:gd name="connsiteX6" fmla="*/ 16939 w 35617"/>
                    <a:gd name="connsiteY6" fmla="*/ 6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17" h="42740">
                      <a:moveTo>
                        <a:pt x="16939" y="6322"/>
                      </a:moveTo>
                      <a:cubicBezTo>
                        <a:pt x="16939" y="6322"/>
                        <a:pt x="14802" y="6322"/>
                        <a:pt x="11953" y="10596"/>
                      </a:cubicBezTo>
                      <a:cubicBezTo>
                        <a:pt x="9104" y="14871"/>
                        <a:pt x="6254" y="16295"/>
                        <a:pt x="5542" y="24131"/>
                      </a:cubicBezTo>
                      <a:cubicBezTo>
                        <a:pt x="4830" y="31967"/>
                        <a:pt x="6254" y="36241"/>
                        <a:pt x="6254" y="36241"/>
                      </a:cubicBezTo>
                      <a:cubicBezTo>
                        <a:pt x="6254" y="36241"/>
                        <a:pt x="8391" y="44789"/>
                        <a:pt x="19076" y="41939"/>
                      </a:cubicBezTo>
                      <a:cubicBezTo>
                        <a:pt x="29762" y="39802"/>
                        <a:pt x="37597" y="32679"/>
                        <a:pt x="34036" y="21282"/>
                      </a:cubicBezTo>
                      <a:cubicBezTo>
                        <a:pt x="29762" y="9172"/>
                        <a:pt x="26912" y="2761"/>
                        <a:pt x="16939" y="63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9BD5EA04-0484-4E41-929E-ADF151CC6A52}"/>
                    </a:ext>
                  </a:extLst>
                </p:cNvPr>
                <p:cNvSpPr/>
                <p:nvPr/>
              </p:nvSpPr>
              <p:spPr>
                <a:xfrm>
                  <a:off x="2553829" y="2728606"/>
                  <a:ext cx="35617" cy="42740"/>
                </a:xfrm>
                <a:custGeom>
                  <a:avLst/>
                  <a:gdLst>
                    <a:gd name="connsiteX0" fmla="*/ 20302 w 35617"/>
                    <a:gd name="connsiteY0" fmla="*/ 5634 h 42740"/>
                    <a:gd name="connsiteX1" fmla="*/ 8904 w 35617"/>
                    <a:gd name="connsiteY1" fmla="*/ 14895 h 42740"/>
                    <a:gd name="connsiteX2" fmla="*/ 8192 w 35617"/>
                    <a:gd name="connsiteY2" fmla="*/ 36977 h 42740"/>
                    <a:gd name="connsiteX3" fmla="*/ 24576 w 35617"/>
                    <a:gd name="connsiteY3" fmla="*/ 39827 h 42740"/>
                    <a:gd name="connsiteX4" fmla="*/ 30987 w 35617"/>
                    <a:gd name="connsiteY4" fmla="*/ 37690 h 42740"/>
                    <a:gd name="connsiteX5" fmla="*/ 33124 w 35617"/>
                    <a:gd name="connsiteY5" fmla="*/ 28429 h 42740"/>
                    <a:gd name="connsiteX6" fmla="*/ 27425 w 35617"/>
                    <a:gd name="connsiteY6" fmla="*/ 15607 h 42740"/>
                    <a:gd name="connsiteX7" fmla="*/ 20302 w 35617"/>
                    <a:gd name="connsiteY7" fmla="*/ 5634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17" h="42740">
                      <a:moveTo>
                        <a:pt x="20302" y="5634"/>
                      </a:moveTo>
                      <a:cubicBezTo>
                        <a:pt x="20302" y="5634"/>
                        <a:pt x="13178" y="2785"/>
                        <a:pt x="8904" y="14895"/>
                      </a:cubicBezTo>
                      <a:cubicBezTo>
                        <a:pt x="3918" y="26292"/>
                        <a:pt x="4630" y="32703"/>
                        <a:pt x="8192" y="36977"/>
                      </a:cubicBezTo>
                      <a:cubicBezTo>
                        <a:pt x="11041" y="40539"/>
                        <a:pt x="19589" y="40539"/>
                        <a:pt x="24576" y="39827"/>
                      </a:cubicBezTo>
                      <a:cubicBezTo>
                        <a:pt x="26713" y="39827"/>
                        <a:pt x="29562" y="39114"/>
                        <a:pt x="30987" y="37690"/>
                      </a:cubicBezTo>
                      <a:cubicBezTo>
                        <a:pt x="33124" y="36265"/>
                        <a:pt x="35261" y="33416"/>
                        <a:pt x="33124" y="28429"/>
                      </a:cubicBezTo>
                      <a:cubicBezTo>
                        <a:pt x="29562" y="20593"/>
                        <a:pt x="30274" y="25580"/>
                        <a:pt x="27425" y="15607"/>
                      </a:cubicBezTo>
                      <a:cubicBezTo>
                        <a:pt x="24576" y="5634"/>
                        <a:pt x="20302" y="5634"/>
                        <a:pt x="20302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8290BEDB-8A09-485C-8545-7E2B82991351}"/>
                    </a:ext>
                  </a:extLst>
                </p:cNvPr>
                <p:cNvSpPr/>
                <p:nvPr/>
              </p:nvSpPr>
              <p:spPr>
                <a:xfrm>
                  <a:off x="2521774" y="2754275"/>
                  <a:ext cx="149592" cy="78358"/>
                </a:xfrm>
                <a:custGeom>
                  <a:avLst/>
                  <a:gdLst>
                    <a:gd name="connsiteX0" fmla="*/ 35261 w 149591"/>
                    <a:gd name="connsiteY0" fmla="*/ 30542 h 78357"/>
                    <a:gd name="connsiteX1" fmla="*/ 33124 w 149591"/>
                    <a:gd name="connsiteY1" fmla="*/ 30542 h 78357"/>
                    <a:gd name="connsiteX2" fmla="*/ 17452 w 149591"/>
                    <a:gd name="connsiteY2" fmla="*/ 32679 h 78357"/>
                    <a:gd name="connsiteX3" fmla="*/ 6055 w 149591"/>
                    <a:gd name="connsiteY3" fmla="*/ 40514 h 78357"/>
                    <a:gd name="connsiteX4" fmla="*/ 5343 w 149591"/>
                    <a:gd name="connsiteY4" fmla="*/ 50487 h 78357"/>
                    <a:gd name="connsiteX5" fmla="*/ 8904 w 149591"/>
                    <a:gd name="connsiteY5" fmla="*/ 59035 h 78357"/>
                    <a:gd name="connsiteX6" fmla="*/ 20302 w 149591"/>
                    <a:gd name="connsiteY6" fmla="*/ 59748 h 78357"/>
                    <a:gd name="connsiteX7" fmla="*/ 40247 w 149591"/>
                    <a:gd name="connsiteY7" fmla="*/ 46213 h 78357"/>
                    <a:gd name="connsiteX8" fmla="*/ 55919 w 149591"/>
                    <a:gd name="connsiteY8" fmla="*/ 54761 h 78357"/>
                    <a:gd name="connsiteX9" fmla="*/ 66604 w 149591"/>
                    <a:gd name="connsiteY9" fmla="*/ 59035 h 78357"/>
                    <a:gd name="connsiteX10" fmla="*/ 92248 w 149591"/>
                    <a:gd name="connsiteY10" fmla="*/ 66871 h 78357"/>
                    <a:gd name="connsiteX11" fmla="*/ 100796 w 149591"/>
                    <a:gd name="connsiteY11" fmla="*/ 71145 h 78357"/>
                    <a:gd name="connsiteX12" fmla="*/ 111481 w 149591"/>
                    <a:gd name="connsiteY12" fmla="*/ 72570 h 78357"/>
                    <a:gd name="connsiteX13" fmla="*/ 121454 w 149591"/>
                    <a:gd name="connsiteY13" fmla="*/ 59748 h 78357"/>
                    <a:gd name="connsiteX14" fmla="*/ 115755 w 149591"/>
                    <a:gd name="connsiteY14" fmla="*/ 44076 h 78357"/>
                    <a:gd name="connsiteX15" fmla="*/ 127865 w 149591"/>
                    <a:gd name="connsiteY15" fmla="*/ 29829 h 78357"/>
                    <a:gd name="connsiteX16" fmla="*/ 131427 w 149591"/>
                    <a:gd name="connsiteY16" fmla="*/ 27692 h 78357"/>
                    <a:gd name="connsiteX17" fmla="*/ 137838 w 149591"/>
                    <a:gd name="connsiteY17" fmla="*/ 26268 h 78357"/>
                    <a:gd name="connsiteX18" fmla="*/ 149235 w 149591"/>
                    <a:gd name="connsiteY18" fmla="*/ 17007 h 78357"/>
                    <a:gd name="connsiteX19" fmla="*/ 140687 w 149591"/>
                    <a:gd name="connsiteY19" fmla="*/ 11308 h 78357"/>
                    <a:gd name="connsiteX20" fmla="*/ 103646 w 149591"/>
                    <a:gd name="connsiteY20" fmla="*/ 5610 h 78357"/>
                    <a:gd name="connsiteX21" fmla="*/ 95098 w 149591"/>
                    <a:gd name="connsiteY21" fmla="*/ 7747 h 78357"/>
                    <a:gd name="connsiteX22" fmla="*/ 91536 w 149591"/>
                    <a:gd name="connsiteY22" fmla="*/ 13445 h 78357"/>
                    <a:gd name="connsiteX23" fmla="*/ 91536 w 149591"/>
                    <a:gd name="connsiteY23" fmla="*/ 21281 h 78357"/>
                    <a:gd name="connsiteX24" fmla="*/ 90823 w 149591"/>
                    <a:gd name="connsiteY24" fmla="*/ 25555 h 78357"/>
                    <a:gd name="connsiteX25" fmla="*/ 82275 w 149591"/>
                    <a:gd name="connsiteY25" fmla="*/ 35528 h 78357"/>
                    <a:gd name="connsiteX26" fmla="*/ 68029 w 149591"/>
                    <a:gd name="connsiteY26" fmla="*/ 29829 h 78357"/>
                    <a:gd name="connsiteX27" fmla="*/ 61618 w 149591"/>
                    <a:gd name="connsiteY27" fmla="*/ 21994 h 78357"/>
                    <a:gd name="connsiteX28" fmla="*/ 35261 w 149591"/>
                    <a:gd name="connsiteY28" fmla="*/ 30542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49591" h="78357">
                      <a:moveTo>
                        <a:pt x="35261" y="30542"/>
                      </a:moveTo>
                      <a:cubicBezTo>
                        <a:pt x="34549" y="30542"/>
                        <a:pt x="33836" y="30542"/>
                        <a:pt x="33124" y="30542"/>
                      </a:cubicBezTo>
                      <a:cubicBezTo>
                        <a:pt x="30274" y="31254"/>
                        <a:pt x="21014" y="32679"/>
                        <a:pt x="17452" y="32679"/>
                      </a:cubicBezTo>
                      <a:cubicBezTo>
                        <a:pt x="12466" y="32679"/>
                        <a:pt x="8192" y="33391"/>
                        <a:pt x="6055" y="40514"/>
                      </a:cubicBezTo>
                      <a:cubicBezTo>
                        <a:pt x="5343" y="44076"/>
                        <a:pt x="5343" y="48350"/>
                        <a:pt x="5343" y="50487"/>
                      </a:cubicBezTo>
                      <a:cubicBezTo>
                        <a:pt x="5343" y="53336"/>
                        <a:pt x="6767" y="56898"/>
                        <a:pt x="8904" y="59035"/>
                      </a:cubicBezTo>
                      <a:cubicBezTo>
                        <a:pt x="11041" y="61885"/>
                        <a:pt x="15315" y="64022"/>
                        <a:pt x="20302" y="59748"/>
                      </a:cubicBezTo>
                      <a:cubicBezTo>
                        <a:pt x="30274" y="52624"/>
                        <a:pt x="32412" y="48350"/>
                        <a:pt x="40247" y="46213"/>
                      </a:cubicBezTo>
                      <a:cubicBezTo>
                        <a:pt x="48795" y="44076"/>
                        <a:pt x="55919" y="54761"/>
                        <a:pt x="55919" y="54761"/>
                      </a:cubicBezTo>
                      <a:cubicBezTo>
                        <a:pt x="55919" y="54761"/>
                        <a:pt x="58768" y="59748"/>
                        <a:pt x="66604" y="59035"/>
                      </a:cubicBezTo>
                      <a:cubicBezTo>
                        <a:pt x="71590" y="58323"/>
                        <a:pt x="84412" y="63309"/>
                        <a:pt x="92248" y="66871"/>
                      </a:cubicBezTo>
                      <a:cubicBezTo>
                        <a:pt x="95098" y="68296"/>
                        <a:pt x="97947" y="69720"/>
                        <a:pt x="100796" y="71145"/>
                      </a:cubicBezTo>
                      <a:cubicBezTo>
                        <a:pt x="103646" y="72570"/>
                        <a:pt x="107920" y="74707"/>
                        <a:pt x="111481" y="72570"/>
                      </a:cubicBezTo>
                      <a:cubicBezTo>
                        <a:pt x="117180" y="69720"/>
                        <a:pt x="127865" y="65446"/>
                        <a:pt x="121454" y="59748"/>
                      </a:cubicBezTo>
                      <a:cubicBezTo>
                        <a:pt x="115043" y="54049"/>
                        <a:pt x="110769" y="50487"/>
                        <a:pt x="115755" y="44076"/>
                      </a:cubicBezTo>
                      <a:cubicBezTo>
                        <a:pt x="120029" y="39802"/>
                        <a:pt x="125016" y="32679"/>
                        <a:pt x="127865" y="29829"/>
                      </a:cubicBezTo>
                      <a:cubicBezTo>
                        <a:pt x="128578" y="29117"/>
                        <a:pt x="130002" y="28405"/>
                        <a:pt x="131427" y="27692"/>
                      </a:cubicBezTo>
                      <a:cubicBezTo>
                        <a:pt x="132852" y="26980"/>
                        <a:pt x="134989" y="26980"/>
                        <a:pt x="137838" y="26268"/>
                      </a:cubicBezTo>
                      <a:cubicBezTo>
                        <a:pt x="143537" y="25555"/>
                        <a:pt x="149948" y="25555"/>
                        <a:pt x="149235" y="17007"/>
                      </a:cubicBezTo>
                      <a:cubicBezTo>
                        <a:pt x="149235" y="17007"/>
                        <a:pt x="149948" y="12021"/>
                        <a:pt x="140687" y="11308"/>
                      </a:cubicBezTo>
                      <a:cubicBezTo>
                        <a:pt x="133564" y="10596"/>
                        <a:pt x="111481" y="6322"/>
                        <a:pt x="103646" y="5610"/>
                      </a:cubicBezTo>
                      <a:cubicBezTo>
                        <a:pt x="100796" y="4897"/>
                        <a:pt x="97947" y="5610"/>
                        <a:pt x="95098" y="7747"/>
                      </a:cubicBezTo>
                      <a:cubicBezTo>
                        <a:pt x="93673" y="9171"/>
                        <a:pt x="92248" y="10596"/>
                        <a:pt x="91536" y="13445"/>
                      </a:cubicBezTo>
                      <a:cubicBezTo>
                        <a:pt x="91536" y="17007"/>
                        <a:pt x="91536" y="19856"/>
                        <a:pt x="91536" y="21281"/>
                      </a:cubicBezTo>
                      <a:cubicBezTo>
                        <a:pt x="91536" y="22706"/>
                        <a:pt x="91536" y="24131"/>
                        <a:pt x="90823" y="25555"/>
                      </a:cubicBezTo>
                      <a:cubicBezTo>
                        <a:pt x="89399" y="28405"/>
                        <a:pt x="86549" y="34103"/>
                        <a:pt x="82275" y="35528"/>
                      </a:cubicBezTo>
                      <a:cubicBezTo>
                        <a:pt x="75864" y="38377"/>
                        <a:pt x="64467" y="44788"/>
                        <a:pt x="68029" y="29829"/>
                      </a:cubicBezTo>
                      <a:cubicBezTo>
                        <a:pt x="68029" y="29829"/>
                        <a:pt x="76577" y="14870"/>
                        <a:pt x="61618" y="21994"/>
                      </a:cubicBezTo>
                      <a:cubicBezTo>
                        <a:pt x="49508" y="29117"/>
                        <a:pt x="38110" y="30542"/>
                        <a:pt x="35261" y="3054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135EF0C7-A1AC-49F0-BB5B-6D53FC7E3E61}"/>
                  </a:ext>
                </a:extLst>
              </p:cNvPr>
              <p:cNvGrpSpPr/>
              <p:nvPr userDrawn="1"/>
            </p:nvGrpSpPr>
            <p:grpSpPr>
              <a:xfrm>
                <a:off x="2714263" y="8375978"/>
                <a:ext cx="173054" cy="149405"/>
                <a:chOff x="2749723" y="2777455"/>
                <a:chExt cx="173054" cy="149405"/>
              </a:xfrm>
              <a:solidFill>
                <a:srgbClr val="F4F4F4"/>
              </a:solidFill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249B8B8D-3B97-469A-BDBB-92B6E82E61B6}"/>
                    </a:ext>
                  </a:extLst>
                </p:cNvPr>
                <p:cNvSpPr/>
                <p:nvPr/>
              </p:nvSpPr>
              <p:spPr>
                <a:xfrm>
                  <a:off x="2749723" y="2777455"/>
                  <a:ext cx="78358" cy="135345"/>
                </a:xfrm>
                <a:custGeom>
                  <a:avLst/>
                  <a:gdLst>
                    <a:gd name="connsiteX0" fmla="*/ 58768 w 78357"/>
                    <a:gd name="connsiteY0" fmla="*/ 10924 h 135344"/>
                    <a:gd name="connsiteX1" fmla="*/ 54494 w 78357"/>
                    <a:gd name="connsiteY1" fmla="*/ 9499 h 135344"/>
                    <a:gd name="connsiteX2" fmla="*/ 52357 w 78357"/>
                    <a:gd name="connsiteY2" fmla="*/ 9499 h 135344"/>
                    <a:gd name="connsiteX3" fmla="*/ 40960 w 78357"/>
                    <a:gd name="connsiteY3" fmla="*/ 14485 h 135344"/>
                    <a:gd name="connsiteX4" fmla="*/ 39535 w 78357"/>
                    <a:gd name="connsiteY4" fmla="*/ 20184 h 135344"/>
                    <a:gd name="connsiteX5" fmla="*/ 42384 w 78357"/>
                    <a:gd name="connsiteY5" fmla="*/ 29444 h 135344"/>
                    <a:gd name="connsiteX6" fmla="*/ 43097 w 78357"/>
                    <a:gd name="connsiteY6" fmla="*/ 30157 h 135344"/>
                    <a:gd name="connsiteX7" fmla="*/ 48795 w 78357"/>
                    <a:gd name="connsiteY7" fmla="*/ 31581 h 135344"/>
                    <a:gd name="connsiteX8" fmla="*/ 49508 w 78357"/>
                    <a:gd name="connsiteY8" fmla="*/ 33006 h 135344"/>
                    <a:gd name="connsiteX9" fmla="*/ 47371 w 78357"/>
                    <a:gd name="connsiteY9" fmla="*/ 41554 h 135344"/>
                    <a:gd name="connsiteX10" fmla="*/ 44521 w 78357"/>
                    <a:gd name="connsiteY10" fmla="*/ 45116 h 135344"/>
                    <a:gd name="connsiteX11" fmla="*/ 29562 w 78357"/>
                    <a:gd name="connsiteY11" fmla="*/ 51527 h 135344"/>
                    <a:gd name="connsiteX12" fmla="*/ 16028 w 78357"/>
                    <a:gd name="connsiteY12" fmla="*/ 69335 h 135344"/>
                    <a:gd name="connsiteX13" fmla="*/ 20302 w 78357"/>
                    <a:gd name="connsiteY13" fmla="*/ 80021 h 135344"/>
                    <a:gd name="connsiteX14" fmla="*/ 18165 w 78357"/>
                    <a:gd name="connsiteY14" fmla="*/ 92843 h 135344"/>
                    <a:gd name="connsiteX15" fmla="*/ 13178 w 78357"/>
                    <a:gd name="connsiteY15" fmla="*/ 99254 h 135344"/>
                    <a:gd name="connsiteX16" fmla="*/ 12466 w 78357"/>
                    <a:gd name="connsiteY16" fmla="*/ 100679 h 135344"/>
                    <a:gd name="connsiteX17" fmla="*/ 9617 w 78357"/>
                    <a:gd name="connsiteY17" fmla="*/ 104240 h 135344"/>
                    <a:gd name="connsiteX18" fmla="*/ 6055 w 78357"/>
                    <a:gd name="connsiteY18" fmla="*/ 111364 h 135344"/>
                    <a:gd name="connsiteX19" fmla="*/ 5343 w 78357"/>
                    <a:gd name="connsiteY19" fmla="*/ 119912 h 135344"/>
                    <a:gd name="connsiteX20" fmla="*/ 14603 w 78357"/>
                    <a:gd name="connsiteY20" fmla="*/ 127748 h 135344"/>
                    <a:gd name="connsiteX21" fmla="*/ 27425 w 78357"/>
                    <a:gd name="connsiteY21" fmla="*/ 123473 h 135344"/>
                    <a:gd name="connsiteX22" fmla="*/ 28850 w 78357"/>
                    <a:gd name="connsiteY22" fmla="*/ 122761 h 135344"/>
                    <a:gd name="connsiteX23" fmla="*/ 38110 w 78357"/>
                    <a:gd name="connsiteY23" fmla="*/ 108514 h 135344"/>
                    <a:gd name="connsiteX24" fmla="*/ 57343 w 78357"/>
                    <a:gd name="connsiteY24" fmla="*/ 90706 h 135344"/>
                    <a:gd name="connsiteX25" fmla="*/ 63042 w 78357"/>
                    <a:gd name="connsiteY25" fmla="*/ 78596 h 135344"/>
                    <a:gd name="connsiteX26" fmla="*/ 61618 w 78357"/>
                    <a:gd name="connsiteY26" fmla="*/ 77171 h 135344"/>
                    <a:gd name="connsiteX27" fmla="*/ 43097 w 78357"/>
                    <a:gd name="connsiteY27" fmla="*/ 89281 h 135344"/>
                    <a:gd name="connsiteX28" fmla="*/ 40247 w 78357"/>
                    <a:gd name="connsiteY28" fmla="*/ 89993 h 135344"/>
                    <a:gd name="connsiteX29" fmla="*/ 40960 w 78357"/>
                    <a:gd name="connsiteY29" fmla="*/ 87144 h 135344"/>
                    <a:gd name="connsiteX30" fmla="*/ 43809 w 78357"/>
                    <a:gd name="connsiteY30" fmla="*/ 81445 h 135344"/>
                    <a:gd name="connsiteX31" fmla="*/ 51645 w 78357"/>
                    <a:gd name="connsiteY31" fmla="*/ 70760 h 135344"/>
                    <a:gd name="connsiteX32" fmla="*/ 60905 w 78357"/>
                    <a:gd name="connsiteY32" fmla="*/ 46541 h 135344"/>
                    <a:gd name="connsiteX33" fmla="*/ 68741 w 78357"/>
                    <a:gd name="connsiteY33" fmla="*/ 31581 h 135344"/>
                    <a:gd name="connsiteX34" fmla="*/ 70166 w 78357"/>
                    <a:gd name="connsiteY34" fmla="*/ 30157 h 135344"/>
                    <a:gd name="connsiteX35" fmla="*/ 78001 w 78357"/>
                    <a:gd name="connsiteY35" fmla="*/ 20184 h 135344"/>
                    <a:gd name="connsiteX36" fmla="*/ 77289 w 78357"/>
                    <a:gd name="connsiteY36" fmla="*/ 17335 h 135344"/>
                    <a:gd name="connsiteX37" fmla="*/ 72303 w 78357"/>
                    <a:gd name="connsiteY37" fmla="*/ 7362 h 135344"/>
                    <a:gd name="connsiteX38" fmla="*/ 64467 w 78357"/>
                    <a:gd name="connsiteY38" fmla="*/ 8074 h 135344"/>
                    <a:gd name="connsiteX39" fmla="*/ 63754 w 78357"/>
                    <a:gd name="connsiteY39" fmla="*/ 8786 h 135344"/>
                    <a:gd name="connsiteX40" fmla="*/ 60193 w 78357"/>
                    <a:gd name="connsiteY40" fmla="*/ 10211 h 135344"/>
                    <a:gd name="connsiteX41" fmla="*/ 58768 w 78357"/>
                    <a:gd name="connsiteY41" fmla="*/ 10924 h 1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78357" h="135344">
                      <a:moveTo>
                        <a:pt x="58768" y="10924"/>
                      </a:moveTo>
                      <a:lnTo>
                        <a:pt x="54494" y="9499"/>
                      </a:lnTo>
                      <a:cubicBezTo>
                        <a:pt x="53782" y="9499"/>
                        <a:pt x="53069" y="9499"/>
                        <a:pt x="52357" y="9499"/>
                      </a:cubicBezTo>
                      <a:lnTo>
                        <a:pt x="40960" y="14485"/>
                      </a:lnTo>
                      <a:cubicBezTo>
                        <a:pt x="40960" y="14485"/>
                        <a:pt x="38823" y="15910"/>
                        <a:pt x="39535" y="20184"/>
                      </a:cubicBezTo>
                      <a:cubicBezTo>
                        <a:pt x="40247" y="23746"/>
                        <a:pt x="41672" y="28020"/>
                        <a:pt x="42384" y="29444"/>
                      </a:cubicBezTo>
                      <a:cubicBezTo>
                        <a:pt x="42384" y="30157"/>
                        <a:pt x="43097" y="30157"/>
                        <a:pt x="43097" y="30157"/>
                      </a:cubicBezTo>
                      <a:lnTo>
                        <a:pt x="48795" y="31581"/>
                      </a:lnTo>
                      <a:cubicBezTo>
                        <a:pt x="49508" y="31581"/>
                        <a:pt x="49508" y="32294"/>
                        <a:pt x="49508" y="33006"/>
                      </a:cubicBezTo>
                      <a:lnTo>
                        <a:pt x="47371" y="41554"/>
                      </a:lnTo>
                      <a:cubicBezTo>
                        <a:pt x="47371" y="42979"/>
                        <a:pt x="45946" y="44404"/>
                        <a:pt x="44521" y="45116"/>
                      </a:cubicBezTo>
                      <a:lnTo>
                        <a:pt x="29562" y="51527"/>
                      </a:lnTo>
                      <a:cubicBezTo>
                        <a:pt x="29562" y="51527"/>
                        <a:pt x="18877" y="53664"/>
                        <a:pt x="16028" y="69335"/>
                      </a:cubicBezTo>
                      <a:cubicBezTo>
                        <a:pt x="16028" y="69335"/>
                        <a:pt x="16740" y="74322"/>
                        <a:pt x="20302" y="80021"/>
                      </a:cubicBezTo>
                      <a:cubicBezTo>
                        <a:pt x="23863" y="85719"/>
                        <a:pt x="22439" y="90706"/>
                        <a:pt x="18165" y="92843"/>
                      </a:cubicBezTo>
                      <a:cubicBezTo>
                        <a:pt x="15315" y="94267"/>
                        <a:pt x="13891" y="97829"/>
                        <a:pt x="13178" y="99254"/>
                      </a:cubicBezTo>
                      <a:cubicBezTo>
                        <a:pt x="13178" y="99966"/>
                        <a:pt x="12466" y="99966"/>
                        <a:pt x="12466" y="100679"/>
                      </a:cubicBezTo>
                      <a:lnTo>
                        <a:pt x="9617" y="104240"/>
                      </a:lnTo>
                      <a:cubicBezTo>
                        <a:pt x="8192" y="106377"/>
                        <a:pt x="6767" y="108514"/>
                        <a:pt x="6055" y="111364"/>
                      </a:cubicBezTo>
                      <a:cubicBezTo>
                        <a:pt x="5343" y="113501"/>
                        <a:pt x="5343" y="117062"/>
                        <a:pt x="5343" y="119912"/>
                      </a:cubicBezTo>
                      <a:cubicBezTo>
                        <a:pt x="6767" y="127035"/>
                        <a:pt x="4630" y="134159"/>
                        <a:pt x="14603" y="127748"/>
                      </a:cubicBezTo>
                      <a:cubicBezTo>
                        <a:pt x="23863" y="122049"/>
                        <a:pt x="18165" y="124186"/>
                        <a:pt x="27425" y="123473"/>
                      </a:cubicBezTo>
                      <a:cubicBezTo>
                        <a:pt x="28137" y="123473"/>
                        <a:pt x="28137" y="123473"/>
                        <a:pt x="28850" y="122761"/>
                      </a:cubicBezTo>
                      <a:cubicBezTo>
                        <a:pt x="30274" y="120624"/>
                        <a:pt x="36686" y="113501"/>
                        <a:pt x="38110" y="108514"/>
                      </a:cubicBezTo>
                      <a:cubicBezTo>
                        <a:pt x="40247" y="102816"/>
                        <a:pt x="57343" y="90706"/>
                        <a:pt x="57343" y="90706"/>
                      </a:cubicBezTo>
                      <a:cubicBezTo>
                        <a:pt x="57343" y="90706"/>
                        <a:pt x="62330" y="85007"/>
                        <a:pt x="63042" y="78596"/>
                      </a:cubicBezTo>
                      <a:cubicBezTo>
                        <a:pt x="63042" y="77884"/>
                        <a:pt x="62330" y="77171"/>
                        <a:pt x="61618" y="77171"/>
                      </a:cubicBezTo>
                      <a:lnTo>
                        <a:pt x="43097" y="89281"/>
                      </a:lnTo>
                      <a:cubicBezTo>
                        <a:pt x="42384" y="89993"/>
                        <a:pt x="40960" y="89993"/>
                        <a:pt x="40247" y="89993"/>
                      </a:cubicBezTo>
                      <a:cubicBezTo>
                        <a:pt x="39535" y="89993"/>
                        <a:pt x="38823" y="88569"/>
                        <a:pt x="40960" y="87144"/>
                      </a:cubicBezTo>
                      <a:cubicBezTo>
                        <a:pt x="40960" y="87144"/>
                        <a:pt x="43097" y="85007"/>
                        <a:pt x="43809" y="81445"/>
                      </a:cubicBezTo>
                      <a:cubicBezTo>
                        <a:pt x="45234" y="74322"/>
                        <a:pt x="51645" y="70760"/>
                        <a:pt x="51645" y="70760"/>
                      </a:cubicBezTo>
                      <a:cubicBezTo>
                        <a:pt x="51645" y="70760"/>
                        <a:pt x="59480" y="65061"/>
                        <a:pt x="60905" y="46541"/>
                      </a:cubicBezTo>
                      <a:cubicBezTo>
                        <a:pt x="60905" y="46541"/>
                        <a:pt x="60905" y="40842"/>
                        <a:pt x="68741" y="31581"/>
                      </a:cubicBezTo>
                      <a:cubicBezTo>
                        <a:pt x="69453" y="30869"/>
                        <a:pt x="70166" y="30869"/>
                        <a:pt x="70166" y="30157"/>
                      </a:cubicBezTo>
                      <a:cubicBezTo>
                        <a:pt x="72303" y="28732"/>
                        <a:pt x="77289" y="25883"/>
                        <a:pt x="78001" y="20184"/>
                      </a:cubicBezTo>
                      <a:cubicBezTo>
                        <a:pt x="78001" y="18759"/>
                        <a:pt x="78001" y="18047"/>
                        <a:pt x="77289" y="17335"/>
                      </a:cubicBezTo>
                      <a:cubicBezTo>
                        <a:pt x="76577" y="15910"/>
                        <a:pt x="75152" y="13061"/>
                        <a:pt x="72303" y="7362"/>
                      </a:cubicBezTo>
                      <a:cubicBezTo>
                        <a:pt x="72303" y="7362"/>
                        <a:pt x="71590" y="2375"/>
                        <a:pt x="64467" y="8074"/>
                      </a:cubicBezTo>
                      <a:cubicBezTo>
                        <a:pt x="64467" y="8074"/>
                        <a:pt x="63754" y="8786"/>
                        <a:pt x="63754" y="8786"/>
                      </a:cubicBezTo>
                      <a:lnTo>
                        <a:pt x="60193" y="10211"/>
                      </a:lnTo>
                      <a:cubicBezTo>
                        <a:pt x="60193" y="11636"/>
                        <a:pt x="59480" y="11636"/>
                        <a:pt x="58768" y="1092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DAFD5EA5-6C0B-4BB3-B32D-5CF37FEEBC77}"/>
                    </a:ext>
                  </a:extLst>
                </p:cNvPr>
                <p:cNvSpPr/>
                <p:nvPr/>
              </p:nvSpPr>
              <p:spPr>
                <a:xfrm>
                  <a:off x="2787432" y="2791515"/>
                  <a:ext cx="135345" cy="135345"/>
                </a:xfrm>
                <a:custGeom>
                  <a:avLst/>
                  <a:gdLst>
                    <a:gd name="connsiteX0" fmla="*/ 101553 w 135344"/>
                    <a:gd name="connsiteY0" fmla="*/ 5412 h 135344"/>
                    <a:gd name="connsiteX1" fmla="*/ 105827 w 135344"/>
                    <a:gd name="connsiteY1" fmla="*/ 15385 h 135344"/>
                    <a:gd name="connsiteX2" fmla="*/ 103690 w 135344"/>
                    <a:gd name="connsiteY2" fmla="*/ 17522 h 135344"/>
                    <a:gd name="connsiteX3" fmla="*/ 95854 w 135344"/>
                    <a:gd name="connsiteY3" fmla="*/ 28207 h 135344"/>
                    <a:gd name="connsiteX4" fmla="*/ 112951 w 135344"/>
                    <a:gd name="connsiteY4" fmla="*/ 18234 h 135344"/>
                    <a:gd name="connsiteX5" fmla="*/ 115088 w 135344"/>
                    <a:gd name="connsiteY5" fmla="*/ 11111 h 135344"/>
                    <a:gd name="connsiteX6" fmla="*/ 120786 w 135344"/>
                    <a:gd name="connsiteY6" fmla="*/ 6125 h 135344"/>
                    <a:gd name="connsiteX7" fmla="*/ 122923 w 135344"/>
                    <a:gd name="connsiteY7" fmla="*/ 6837 h 135344"/>
                    <a:gd name="connsiteX8" fmla="*/ 133608 w 135344"/>
                    <a:gd name="connsiteY8" fmla="*/ 18234 h 135344"/>
                    <a:gd name="connsiteX9" fmla="*/ 134321 w 135344"/>
                    <a:gd name="connsiteY9" fmla="*/ 21796 h 135344"/>
                    <a:gd name="connsiteX10" fmla="*/ 130047 w 135344"/>
                    <a:gd name="connsiteY10" fmla="*/ 31769 h 135344"/>
                    <a:gd name="connsiteX11" fmla="*/ 127197 w 135344"/>
                    <a:gd name="connsiteY11" fmla="*/ 34618 h 135344"/>
                    <a:gd name="connsiteX12" fmla="*/ 121499 w 135344"/>
                    <a:gd name="connsiteY12" fmla="*/ 37468 h 135344"/>
                    <a:gd name="connsiteX13" fmla="*/ 117225 w 135344"/>
                    <a:gd name="connsiteY13" fmla="*/ 42454 h 135344"/>
                    <a:gd name="connsiteX14" fmla="*/ 94430 w 135344"/>
                    <a:gd name="connsiteY14" fmla="*/ 70948 h 135344"/>
                    <a:gd name="connsiteX15" fmla="*/ 76621 w 135344"/>
                    <a:gd name="connsiteY15" fmla="*/ 72372 h 135344"/>
                    <a:gd name="connsiteX16" fmla="*/ 75909 w 135344"/>
                    <a:gd name="connsiteY16" fmla="*/ 73085 h 135344"/>
                    <a:gd name="connsiteX17" fmla="*/ 74484 w 135344"/>
                    <a:gd name="connsiteY17" fmla="*/ 78071 h 135344"/>
                    <a:gd name="connsiteX18" fmla="*/ 75196 w 135344"/>
                    <a:gd name="connsiteY18" fmla="*/ 78783 h 135344"/>
                    <a:gd name="connsiteX19" fmla="*/ 80183 w 135344"/>
                    <a:gd name="connsiteY19" fmla="*/ 79496 h 135344"/>
                    <a:gd name="connsiteX20" fmla="*/ 83032 w 135344"/>
                    <a:gd name="connsiteY20" fmla="*/ 80208 h 135344"/>
                    <a:gd name="connsiteX21" fmla="*/ 88019 w 135344"/>
                    <a:gd name="connsiteY21" fmla="*/ 84482 h 135344"/>
                    <a:gd name="connsiteX22" fmla="*/ 88731 w 135344"/>
                    <a:gd name="connsiteY22" fmla="*/ 90181 h 135344"/>
                    <a:gd name="connsiteX23" fmla="*/ 85882 w 135344"/>
                    <a:gd name="connsiteY23" fmla="*/ 90893 h 135344"/>
                    <a:gd name="connsiteX24" fmla="*/ 68785 w 135344"/>
                    <a:gd name="connsiteY24" fmla="*/ 95167 h 135344"/>
                    <a:gd name="connsiteX25" fmla="*/ 66648 w 135344"/>
                    <a:gd name="connsiteY25" fmla="*/ 97304 h 135344"/>
                    <a:gd name="connsiteX26" fmla="*/ 65224 w 135344"/>
                    <a:gd name="connsiteY26" fmla="*/ 103715 h 135344"/>
                    <a:gd name="connsiteX27" fmla="*/ 65936 w 135344"/>
                    <a:gd name="connsiteY27" fmla="*/ 104428 h 135344"/>
                    <a:gd name="connsiteX28" fmla="*/ 85169 w 135344"/>
                    <a:gd name="connsiteY28" fmla="*/ 105852 h 135344"/>
                    <a:gd name="connsiteX29" fmla="*/ 87306 w 135344"/>
                    <a:gd name="connsiteY29" fmla="*/ 107277 h 135344"/>
                    <a:gd name="connsiteX30" fmla="*/ 93005 w 135344"/>
                    <a:gd name="connsiteY30" fmla="*/ 115113 h 135344"/>
                    <a:gd name="connsiteX31" fmla="*/ 95142 w 135344"/>
                    <a:gd name="connsiteY31" fmla="*/ 116537 h 135344"/>
                    <a:gd name="connsiteX32" fmla="*/ 98704 w 135344"/>
                    <a:gd name="connsiteY32" fmla="*/ 122948 h 135344"/>
                    <a:gd name="connsiteX33" fmla="*/ 96567 w 135344"/>
                    <a:gd name="connsiteY33" fmla="*/ 126510 h 135344"/>
                    <a:gd name="connsiteX34" fmla="*/ 93005 w 135344"/>
                    <a:gd name="connsiteY34" fmla="*/ 130072 h 135344"/>
                    <a:gd name="connsiteX35" fmla="*/ 89443 w 135344"/>
                    <a:gd name="connsiteY35" fmla="*/ 130784 h 135344"/>
                    <a:gd name="connsiteX36" fmla="*/ 28182 w 135344"/>
                    <a:gd name="connsiteY36" fmla="*/ 122236 h 135344"/>
                    <a:gd name="connsiteX37" fmla="*/ 15360 w 135344"/>
                    <a:gd name="connsiteY37" fmla="*/ 125086 h 135344"/>
                    <a:gd name="connsiteX38" fmla="*/ 10373 w 135344"/>
                    <a:gd name="connsiteY38" fmla="*/ 121524 h 135344"/>
                    <a:gd name="connsiteX39" fmla="*/ 6099 w 135344"/>
                    <a:gd name="connsiteY39" fmla="*/ 110839 h 135344"/>
                    <a:gd name="connsiteX40" fmla="*/ 8949 w 135344"/>
                    <a:gd name="connsiteY40" fmla="*/ 106565 h 135344"/>
                    <a:gd name="connsiteX41" fmla="*/ 11086 w 135344"/>
                    <a:gd name="connsiteY41" fmla="*/ 105852 h 135344"/>
                    <a:gd name="connsiteX42" fmla="*/ 22483 w 135344"/>
                    <a:gd name="connsiteY42" fmla="*/ 105140 h 135344"/>
                    <a:gd name="connsiteX43" fmla="*/ 26045 w 135344"/>
                    <a:gd name="connsiteY43" fmla="*/ 105140 h 135344"/>
                    <a:gd name="connsiteX44" fmla="*/ 39579 w 135344"/>
                    <a:gd name="connsiteY44" fmla="*/ 104428 h 135344"/>
                    <a:gd name="connsiteX45" fmla="*/ 42429 w 135344"/>
                    <a:gd name="connsiteY45" fmla="*/ 101578 h 135344"/>
                    <a:gd name="connsiteX46" fmla="*/ 42429 w 135344"/>
                    <a:gd name="connsiteY46" fmla="*/ 100154 h 135344"/>
                    <a:gd name="connsiteX47" fmla="*/ 41716 w 135344"/>
                    <a:gd name="connsiteY47" fmla="*/ 98729 h 135344"/>
                    <a:gd name="connsiteX48" fmla="*/ 36730 w 135344"/>
                    <a:gd name="connsiteY48" fmla="*/ 97304 h 135344"/>
                    <a:gd name="connsiteX49" fmla="*/ 35305 w 135344"/>
                    <a:gd name="connsiteY49" fmla="*/ 98017 h 135344"/>
                    <a:gd name="connsiteX50" fmla="*/ 25333 w 135344"/>
                    <a:gd name="connsiteY50" fmla="*/ 94455 h 135344"/>
                    <a:gd name="connsiteX51" fmla="*/ 33168 w 135344"/>
                    <a:gd name="connsiteY51" fmla="*/ 87331 h 135344"/>
                    <a:gd name="connsiteX52" fmla="*/ 37442 w 135344"/>
                    <a:gd name="connsiteY52" fmla="*/ 86619 h 135344"/>
                    <a:gd name="connsiteX53" fmla="*/ 48128 w 135344"/>
                    <a:gd name="connsiteY53" fmla="*/ 83770 h 135344"/>
                    <a:gd name="connsiteX54" fmla="*/ 52402 w 135344"/>
                    <a:gd name="connsiteY54" fmla="*/ 78783 h 135344"/>
                    <a:gd name="connsiteX55" fmla="*/ 53826 w 135344"/>
                    <a:gd name="connsiteY55" fmla="*/ 73797 h 135344"/>
                    <a:gd name="connsiteX56" fmla="*/ 53114 w 135344"/>
                    <a:gd name="connsiteY56" fmla="*/ 72372 h 135344"/>
                    <a:gd name="connsiteX57" fmla="*/ 44566 w 135344"/>
                    <a:gd name="connsiteY57" fmla="*/ 72372 h 135344"/>
                    <a:gd name="connsiteX58" fmla="*/ 28894 w 135344"/>
                    <a:gd name="connsiteY58" fmla="*/ 61687 h 135344"/>
                    <a:gd name="connsiteX59" fmla="*/ 31744 w 135344"/>
                    <a:gd name="connsiteY59" fmla="*/ 56701 h 135344"/>
                    <a:gd name="connsiteX60" fmla="*/ 37442 w 135344"/>
                    <a:gd name="connsiteY60" fmla="*/ 41742 h 135344"/>
                    <a:gd name="connsiteX61" fmla="*/ 52402 w 135344"/>
                    <a:gd name="connsiteY61" fmla="*/ 8262 h 135344"/>
                    <a:gd name="connsiteX62" fmla="*/ 54539 w 135344"/>
                    <a:gd name="connsiteY62" fmla="*/ 7549 h 135344"/>
                    <a:gd name="connsiteX63" fmla="*/ 60950 w 135344"/>
                    <a:gd name="connsiteY63" fmla="*/ 8974 h 135344"/>
                    <a:gd name="connsiteX64" fmla="*/ 67361 w 135344"/>
                    <a:gd name="connsiteY64" fmla="*/ 9686 h 135344"/>
                    <a:gd name="connsiteX65" fmla="*/ 101553 w 135344"/>
                    <a:gd name="connsiteY65" fmla="*/ 5412 h 135344"/>
                    <a:gd name="connsiteX66" fmla="*/ 65224 w 135344"/>
                    <a:gd name="connsiteY66" fmla="*/ 23933 h 135344"/>
                    <a:gd name="connsiteX67" fmla="*/ 60950 w 135344"/>
                    <a:gd name="connsiteY67" fmla="*/ 26782 h 135344"/>
                    <a:gd name="connsiteX68" fmla="*/ 59525 w 135344"/>
                    <a:gd name="connsiteY68" fmla="*/ 33194 h 135344"/>
                    <a:gd name="connsiteX69" fmla="*/ 61662 w 135344"/>
                    <a:gd name="connsiteY69" fmla="*/ 38180 h 135344"/>
                    <a:gd name="connsiteX70" fmla="*/ 68785 w 135344"/>
                    <a:gd name="connsiteY70" fmla="*/ 36043 h 135344"/>
                    <a:gd name="connsiteX71" fmla="*/ 70922 w 135344"/>
                    <a:gd name="connsiteY71" fmla="*/ 30344 h 135344"/>
                    <a:gd name="connsiteX72" fmla="*/ 68785 w 135344"/>
                    <a:gd name="connsiteY72" fmla="*/ 26070 h 135344"/>
                    <a:gd name="connsiteX73" fmla="*/ 65224 w 135344"/>
                    <a:gd name="connsiteY73" fmla="*/ 23933 h 135344"/>
                    <a:gd name="connsiteX74" fmla="*/ 97279 w 135344"/>
                    <a:gd name="connsiteY74" fmla="*/ 38180 h 135344"/>
                    <a:gd name="connsiteX75" fmla="*/ 92293 w 135344"/>
                    <a:gd name="connsiteY75" fmla="*/ 39605 h 135344"/>
                    <a:gd name="connsiteX76" fmla="*/ 86594 w 135344"/>
                    <a:gd name="connsiteY76" fmla="*/ 48153 h 135344"/>
                    <a:gd name="connsiteX77" fmla="*/ 95142 w 135344"/>
                    <a:gd name="connsiteY77" fmla="*/ 48153 h 135344"/>
                    <a:gd name="connsiteX78" fmla="*/ 97991 w 135344"/>
                    <a:gd name="connsiteY78" fmla="*/ 46728 h 135344"/>
                    <a:gd name="connsiteX79" fmla="*/ 100128 w 135344"/>
                    <a:gd name="connsiteY79" fmla="*/ 40317 h 135344"/>
                    <a:gd name="connsiteX80" fmla="*/ 97279 w 135344"/>
                    <a:gd name="connsiteY80" fmla="*/ 38180 h 135344"/>
                    <a:gd name="connsiteX81" fmla="*/ 59525 w 135344"/>
                    <a:gd name="connsiteY81" fmla="*/ 47440 h 135344"/>
                    <a:gd name="connsiteX82" fmla="*/ 54539 w 135344"/>
                    <a:gd name="connsiteY82" fmla="*/ 51002 h 135344"/>
                    <a:gd name="connsiteX83" fmla="*/ 58813 w 135344"/>
                    <a:gd name="connsiteY83" fmla="*/ 53851 h 135344"/>
                    <a:gd name="connsiteX84" fmla="*/ 63799 w 135344"/>
                    <a:gd name="connsiteY84" fmla="*/ 51002 h 135344"/>
                    <a:gd name="connsiteX85" fmla="*/ 63087 w 135344"/>
                    <a:gd name="connsiteY85" fmla="*/ 48153 h 135344"/>
                    <a:gd name="connsiteX86" fmla="*/ 59525 w 135344"/>
                    <a:gd name="connsiteY86" fmla="*/ 47440 h 1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35344" h="135344">
                      <a:moveTo>
                        <a:pt x="101553" y="5412"/>
                      </a:moveTo>
                      <a:cubicBezTo>
                        <a:pt x="110101" y="5412"/>
                        <a:pt x="107252" y="12536"/>
                        <a:pt x="105827" y="15385"/>
                      </a:cubicBezTo>
                      <a:cubicBezTo>
                        <a:pt x="105115" y="16097"/>
                        <a:pt x="104402" y="16810"/>
                        <a:pt x="103690" y="17522"/>
                      </a:cubicBezTo>
                      <a:cubicBezTo>
                        <a:pt x="99416" y="19659"/>
                        <a:pt x="85169" y="27495"/>
                        <a:pt x="95854" y="28207"/>
                      </a:cubicBezTo>
                      <a:cubicBezTo>
                        <a:pt x="107964" y="28919"/>
                        <a:pt x="112951" y="18234"/>
                        <a:pt x="112951" y="18234"/>
                      </a:cubicBezTo>
                      <a:cubicBezTo>
                        <a:pt x="112951" y="18234"/>
                        <a:pt x="114375" y="16097"/>
                        <a:pt x="115088" y="11111"/>
                      </a:cubicBezTo>
                      <a:cubicBezTo>
                        <a:pt x="115800" y="7549"/>
                        <a:pt x="118649" y="6125"/>
                        <a:pt x="120786" y="6125"/>
                      </a:cubicBezTo>
                      <a:cubicBezTo>
                        <a:pt x="121499" y="6125"/>
                        <a:pt x="122923" y="6125"/>
                        <a:pt x="122923" y="6837"/>
                      </a:cubicBezTo>
                      <a:lnTo>
                        <a:pt x="133608" y="18234"/>
                      </a:lnTo>
                      <a:cubicBezTo>
                        <a:pt x="134321" y="18947"/>
                        <a:pt x="135033" y="21084"/>
                        <a:pt x="134321" y="21796"/>
                      </a:cubicBezTo>
                      <a:lnTo>
                        <a:pt x="130047" y="31769"/>
                      </a:lnTo>
                      <a:cubicBezTo>
                        <a:pt x="129334" y="33194"/>
                        <a:pt x="128622" y="33906"/>
                        <a:pt x="127197" y="34618"/>
                      </a:cubicBezTo>
                      <a:lnTo>
                        <a:pt x="121499" y="37468"/>
                      </a:lnTo>
                      <a:cubicBezTo>
                        <a:pt x="119362" y="38892"/>
                        <a:pt x="117937" y="40317"/>
                        <a:pt x="117225" y="42454"/>
                      </a:cubicBezTo>
                      <a:cubicBezTo>
                        <a:pt x="113663" y="51002"/>
                        <a:pt x="103690" y="73085"/>
                        <a:pt x="94430" y="70948"/>
                      </a:cubicBezTo>
                      <a:cubicBezTo>
                        <a:pt x="85169" y="68098"/>
                        <a:pt x="78758" y="70948"/>
                        <a:pt x="76621" y="72372"/>
                      </a:cubicBezTo>
                      <a:cubicBezTo>
                        <a:pt x="76621" y="72372"/>
                        <a:pt x="75909" y="73085"/>
                        <a:pt x="75909" y="73085"/>
                      </a:cubicBezTo>
                      <a:lnTo>
                        <a:pt x="74484" y="78071"/>
                      </a:lnTo>
                      <a:cubicBezTo>
                        <a:pt x="74484" y="78783"/>
                        <a:pt x="74484" y="78783"/>
                        <a:pt x="75196" y="78783"/>
                      </a:cubicBezTo>
                      <a:lnTo>
                        <a:pt x="80183" y="79496"/>
                      </a:lnTo>
                      <a:cubicBezTo>
                        <a:pt x="81608" y="79496"/>
                        <a:pt x="82320" y="80208"/>
                        <a:pt x="83032" y="80208"/>
                      </a:cubicBezTo>
                      <a:cubicBezTo>
                        <a:pt x="84457" y="80920"/>
                        <a:pt x="85882" y="82345"/>
                        <a:pt x="88019" y="84482"/>
                      </a:cubicBezTo>
                      <a:cubicBezTo>
                        <a:pt x="92293" y="89468"/>
                        <a:pt x="89443" y="90181"/>
                        <a:pt x="88731" y="90181"/>
                      </a:cubicBezTo>
                      <a:cubicBezTo>
                        <a:pt x="88019" y="90181"/>
                        <a:pt x="86594" y="90181"/>
                        <a:pt x="85882" y="90893"/>
                      </a:cubicBezTo>
                      <a:lnTo>
                        <a:pt x="68785" y="95167"/>
                      </a:lnTo>
                      <a:cubicBezTo>
                        <a:pt x="68073" y="95167"/>
                        <a:pt x="67361" y="95880"/>
                        <a:pt x="66648" y="97304"/>
                      </a:cubicBezTo>
                      <a:lnTo>
                        <a:pt x="65224" y="103715"/>
                      </a:lnTo>
                      <a:cubicBezTo>
                        <a:pt x="65224" y="104428"/>
                        <a:pt x="65224" y="104428"/>
                        <a:pt x="65936" y="104428"/>
                      </a:cubicBezTo>
                      <a:lnTo>
                        <a:pt x="85169" y="105852"/>
                      </a:lnTo>
                      <a:cubicBezTo>
                        <a:pt x="85882" y="105852"/>
                        <a:pt x="86594" y="106565"/>
                        <a:pt x="87306" y="107277"/>
                      </a:cubicBezTo>
                      <a:lnTo>
                        <a:pt x="93005" y="115113"/>
                      </a:lnTo>
                      <a:cubicBezTo>
                        <a:pt x="93717" y="115825"/>
                        <a:pt x="94430" y="116537"/>
                        <a:pt x="95142" y="116537"/>
                      </a:cubicBezTo>
                      <a:cubicBezTo>
                        <a:pt x="99416" y="117962"/>
                        <a:pt x="99416" y="120812"/>
                        <a:pt x="98704" y="122948"/>
                      </a:cubicBezTo>
                      <a:cubicBezTo>
                        <a:pt x="97991" y="124373"/>
                        <a:pt x="97279" y="125798"/>
                        <a:pt x="96567" y="126510"/>
                      </a:cubicBezTo>
                      <a:lnTo>
                        <a:pt x="93005" y="130072"/>
                      </a:lnTo>
                      <a:cubicBezTo>
                        <a:pt x="92293" y="130784"/>
                        <a:pt x="90868" y="131497"/>
                        <a:pt x="89443" y="130784"/>
                      </a:cubicBezTo>
                      <a:cubicBezTo>
                        <a:pt x="80183" y="127935"/>
                        <a:pt x="41004" y="117962"/>
                        <a:pt x="28182" y="122236"/>
                      </a:cubicBezTo>
                      <a:cubicBezTo>
                        <a:pt x="21771" y="124373"/>
                        <a:pt x="18209" y="125086"/>
                        <a:pt x="15360" y="125086"/>
                      </a:cubicBezTo>
                      <a:cubicBezTo>
                        <a:pt x="13223" y="125086"/>
                        <a:pt x="11086" y="123661"/>
                        <a:pt x="10373" y="121524"/>
                      </a:cubicBezTo>
                      <a:cubicBezTo>
                        <a:pt x="9661" y="119387"/>
                        <a:pt x="8236" y="115825"/>
                        <a:pt x="6099" y="110839"/>
                      </a:cubicBezTo>
                      <a:cubicBezTo>
                        <a:pt x="3962" y="105852"/>
                        <a:pt x="6812" y="105852"/>
                        <a:pt x="8949" y="106565"/>
                      </a:cubicBezTo>
                      <a:cubicBezTo>
                        <a:pt x="9661" y="106565"/>
                        <a:pt x="10373" y="106565"/>
                        <a:pt x="11086" y="105852"/>
                      </a:cubicBezTo>
                      <a:cubicBezTo>
                        <a:pt x="13935" y="103715"/>
                        <a:pt x="19634" y="104428"/>
                        <a:pt x="22483" y="105140"/>
                      </a:cubicBezTo>
                      <a:cubicBezTo>
                        <a:pt x="23908" y="105140"/>
                        <a:pt x="24620" y="105140"/>
                        <a:pt x="26045" y="105140"/>
                      </a:cubicBezTo>
                      <a:lnTo>
                        <a:pt x="39579" y="104428"/>
                      </a:lnTo>
                      <a:cubicBezTo>
                        <a:pt x="41004" y="104428"/>
                        <a:pt x="42429" y="103003"/>
                        <a:pt x="42429" y="101578"/>
                      </a:cubicBezTo>
                      <a:lnTo>
                        <a:pt x="42429" y="100154"/>
                      </a:lnTo>
                      <a:cubicBezTo>
                        <a:pt x="42429" y="99441"/>
                        <a:pt x="42429" y="98729"/>
                        <a:pt x="41716" y="98729"/>
                      </a:cubicBezTo>
                      <a:lnTo>
                        <a:pt x="36730" y="97304"/>
                      </a:lnTo>
                      <a:cubicBezTo>
                        <a:pt x="36018" y="97304"/>
                        <a:pt x="35305" y="97304"/>
                        <a:pt x="35305" y="98017"/>
                      </a:cubicBezTo>
                      <a:cubicBezTo>
                        <a:pt x="33881" y="99441"/>
                        <a:pt x="31031" y="101578"/>
                        <a:pt x="25333" y="94455"/>
                      </a:cubicBezTo>
                      <a:cubicBezTo>
                        <a:pt x="19634" y="86619"/>
                        <a:pt x="28894" y="86619"/>
                        <a:pt x="33168" y="87331"/>
                      </a:cubicBezTo>
                      <a:cubicBezTo>
                        <a:pt x="34593" y="87331"/>
                        <a:pt x="36018" y="87331"/>
                        <a:pt x="37442" y="86619"/>
                      </a:cubicBezTo>
                      <a:lnTo>
                        <a:pt x="48128" y="83770"/>
                      </a:lnTo>
                      <a:cubicBezTo>
                        <a:pt x="50265" y="83057"/>
                        <a:pt x="52402" y="81633"/>
                        <a:pt x="52402" y="78783"/>
                      </a:cubicBezTo>
                      <a:lnTo>
                        <a:pt x="53826" y="73797"/>
                      </a:lnTo>
                      <a:cubicBezTo>
                        <a:pt x="53826" y="73085"/>
                        <a:pt x="53826" y="72372"/>
                        <a:pt x="53114" y="72372"/>
                      </a:cubicBezTo>
                      <a:cubicBezTo>
                        <a:pt x="51689" y="71660"/>
                        <a:pt x="49552" y="71660"/>
                        <a:pt x="44566" y="72372"/>
                      </a:cubicBezTo>
                      <a:cubicBezTo>
                        <a:pt x="34593" y="73797"/>
                        <a:pt x="31031" y="67386"/>
                        <a:pt x="28894" y="61687"/>
                      </a:cubicBezTo>
                      <a:cubicBezTo>
                        <a:pt x="26757" y="55988"/>
                        <a:pt x="31744" y="56701"/>
                        <a:pt x="31744" y="56701"/>
                      </a:cubicBezTo>
                      <a:cubicBezTo>
                        <a:pt x="31744" y="56701"/>
                        <a:pt x="38155" y="61687"/>
                        <a:pt x="37442" y="41742"/>
                      </a:cubicBezTo>
                      <a:cubicBezTo>
                        <a:pt x="36730" y="24645"/>
                        <a:pt x="48840" y="11823"/>
                        <a:pt x="52402" y="8262"/>
                      </a:cubicBezTo>
                      <a:cubicBezTo>
                        <a:pt x="53114" y="7549"/>
                        <a:pt x="53826" y="7549"/>
                        <a:pt x="54539" y="7549"/>
                      </a:cubicBezTo>
                      <a:cubicBezTo>
                        <a:pt x="55963" y="8262"/>
                        <a:pt x="58100" y="8262"/>
                        <a:pt x="60950" y="8974"/>
                      </a:cubicBezTo>
                      <a:cubicBezTo>
                        <a:pt x="65936" y="9686"/>
                        <a:pt x="67361" y="9686"/>
                        <a:pt x="67361" y="9686"/>
                      </a:cubicBezTo>
                      <a:cubicBezTo>
                        <a:pt x="67361" y="9686"/>
                        <a:pt x="90868" y="4700"/>
                        <a:pt x="101553" y="5412"/>
                      </a:cubicBezTo>
                      <a:close/>
                      <a:moveTo>
                        <a:pt x="65224" y="23933"/>
                      </a:moveTo>
                      <a:cubicBezTo>
                        <a:pt x="65224" y="23933"/>
                        <a:pt x="62374" y="23221"/>
                        <a:pt x="60950" y="26782"/>
                      </a:cubicBezTo>
                      <a:cubicBezTo>
                        <a:pt x="60237" y="28919"/>
                        <a:pt x="59525" y="31057"/>
                        <a:pt x="59525" y="33194"/>
                      </a:cubicBezTo>
                      <a:cubicBezTo>
                        <a:pt x="58813" y="35331"/>
                        <a:pt x="60237" y="37468"/>
                        <a:pt x="61662" y="38180"/>
                      </a:cubicBezTo>
                      <a:cubicBezTo>
                        <a:pt x="63799" y="39605"/>
                        <a:pt x="66648" y="39605"/>
                        <a:pt x="68785" y="36043"/>
                      </a:cubicBezTo>
                      <a:cubicBezTo>
                        <a:pt x="70210" y="33906"/>
                        <a:pt x="70210" y="31769"/>
                        <a:pt x="70922" y="30344"/>
                      </a:cubicBezTo>
                      <a:cubicBezTo>
                        <a:pt x="71635" y="28207"/>
                        <a:pt x="70922" y="26782"/>
                        <a:pt x="68785" y="26070"/>
                      </a:cubicBezTo>
                      <a:lnTo>
                        <a:pt x="65224" y="23933"/>
                      </a:lnTo>
                      <a:close/>
                      <a:moveTo>
                        <a:pt x="97279" y="38180"/>
                      </a:moveTo>
                      <a:cubicBezTo>
                        <a:pt x="95854" y="37468"/>
                        <a:pt x="93717" y="38180"/>
                        <a:pt x="92293" y="39605"/>
                      </a:cubicBezTo>
                      <a:cubicBezTo>
                        <a:pt x="90156" y="41742"/>
                        <a:pt x="87306" y="46016"/>
                        <a:pt x="86594" y="48153"/>
                      </a:cubicBezTo>
                      <a:cubicBezTo>
                        <a:pt x="85882" y="51002"/>
                        <a:pt x="92293" y="48865"/>
                        <a:pt x="95142" y="48153"/>
                      </a:cubicBezTo>
                      <a:cubicBezTo>
                        <a:pt x="95854" y="47440"/>
                        <a:pt x="97279" y="47440"/>
                        <a:pt x="97991" y="46728"/>
                      </a:cubicBezTo>
                      <a:cubicBezTo>
                        <a:pt x="100128" y="45303"/>
                        <a:pt x="102978" y="41742"/>
                        <a:pt x="100128" y="40317"/>
                      </a:cubicBezTo>
                      <a:cubicBezTo>
                        <a:pt x="99416" y="38892"/>
                        <a:pt x="97991" y="38892"/>
                        <a:pt x="97279" y="38180"/>
                      </a:cubicBezTo>
                      <a:close/>
                      <a:moveTo>
                        <a:pt x="59525" y="47440"/>
                      </a:moveTo>
                      <a:cubicBezTo>
                        <a:pt x="59525" y="47440"/>
                        <a:pt x="55251" y="46728"/>
                        <a:pt x="54539" y="51002"/>
                      </a:cubicBezTo>
                      <a:cubicBezTo>
                        <a:pt x="53826" y="53851"/>
                        <a:pt x="56676" y="53851"/>
                        <a:pt x="58813" y="53851"/>
                      </a:cubicBezTo>
                      <a:cubicBezTo>
                        <a:pt x="60950" y="53851"/>
                        <a:pt x="62374" y="52427"/>
                        <a:pt x="63799" y="51002"/>
                      </a:cubicBezTo>
                      <a:cubicBezTo>
                        <a:pt x="64511" y="49577"/>
                        <a:pt x="65224" y="48865"/>
                        <a:pt x="63087" y="48153"/>
                      </a:cubicBezTo>
                      <a:cubicBezTo>
                        <a:pt x="59525" y="47440"/>
                        <a:pt x="59525" y="47440"/>
                        <a:pt x="59525" y="4744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A17DB889-3014-423B-965D-8AD7FE3EEABA}"/>
                  </a:ext>
                </a:extLst>
              </p:cNvPr>
              <p:cNvSpPr/>
              <p:nvPr userDrawn="1"/>
            </p:nvSpPr>
            <p:spPr>
              <a:xfrm>
                <a:off x="2983528" y="8413952"/>
                <a:ext cx="135345" cy="99728"/>
              </a:xfrm>
              <a:custGeom>
                <a:avLst/>
                <a:gdLst>
                  <a:gd name="connsiteX0" fmla="*/ 57343 w 135344"/>
                  <a:gd name="connsiteY0" fmla="*/ 37773 h 99727"/>
                  <a:gd name="connsiteX1" fmla="*/ 59480 w 135344"/>
                  <a:gd name="connsiteY1" fmla="*/ 39910 h 99727"/>
                  <a:gd name="connsiteX2" fmla="*/ 56631 w 135344"/>
                  <a:gd name="connsiteY2" fmla="*/ 54869 h 99727"/>
                  <a:gd name="connsiteX3" fmla="*/ 23863 w 135344"/>
                  <a:gd name="connsiteY3" fmla="*/ 69116 h 99727"/>
                  <a:gd name="connsiteX4" fmla="*/ 14603 w 135344"/>
                  <a:gd name="connsiteY4" fmla="*/ 70540 h 99727"/>
                  <a:gd name="connsiteX5" fmla="*/ 5343 w 135344"/>
                  <a:gd name="connsiteY5" fmla="*/ 77664 h 99727"/>
                  <a:gd name="connsiteX6" fmla="*/ 5343 w 135344"/>
                  <a:gd name="connsiteY6" fmla="*/ 80513 h 99727"/>
                  <a:gd name="connsiteX7" fmla="*/ 9617 w 135344"/>
                  <a:gd name="connsiteY7" fmla="*/ 92623 h 99727"/>
                  <a:gd name="connsiteX8" fmla="*/ 16028 w 135344"/>
                  <a:gd name="connsiteY8" fmla="*/ 99034 h 99727"/>
                  <a:gd name="connsiteX9" fmla="*/ 21726 w 135344"/>
                  <a:gd name="connsiteY9" fmla="*/ 101171 h 99727"/>
                  <a:gd name="connsiteX10" fmla="*/ 26000 w 135344"/>
                  <a:gd name="connsiteY10" fmla="*/ 99034 h 99727"/>
                  <a:gd name="connsiteX11" fmla="*/ 28850 w 135344"/>
                  <a:gd name="connsiteY11" fmla="*/ 96185 h 99727"/>
                  <a:gd name="connsiteX12" fmla="*/ 116468 w 135344"/>
                  <a:gd name="connsiteY12" fmla="*/ 70540 h 99727"/>
                  <a:gd name="connsiteX13" fmla="*/ 121454 w 135344"/>
                  <a:gd name="connsiteY13" fmla="*/ 68403 h 99727"/>
                  <a:gd name="connsiteX14" fmla="*/ 133564 w 135344"/>
                  <a:gd name="connsiteY14" fmla="*/ 56293 h 99727"/>
                  <a:gd name="connsiteX15" fmla="*/ 134276 w 135344"/>
                  <a:gd name="connsiteY15" fmla="*/ 52732 h 99727"/>
                  <a:gd name="connsiteX16" fmla="*/ 129290 w 135344"/>
                  <a:gd name="connsiteY16" fmla="*/ 46321 h 99727"/>
                  <a:gd name="connsiteX17" fmla="*/ 105070 w 135344"/>
                  <a:gd name="connsiteY17" fmla="*/ 45608 h 99727"/>
                  <a:gd name="connsiteX18" fmla="*/ 100796 w 135344"/>
                  <a:gd name="connsiteY18" fmla="*/ 46321 h 99727"/>
                  <a:gd name="connsiteX19" fmla="*/ 93673 w 135344"/>
                  <a:gd name="connsiteY19" fmla="*/ 46321 h 99727"/>
                  <a:gd name="connsiteX20" fmla="*/ 91536 w 135344"/>
                  <a:gd name="connsiteY20" fmla="*/ 44184 h 99727"/>
                  <a:gd name="connsiteX21" fmla="*/ 90823 w 135344"/>
                  <a:gd name="connsiteY21" fmla="*/ 34923 h 99727"/>
                  <a:gd name="connsiteX22" fmla="*/ 92961 w 135344"/>
                  <a:gd name="connsiteY22" fmla="*/ 29937 h 99727"/>
                  <a:gd name="connsiteX23" fmla="*/ 101509 w 135344"/>
                  <a:gd name="connsiteY23" fmla="*/ 20676 h 99727"/>
                  <a:gd name="connsiteX24" fmla="*/ 105783 w 135344"/>
                  <a:gd name="connsiteY24" fmla="*/ 10704 h 99727"/>
                  <a:gd name="connsiteX25" fmla="*/ 98659 w 135344"/>
                  <a:gd name="connsiteY25" fmla="*/ 5717 h 99727"/>
                  <a:gd name="connsiteX26" fmla="*/ 77289 w 135344"/>
                  <a:gd name="connsiteY26" fmla="*/ 12128 h 99727"/>
                  <a:gd name="connsiteX27" fmla="*/ 75152 w 135344"/>
                  <a:gd name="connsiteY27" fmla="*/ 12841 h 99727"/>
                  <a:gd name="connsiteX28" fmla="*/ 53069 w 135344"/>
                  <a:gd name="connsiteY28" fmla="*/ 23526 h 99727"/>
                  <a:gd name="connsiteX29" fmla="*/ 49508 w 135344"/>
                  <a:gd name="connsiteY29" fmla="*/ 24950 h 99727"/>
                  <a:gd name="connsiteX30" fmla="*/ 48795 w 135344"/>
                  <a:gd name="connsiteY30" fmla="*/ 29224 h 99727"/>
                  <a:gd name="connsiteX31" fmla="*/ 57343 w 135344"/>
                  <a:gd name="connsiteY31" fmla="*/ 3777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5344" h="99727">
                    <a:moveTo>
                      <a:pt x="57343" y="37773"/>
                    </a:moveTo>
                    <a:cubicBezTo>
                      <a:pt x="58768" y="37773"/>
                      <a:pt x="59480" y="39197"/>
                      <a:pt x="59480" y="39910"/>
                    </a:cubicBezTo>
                    <a:cubicBezTo>
                      <a:pt x="60905" y="43471"/>
                      <a:pt x="62330" y="49882"/>
                      <a:pt x="56631" y="54869"/>
                    </a:cubicBezTo>
                    <a:cubicBezTo>
                      <a:pt x="50932" y="59143"/>
                      <a:pt x="33124" y="65554"/>
                      <a:pt x="23863" y="69116"/>
                    </a:cubicBezTo>
                    <a:cubicBezTo>
                      <a:pt x="21014" y="69828"/>
                      <a:pt x="17452" y="70540"/>
                      <a:pt x="14603" y="70540"/>
                    </a:cubicBezTo>
                    <a:cubicBezTo>
                      <a:pt x="11041" y="70540"/>
                      <a:pt x="6055" y="71965"/>
                      <a:pt x="5343" y="77664"/>
                    </a:cubicBezTo>
                    <a:cubicBezTo>
                      <a:pt x="5343" y="78376"/>
                      <a:pt x="5343" y="79088"/>
                      <a:pt x="5343" y="80513"/>
                    </a:cubicBezTo>
                    <a:cubicBezTo>
                      <a:pt x="5343" y="84787"/>
                      <a:pt x="6767" y="89061"/>
                      <a:pt x="9617" y="92623"/>
                    </a:cubicBezTo>
                    <a:lnTo>
                      <a:pt x="16028" y="99034"/>
                    </a:lnTo>
                    <a:cubicBezTo>
                      <a:pt x="17452" y="100459"/>
                      <a:pt x="19589" y="101171"/>
                      <a:pt x="21726" y="101171"/>
                    </a:cubicBezTo>
                    <a:cubicBezTo>
                      <a:pt x="23151" y="101171"/>
                      <a:pt x="24576" y="100459"/>
                      <a:pt x="26000" y="99034"/>
                    </a:cubicBezTo>
                    <a:cubicBezTo>
                      <a:pt x="26713" y="97609"/>
                      <a:pt x="28137" y="96897"/>
                      <a:pt x="28850" y="96185"/>
                    </a:cubicBezTo>
                    <a:cubicBezTo>
                      <a:pt x="37398" y="90486"/>
                      <a:pt x="68029" y="70540"/>
                      <a:pt x="116468" y="70540"/>
                    </a:cubicBezTo>
                    <a:cubicBezTo>
                      <a:pt x="118605" y="70540"/>
                      <a:pt x="120029" y="69828"/>
                      <a:pt x="121454" y="68403"/>
                    </a:cubicBezTo>
                    <a:lnTo>
                      <a:pt x="133564" y="56293"/>
                    </a:lnTo>
                    <a:cubicBezTo>
                      <a:pt x="134276" y="55581"/>
                      <a:pt x="134989" y="54156"/>
                      <a:pt x="134276" y="52732"/>
                    </a:cubicBezTo>
                    <a:cubicBezTo>
                      <a:pt x="133564" y="51307"/>
                      <a:pt x="132139" y="49170"/>
                      <a:pt x="129290" y="46321"/>
                    </a:cubicBezTo>
                    <a:cubicBezTo>
                      <a:pt x="122879" y="41334"/>
                      <a:pt x="110057" y="44184"/>
                      <a:pt x="105070" y="45608"/>
                    </a:cubicBezTo>
                    <a:cubicBezTo>
                      <a:pt x="103646" y="46321"/>
                      <a:pt x="102221" y="46321"/>
                      <a:pt x="100796" y="46321"/>
                    </a:cubicBezTo>
                    <a:lnTo>
                      <a:pt x="93673" y="46321"/>
                    </a:lnTo>
                    <a:cubicBezTo>
                      <a:pt x="92961" y="46321"/>
                      <a:pt x="91536" y="45608"/>
                      <a:pt x="91536" y="44184"/>
                    </a:cubicBezTo>
                    <a:lnTo>
                      <a:pt x="90823" y="34923"/>
                    </a:lnTo>
                    <a:cubicBezTo>
                      <a:pt x="90823" y="32786"/>
                      <a:pt x="91536" y="31361"/>
                      <a:pt x="92961" y="29937"/>
                    </a:cubicBezTo>
                    <a:lnTo>
                      <a:pt x="101509" y="20676"/>
                    </a:lnTo>
                    <a:cubicBezTo>
                      <a:pt x="104358" y="17827"/>
                      <a:pt x="105783" y="14265"/>
                      <a:pt x="105783" y="10704"/>
                    </a:cubicBezTo>
                    <a:cubicBezTo>
                      <a:pt x="105783" y="7142"/>
                      <a:pt x="104358" y="4293"/>
                      <a:pt x="98659" y="5717"/>
                    </a:cubicBezTo>
                    <a:cubicBezTo>
                      <a:pt x="90111" y="7854"/>
                      <a:pt x="80851" y="10704"/>
                      <a:pt x="77289" y="12128"/>
                    </a:cubicBezTo>
                    <a:cubicBezTo>
                      <a:pt x="76577" y="12128"/>
                      <a:pt x="75864" y="12841"/>
                      <a:pt x="75152" y="12841"/>
                    </a:cubicBezTo>
                    <a:cubicBezTo>
                      <a:pt x="71590" y="13553"/>
                      <a:pt x="60905" y="15690"/>
                      <a:pt x="53069" y="23526"/>
                    </a:cubicBezTo>
                    <a:cubicBezTo>
                      <a:pt x="52357" y="24238"/>
                      <a:pt x="50932" y="24950"/>
                      <a:pt x="49508" y="24950"/>
                    </a:cubicBezTo>
                    <a:cubicBezTo>
                      <a:pt x="48083" y="24950"/>
                      <a:pt x="46658" y="25663"/>
                      <a:pt x="48795" y="29224"/>
                    </a:cubicBezTo>
                    <a:cubicBezTo>
                      <a:pt x="52357" y="32786"/>
                      <a:pt x="50220" y="35636"/>
                      <a:pt x="57343" y="37773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72661836-F242-4BC8-BAF1-8C064BE53023}"/>
                  </a:ext>
                </a:extLst>
              </p:cNvPr>
              <p:cNvSpPr/>
              <p:nvPr userDrawn="1"/>
            </p:nvSpPr>
            <p:spPr>
              <a:xfrm>
                <a:off x="3233025" y="8303110"/>
                <a:ext cx="149592" cy="178085"/>
              </a:xfrm>
              <a:custGeom>
                <a:avLst/>
                <a:gdLst>
                  <a:gd name="connsiteX0" fmla="*/ 27247 w 149591"/>
                  <a:gd name="connsiteY0" fmla="*/ 9708 h 178085"/>
                  <a:gd name="connsiteX1" fmla="*/ 14425 w 149591"/>
                  <a:gd name="connsiteY1" fmla="*/ 17544 h 178085"/>
                  <a:gd name="connsiteX2" fmla="*/ 14425 w 149591"/>
                  <a:gd name="connsiteY2" fmla="*/ 21818 h 178085"/>
                  <a:gd name="connsiteX3" fmla="*/ 31521 w 149591"/>
                  <a:gd name="connsiteY3" fmla="*/ 73106 h 178085"/>
                  <a:gd name="connsiteX4" fmla="*/ 31521 w 149591"/>
                  <a:gd name="connsiteY4" fmla="*/ 77380 h 178085"/>
                  <a:gd name="connsiteX5" fmla="*/ 8726 w 149591"/>
                  <a:gd name="connsiteY5" fmla="*/ 105161 h 178085"/>
                  <a:gd name="connsiteX6" fmla="*/ 8014 w 149591"/>
                  <a:gd name="connsiteY6" fmla="*/ 107299 h 178085"/>
                  <a:gd name="connsiteX7" fmla="*/ 35083 w 149591"/>
                  <a:gd name="connsiteY7" fmla="*/ 103024 h 178085"/>
                  <a:gd name="connsiteX8" fmla="*/ 35795 w 149591"/>
                  <a:gd name="connsiteY8" fmla="*/ 103024 h 178085"/>
                  <a:gd name="connsiteX9" fmla="*/ 32233 w 149591"/>
                  <a:gd name="connsiteY9" fmla="*/ 145053 h 178085"/>
                  <a:gd name="connsiteX10" fmla="*/ 5877 w 149591"/>
                  <a:gd name="connsiteY10" fmla="*/ 164286 h 178085"/>
                  <a:gd name="connsiteX11" fmla="*/ 5877 w 149591"/>
                  <a:gd name="connsiteY11" fmla="*/ 165710 h 178085"/>
                  <a:gd name="connsiteX12" fmla="*/ 15137 w 149591"/>
                  <a:gd name="connsiteY12" fmla="*/ 169272 h 178085"/>
                  <a:gd name="connsiteX13" fmla="*/ 16562 w 149591"/>
                  <a:gd name="connsiteY13" fmla="*/ 170697 h 178085"/>
                  <a:gd name="connsiteX14" fmla="*/ 17274 w 149591"/>
                  <a:gd name="connsiteY14" fmla="*/ 172834 h 178085"/>
                  <a:gd name="connsiteX15" fmla="*/ 20836 w 149591"/>
                  <a:gd name="connsiteY15" fmla="*/ 175683 h 178085"/>
                  <a:gd name="connsiteX16" fmla="*/ 37932 w 149591"/>
                  <a:gd name="connsiteY16" fmla="*/ 168560 h 178085"/>
                  <a:gd name="connsiteX17" fmla="*/ 39357 w 149591"/>
                  <a:gd name="connsiteY17" fmla="*/ 167135 h 178085"/>
                  <a:gd name="connsiteX18" fmla="*/ 51467 w 149591"/>
                  <a:gd name="connsiteY18" fmla="*/ 150039 h 178085"/>
                  <a:gd name="connsiteX19" fmla="*/ 52179 w 149591"/>
                  <a:gd name="connsiteY19" fmla="*/ 145053 h 178085"/>
                  <a:gd name="connsiteX20" fmla="*/ 55028 w 149591"/>
                  <a:gd name="connsiteY20" fmla="*/ 125107 h 178085"/>
                  <a:gd name="connsiteX21" fmla="*/ 54316 w 149591"/>
                  <a:gd name="connsiteY21" fmla="*/ 119408 h 178085"/>
                  <a:gd name="connsiteX22" fmla="*/ 57165 w 149591"/>
                  <a:gd name="connsiteY22" fmla="*/ 117984 h 178085"/>
                  <a:gd name="connsiteX23" fmla="*/ 62152 w 149591"/>
                  <a:gd name="connsiteY23" fmla="*/ 121545 h 178085"/>
                  <a:gd name="connsiteX24" fmla="*/ 67851 w 149591"/>
                  <a:gd name="connsiteY24" fmla="*/ 122970 h 178085"/>
                  <a:gd name="connsiteX25" fmla="*/ 80673 w 149591"/>
                  <a:gd name="connsiteY25" fmla="*/ 126532 h 178085"/>
                  <a:gd name="connsiteX26" fmla="*/ 82097 w 149591"/>
                  <a:gd name="connsiteY26" fmla="*/ 126532 h 178085"/>
                  <a:gd name="connsiteX27" fmla="*/ 91358 w 149591"/>
                  <a:gd name="connsiteY27" fmla="*/ 129381 h 178085"/>
                  <a:gd name="connsiteX28" fmla="*/ 92782 w 149591"/>
                  <a:gd name="connsiteY28" fmla="*/ 129381 h 178085"/>
                  <a:gd name="connsiteX29" fmla="*/ 131961 w 149591"/>
                  <a:gd name="connsiteY29" fmla="*/ 107299 h 178085"/>
                  <a:gd name="connsiteX30" fmla="*/ 132673 w 149591"/>
                  <a:gd name="connsiteY30" fmla="*/ 105874 h 178085"/>
                  <a:gd name="connsiteX31" fmla="*/ 133386 w 149591"/>
                  <a:gd name="connsiteY31" fmla="*/ 104449 h 178085"/>
                  <a:gd name="connsiteX32" fmla="*/ 145496 w 149591"/>
                  <a:gd name="connsiteY32" fmla="*/ 84504 h 178085"/>
                  <a:gd name="connsiteX33" fmla="*/ 134098 w 149591"/>
                  <a:gd name="connsiteY33" fmla="*/ 84504 h 178085"/>
                  <a:gd name="connsiteX34" fmla="*/ 133386 w 149591"/>
                  <a:gd name="connsiteY34" fmla="*/ 84504 h 178085"/>
                  <a:gd name="connsiteX35" fmla="*/ 120564 w 149591"/>
                  <a:gd name="connsiteY35" fmla="*/ 89490 h 178085"/>
                  <a:gd name="connsiteX36" fmla="*/ 103468 w 149591"/>
                  <a:gd name="connsiteY36" fmla="*/ 94476 h 178085"/>
                  <a:gd name="connsiteX37" fmla="*/ 102755 w 149591"/>
                  <a:gd name="connsiteY37" fmla="*/ 94476 h 178085"/>
                  <a:gd name="connsiteX38" fmla="*/ 94919 w 149591"/>
                  <a:gd name="connsiteY38" fmla="*/ 97326 h 178085"/>
                  <a:gd name="connsiteX39" fmla="*/ 92782 w 149591"/>
                  <a:gd name="connsiteY39" fmla="*/ 97326 h 178085"/>
                  <a:gd name="connsiteX40" fmla="*/ 55741 w 149591"/>
                  <a:gd name="connsiteY40" fmla="*/ 89490 h 178085"/>
                  <a:gd name="connsiteX41" fmla="*/ 52891 w 149591"/>
                  <a:gd name="connsiteY41" fmla="*/ 88065 h 178085"/>
                  <a:gd name="connsiteX42" fmla="*/ 55741 w 149591"/>
                  <a:gd name="connsiteY42" fmla="*/ 80230 h 178085"/>
                  <a:gd name="connsiteX43" fmla="*/ 76399 w 149591"/>
                  <a:gd name="connsiteY43" fmla="*/ 60284 h 178085"/>
                  <a:gd name="connsiteX44" fmla="*/ 80673 w 149591"/>
                  <a:gd name="connsiteY44" fmla="*/ 53161 h 178085"/>
                  <a:gd name="connsiteX45" fmla="*/ 79960 w 149591"/>
                  <a:gd name="connsiteY45" fmla="*/ 41051 h 178085"/>
                  <a:gd name="connsiteX46" fmla="*/ 62864 w 149591"/>
                  <a:gd name="connsiteY46" fmla="*/ 43188 h 178085"/>
                  <a:gd name="connsiteX47" fmla="*/ 45768 w 149591"/>
                  <a:gd name="connsiteY47" fmla="*/ 60284 h 178085"/>
                  <a:gd name="connsiteX48" fmla="*/ 45056 w 149591"/>
                  <a:gd name="connsiteY48" fmla="*/ 60284 h 178085"/>
                  <a:gd name="connsiteX49" fmla="*/ 40782 w 149591"/>
                  <a:gd name="connsiteY49" fmla="*/ 52448 h 178085"/>
                  <a:gd name="connsiteX50" fmla="*/ 40069 w 149591"/>
                  <a:gd name="connsiteY50" fmla="*/ 50311 h 178085"/>
                  <a:gd name="connsiteX51" fmla="*/ 37220 w 149591"/>
                  <a:gd name="connsiteY51" fmla="*/ 29653 h 178085"/>
                  <a:gd name="connsiteX52" fmla="*/ 36507 w 149591"/>
                  <a:gd name="connsiteY52" fmla="*/ 28229 h 178085"/>
                  <a:gd name="connsiteX53" fmla="*/ 32946 w 149591"/>
                  <a:gd name="connsiteY53" fmla="*/ 21105 h 178085"/>
                  <a:gd name="connsiteX54" fmla="*/ 31521 w 149591"/>
                  <a:gd name="connsiteY54" fmla="*/ 9708 h 178085"/>
                  <a:gd name="connsiteX55" fmla="*/ 30096 w 149591"/>
                  <a:gd name="connsiteY55" fmla="*/ 8995 h 178085"/>
                  <a:gd name="connsiteX56" fmla="*/ 27247 w 149591"/>
                  <a:gd name="connsiteY56" fmla="*/ 9708 h 17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49591" h="178085">
                    <a:moveTo>
                      <a:pt x="27247" y="9708"/>
                    </a:moveTo>
                    <a:cubicBezTo>
                      <a:pt x="24398" y="6146"/>
                      <a:pt x="15850" y="-977"/>
                      <a:pt x="14425" y="17544"/>
                    </a:cubicBezTo>
                    <a:cubicBezTo>
                      <a:pt x="14425" y="18968"/>
                      <a:pt x="14425" y="20393"/>
                      <a:pt x="14425" y="21818"/>
                    </a:cubicBezTo>
                    <a:cubicBezTo>
                      <a:pt x="15850" y="28941"/>
                      <a:pt x="20124" y="52448"/>
                      <a:pt x="31521" y="73106"/>
                    </a:cubicBezTo>
                    <a:cubicBezTo>
                      <a:pt x="32233" y="74531"/>
                      <a:pt x="32233" y="75956"/>
                      <a:pt x="31521" y="77380"/>
                    </a:cubicBezTo>
                    <a:cubicBezTo>
                      <a:pt x="29384" y="81654"/>
                      <a:pt x="23685" y="90915"/>
                      <a:pt x="8726" y="105161"/>
                    </a:cubicBezTo>
                    <a:cubicBezTo>
                      <a:pt x="8014" y="105874"/>
                      <a:pt x="8014" y="106586"/>
                      <a:pt x="8014" y="107299"/>
                    </a:cubicBezTo>
                    <a:cubicBezTo>
                      <a:pt x="9438" y="110148"/>
                      <a:pt x="13713" y="115847"/>
                      <a:pt x="35083" y="103024"/>
                    </a:cubicBezTo>
                    <a:cubicBezTo>
                      <a:pt x="35083" y="103024"/>
                      <a:pt x="35795" y="103024"/>
                      <a:pt x="35795" y="103024"/>
                    </a:cubicBezTo>
                    <a:cubicBezTo>
                      <a:pt x="36507" y="107299"/>
                      <a:pt x="41494" y="134368"/>
                      <a:pt x="32233" y="145053"/>
                    </a:cubicBezTo>
                    <a:cubicBezTo>
                      <a:pt x="23685" y="155025"/>
                      <a:pt x="10863" y="162149"/>
                      <a:pt x="5877" y="164286"/>
                    </a:cubicBezTo>
                    <a:cubicBezTo>
                      <a:pt x="5164" y="164286"/>
                      <a:pt x="5164" y="165710"/>
                      <a:pt x="5877" y="165710"/>
                    </a:cubicBezTo>
                    <a:lnTo>
                      <a:pt x="15137" y="169272"/>
                    </a:lnTo>
                    <a:cubicBezTo>
                      <a:pt x="15850" y="169272"/>
                      <a:pt x="16562" y="169985"/>
                      <a:pt x="16562" y="170697"/>
                    </a:cubicBezTo>
                    <a:lnTo>
                      <a:pt x="17274" y="172834"/>
                    </a:lnTo>
                    <a:cubicBezTo>
                      <a:pt x="17987" y="174259"/>
                      <a:pt x="19411" y="175683"/>
                      <a:pt x="20836" y="175683"/>
                    </a:cubicBezTo>
                    <a:cubicBezTo>
                      <a:pt x="24398" y="176396"/>
                      <a:pt x="31521" y="175683"/>
                      <a:pt x="37932" y="168560"/>
                    </a:cubicBezTo>
                    <a:cubicBezTo>
                      <a:pt x="38644" y="167848"/>
                      <a:pt x="38644" y="167135"/>
                      <a:pt x="39357" y="167135"/>
                    </a:cubicBezTo>
                    <a:cubicBezTo>
                      <a:pt x="42206" y="164998"/>
                      <a:pt x="52179" y="157875"/>
                      <a:pt x="51467" y="150039"/>
                    </a:cubicBezTo>
                    <a:cubicBezTo>
                      <a:pt x="51467" y="148614"/>
                      <a:pt x="51467" y="146477"/>
                      <a:pt x="52179" y="145053"/>
                    </a:cubicBezTo>
                    <a:cubicBezTo>
                      <a:pt x="54316" y="140779"/>
                      <a:pt x="57878" y="131518"/>
                      <a:pt x="55028" y="125107"/>
                    </a:cubicBezTo>
                    <a:cubicBezTo>
                      <a:pt x="55028" y="125107"/>
                      <a:pt x="53604" y="120833"/>
                      <a:pt x="54316" y="119408"/>
                    </a:cubicBezTo>
                    <a:cubicBezTo>
                      <a:pt x="54316" y="119408"/>
                      <a:pt x="55741" y="116559"/>
                      <a:pt x="57165" y="117984"/>
                    </a:cubicBezTo>
                    <a:cubicBezTo>
                      <a:pt x="58590" y="119408"/>
                      <a:pt x="61439" y="121545"/>
                      <a:pt x="62152" y="121545"/>
                    </a:cubicBezTo>
                    <a:cubicBezTo>
                      <a:pt x="62864" y="122258"/>
                      <a:pt x="66426" y="122258"/>
                      <a:pt x="67851" y="122970"/>
                    </a:cubicBezTo>
                    <a:cubicBezTo>
                      <a:pt x="69275" y="123682"/>
                      <a:pt x="72124" y="127956"/>
                      <a:pt x="80673" y="126532"/>
                    </a:cubicBezTo>
                    <a:cubicBezTo>
                      <a:pt x="81385" y="126532"/>
                      <a:pt x="82097" y="126532"/>
                      <a:pt x="82097" y="126532"/>
                    </a:cubicBezTo>
                    <a:cubicBezTo>
                      <a:pt x="84234" y="127244"/>
                      <a:pt x="88508" y="127956"/>
                      <a:pt x="91358" y="129381"/>
                    </a:cubicBezTo>
                    <a:cubicBezTo>
                      <a:pt x="92070" y="129381"/>
                      <a:pt x="92070" y="129381"/>
                      <a:pt x="92782" y="129381"/>
                    </a:cubicBezTo>
                    <a:lnTo>
                      <a:pt x="131961" y="107299"/>
                    </a:lnTo>
                    <a:cubicBezTo>
                      <a:pt x="132673" y="107299"/>
                      <a:pt x="132673" y="106586"/>
                      <a:pt x="132673" y="105874"/>
                    </a:cubicBezTo>
                    <a:cubicBezTo>
                      <a:pt x="132673" y="105161"/>
                      <a:pt x="132673" y="104449"/>
                      <a:pt x="133386" y="104449"/>
                    </a:cubicBezTo>
                    <a:cubicBezTo>
                      <a:pt x="134098" y="103737"/>
                      <a:pt x="146208" y="88065"/>
                      <a:pt x="145496" y="84504"/>
                    </a:cubicBezTo>
                    <a:cubicBezTo>
                      <a:pt x="145496" y="81654"/>
                      <a:pt x="136235" y="83791"/>
                      <a:pt x="134098" y="84504"/>
                    </a:cubicBezTo>
                    <a:cubicBezTo>
                      <a:pt x="134098" y="84504"/>
                      <a:pt x="133386" y="84504"/>
                      <a:pt x="133386" y="84504"/>
                    </a:cubicBezTo>
                    <a:cubicBezTo>
                      <a:pt x="131961" y="85216"/>
                      <a:pt x="126262" y="88778"/>
                      <a:pt x="120564" y="89490"/>
                    </a:cubicBezTo>
                    <a:cubicBezTo>
                      <a:pt x="114153" y="90202"/>
                      <a:pt x="105605" y="93764"/>
                      <a:pt x="103468" y="94476"/>
                    </a:cubicBezTo>
                    <a:cubicBezTo>
                      <a:pt x="103468" y="94476"/>
                      <a:pt x="103468" y="94476"/>
                      <a:pt x="102755" y="94476"/>
                    </a:cubicBezTo>
                    <a:lnTo>
                      <a:pt x="94919" y="97326"/>
                    </a:lnTo>
                    <a:cubicBezTo>
                      <a:pt x="94207" y="97326"/>
                      <a:pt x="93495" y="97326"/>
                      <a:pt x="92782" y="97326"/>
                    </a:cubicBezTo>
                    <a:lnTo>
                      <a:pt x="55741" y="89490"/>
                    </a:lnTo>
                    <a:cubicBezTo>
                      <a:pt x="54316" y="89490"/>
                      <a:pt x="53604" y="88778"/>
                      <a:pt x="52891" y="88065"/>
                    </a:cubicBezTo>
                    <a:cubicBezTo>
                      <a:pt x="51467" y="86641"/>
                      <a:pt x="51467" y="83791"/>
                      <a:pt x="55741" y="80230"/>
                    </a:cubicBezTo>
                    <a:cubicBezTo>
                      <a:pt x="61439" y="75956"/>
                      <a:pt x="71412" y="65270"/>
                      <a:pt x="76399" y="60284"/>
                    </a:cubicBezTo>
                    <a:cubicBezTo>
                      <a:pt x="78536" y="58147"/>
                      <a:pt x="79960" y="56010"/>
                      <a:pt x="80673" y="53161"/>
                    </a:cubicBezTo>
                    <a:cubicBezTo>
                      <a:pt x="81385" y="48887"/>
                      <a:pt x="82810" y="43900"/>
                      <a:pt x="79960" y="41051"/>
                    </a:cubicBezTo>
                    <a:cubicBezTo>
                      <a:pt x="74974" y="36777"/>
                      <a:pt x="68563" y="34640"/>
                      <a:pt x="62864" y="43188"/>
                    </a:cubicBezTo>
                    <a:cubicBezTo>
                      <a:pt x="57878" y="50311"/>
                      <a:pt x="47905" y="58147"/>
                      <a:pt x="45768" y="60284"/>
                    </a:cubicBezTo>
                    <a:cubicBezTo>
                      <a:pt x="45768" y="60284"/>
                      <a:pt x="45056" y="60284"/>
                      <a:pt x="45056" y="60284"/>
                    </a:cubicBezTo>
                    <a:lnTo>
                      <a:pt x="40782" y="52448"/>
                    </a:lnTo>
                    <a:cubicBezTo>
                      <a:pt x="40069" y="51736"/>
                      <a:pt x="40069" y="51024"/>
                      <a:pt x="40069" y="50311"/>
                    </a:cubicBezTo>
                    <a:cubicBezTo>
                      <a:pt x="40069" y="46750"/>
                      <a:pt x="40069" y="37489"/>
                      <a:pt x="37220" y="29653"/>
                    </a:cubicBezTo>
                    <a:cubicBezTo>
                      <a:pt x="37220" y="28941"/>
                      <a:pt x="36507" y="28941"/>
                      <a:pt x="36507" y="28229"/>
                    </a:cubicBezTo>
                    <a:cubicBezTo>
                      <a:pt x="35795" y="26804"/>
                      <a:pt x="33658" y="24667"/>
                      <a:pt x="32946" y="21105"/>
                    </a:cubicBezTo>
                    <a:cubicBezTo>
                      <a:pt x="32233" y="16831"/>
                      <a:pt x="33658" y="11845"/>
                      <a:pt x="31521" y="9708"/>
                    </a:cubicBezTo>
                    <a:cubicBezTo>
                      <a:pt x="30809" y="8995"/>
                      <a:pt x="30096" y="8283"/>
                      <a:pt x="30096" y="8995"/>
                    </a:cubicBezTo>
                    <a:cubicBezTo>
                      <a:pt x="28672" y="10420"/>
                      <a:pt x="27959" y="10420"/>
                      <a:pt x="27247" y="9708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6C6F4FF3-11D2-404B-B432-3DAF8AF07E0D}"/>
                  </a:ext>
                </a:extLst>
              </p:cNvPr>
              <p:cNvSpPr/>
              <p:nvPr userDrawn="1"/>
            </p:nvSpPr>
            <p:spPr>
              <a:xfrm>
                <a:off x="3425891" y="8124900"/>
                <a:ext cx="142468" cy="178085"/>
              </a:xfrm>
              <a:custGeom>
                <a:avLst/>
                <a:gdLst>
                  <a:gd name="connsiteX0" fmla="*/ 16740 w 142468"/>
                  <a:gd name="connsiteY0" fmla="*/ 86054 h 178085"/>
                  <a:gd name="connsiteX1" fmla="*/ 27425 w 142468"/>
                  <a:gd name="connsiteY1" fmla="*/ 88191 h 178085"/>
                  <a:gd name="connsiteX2" fmla="*/ 28138 w 142468"/>
                  <a:gd name="connsiteY2" fmla="*/ 88903 h 178085"/>
                  <a:gd name="connsiteX3" fmla="*/ 31699 w 142468"/>
                  <a:gd name="connsiteY3" fmla="*/ 91752 h 178085"/>
                  <a:gd name="connsiteX4" fmla="*/ 32412 w 142468"/>
                  <a:gd name="connsiteY4" fmla="*/ 93177 h 178085"/>
                  <a:gd name="connsiteX5" fmla="*/ 34549 w 142468"/>
                  <a:gd name="connsiteY5" fmla="*/ 95314 h 178085"/>
                  <a:gd name="connsiteX6" fmla="*/ 38110 w 142468"/>
                  <a:gd name="connsiteY6" fmla="*/ 95314 h 178085"/>
                  <a:gd name="connsiteX7" fmla="*/ 37398 w 142468"/>
                  <a:gd name="connsiteY7" fmla="*/ 91040 h 178085"/>
                  <a:gd name="connsiteX8" fmla="*/ 20302 w 142468"/>
                  <a:gd name="connsiteY8" fmla="*/ 74656 h 178085"/>
                  <a:gd name="connsiteX9" fmla="*/ 17452 w 142468"/>
                  <a:gd name="connsiteY9" fmla="*/ 72519 h 178085"/>
                  <a:gd name="connsiteX10" fmla="*/ 11041 w 142468"/>
                  <a:gd name="connsiteY10" fmla="*/ 70382 h 178085"/>
                  <a:gd name="connsiteX11" fmla="*/ 9617 w 142468"/>
                  <a:gd name="connsiteY11" fmla="*/ 67533 h 178085"/>
                  <a:gd name="connsiteX12" fmla="*/ 9617 w 142468"/>
                  <a:gd name="connsiteY12" fmla="*/ 61834 h 178085"/>
                  <a:gd name="connsiteX13" fmla="*/ 11041 w 142468"/>
                  <a:gd name="connsiteY13" fmla="*/ 58985 h 178085"/>
                  <a:gd name="connsiteX14" fmla="*/ 10329 w 142468"/>
                  <a:gd name="connsiteY14" fmla="*/ 34765 h 178085"/>
                  <a:gd name="connsiteX15" fmla="*/ 7480 w 142468"/>
                  <a:gd name="connsiteY15" fmla="*/ 29779 h 178085"/>
                  <a:gd name="connsiteX16" fmla="*/ 5343 w 142468"/>
                  <a:gd name="connsiteY16" fmla="*/ 22655 h 178085"/>
                  <a:gd name="connsiteX17" fmla="*/ 6055 w 142468"/>
                  <a:gd name="connsiteY17" fmla="*/ 20518 h 178085"/>
                  <a:gd name="connsiteX18" fmla="*/ 13891 w 142468"/>
                  <a:gd name="connsiteY18" fmla="*/ 18381 h 178085"/>
                  <a:gd name="connsiteX19" fmla="*/ 16740 w 142468"/>
                  <a:gd name="connsiteY19" fmla="*/ 19094 h 178085"/>
                  <a:gd name="connsiteX20" fmla="*/ 19589 w 142468"/>
                  <a:gd name="connsiteY20" fmla="*/ 16957 h 178085"/>
                  <a:gd name="connsiteX21" fmla="*/ 25288 w 142468"/>
                  <a:gd name="connsiteY21" fmla="*/ 14820 h 178085"/>
                  <a:gd name="connsiteX22" fmla="*/ 27425 w 142468"/>
                  <a:gd name="connsiteY22" fmla="*/ 16957 h 178085"/>
                  <a:gd name="connsiteX23" fmla="*/ 28850 w 142468"/>
                  <a:gd name="connsiteY23" fmla="*/ 32628 h 178085"/>
                  <a:gd name="connsiteX24" fmla="*/ 30274 w 142468"/>
                  <a:gd name="connsiteY24" fmla="*/ 36190 h 178085"/>
                  <a:gd name="connsiteX25" fmla="*/ 35261 w 142468"/>
                  <a:gd name="connsiteY25" fmla="*/ 34053 h 178085"/>
                  <a:gd name="connsiteX26" fmla="*/ 35261 w 142468"/>
                  <a:gd name="connsiteY26" fmla="*/ 31916 h 178085"/>
                  <a:gd name="connsiteX27" fmla="*/ 33836 w 142468"/>
                  <a:gd name="connsiteY27" fmla="*/ 16957 h 178085"/>
                  <a:gd name="connsiteX28" fmla="*/ 35973 w 142468"/>
                  <a:gd name="connsiteY28" fmla="*/ 10545 h 178085"/>
                  <a:gd name="connsiteX29" fmla="*/ 43809 w 142468"/>
                  <a:gd name="connsiteY29" fmla="*/ 5559 h 178085"/>
                  <a:gd name="connsiteX30" fmla="*/ 60193 w 142468"/>
                  <a:gd name="connsiteY30" fmla="*/ 23368 h 178085"/>
                  <a:gd name="connsiteX31" fmla="*/ 63755 w 142468"/>
                  <a:gd name="connsiteY31" fmla="*/ 28354 h 178085"/>
                  <a:gd name="connsiteX32" fmla="*/ 66604 w 142468"/>
                  <a:gd name="connsiteY32" fmla="*/ 31203 h 178085"/>
                  <a:gd name="connsiteX33" fmla="*/ 70166 w 142468"/>
                  <a:gd name="connsiteY33" fmla="*/ 31203 h 178085"/>
                  <a:gd name="connsiteX34" fmla="*/ 73015 w 142468"/>
                  <a:gd name="connsiteY34" fmla="*/ 29066 h 178085"/>
                  <a:gd name="connsiteX35" fmla="*/ 78001 w 142468"/>
                  <a:gd name="connsiteY35" fmla="*/ 24792 h 178085"/>
                  <a:gd name="connsiteX36" fmla="*/ 83700 w 142468"/>
                  <a:gd name="connsiteY36" fmla="*/ 19806 h 178085"/>
                  <a:gd name="connsiteX37" fmla="*/ 92248 w 142468"/>
                  <a:gd name="connsiteY37" fmla="*/ 16244 h 178085"/>
                  <a:gd name="connsiteX38" fmla="*/ 101509 w 142468"/>
                  <a:gd name="connsiteY38" fmla="*/ 17669 h 178085"/>
                  <a:gd name="connsiteX39" fmla="*/ 112194 w 142468"/>
                  <a:gd name="connsiteY39" fmla="*/ 28354 h 178085"/>
                  <a:gd name="connsiteX40" fmla="*/ 100796 w 142468"/>
                  <a:gd name="connsiteY40" fmla="*/ 73232 h 178085"/>
                  <a:gd name="connsiteX41" fmla="*/ 107920 w 142468"/>
                  <a:gd name="connsiteY41" fmla="*/ 72519 h 178085"/>
                  <a:gd name="connsiteX42" fmla="*/ 110057 w 142468"/>
                  <a:gd name="connsiteY42" fmla="*/ 70382 h 178085"/>
                  <a:gd name="connsiteX43" fmla="*/ 115043 w 142468"/>
                  <a:gd name="connsiteY43" fmla="*/ 68245 h 178085"/>
                  <a:gd name="connsiteX44" fmla="*/ 120029 w 142468"/>
                  <a:gd name="connsiteY44" fmla="*/ 68958 h 178085"/>
                  <a:gd name="connsiteX45" fmla="*/ 127153 w 142468"/>
                  <a:gd name="connsiteY45" fmla="*/ 73232 h 178085"/>
                  <a:gd name="connsiteX46" fmla="*/ 123591 w 142468"/>
                  <a:gd name="connsiteY46" fmla="*/ 88191 h 178085"/>
                  <a:gd name="connsiteX47" fmla="*/ 127153 w 142468"/>
                  <a:gd name="connsiteY47" fmla="*/ 98876 h 178085"/>
                  <a:gd name="connsiteX48" fmla="*/ 130715 w 142468"/>
                  <a:gd name="connsiteY48" fmla="*/ 100300 h 178085"/>
                  <a:gd name="connsiteX49" fmla="*/ 137838 w 142468"/>
                  <a:gd name="connsiteY49" fmla="*/ 115260 h 178085"/>
                  <a:gd name="connsiteX50" fmla="*/ 137126 w 142468"/>
                  <a:gd name="connsiteY50" fmla="*/ 129507 h 178085"/>
                  <a:gd name="connsiteX51" fmla="*/ 132139 w 142468"/>
                  <a:gd name="connsiteY51" fmla="*/ 141616 h 178085"/>
                  <a:gd name="connsiteX52" fmla="*/ 122879 w 142468"/>
                  <a:gd name="connsiteY52" fmla="*/ 149452 h 178085"/>
                  <a:gd name="connsiteX53" fmla="*/ 115755 w 142468"/>
                  <a:gd name="connsiteY53" fmla="*/ 153014 h 178085"/>
                  <a:gd name="connsiteX54" fmla="*/ 109344 w 142468"/>
                  <a:gd name="connsiteY54" fmla="*/ 155863 h 178085"/>
                  <a:gd name="connsiteX55" fmla="*/ 93673 w 142468"/>
                  <a:gd name="connsiteY55" fmla="*/ 157288 h 178085"/>
                  <a:gd name="connsiteX56" fmla="*/ 79426 w 142468"/>
                  <a:gd name="connsiteY56" fmla="*/ 143753 h 178085"/>
                  <a:gd name="connsiteX57" fmla="*/ 78714 w 142468"/>
                  <a:gd name="connsiteY57" fmla="*/ 140904 h 178085"/>
                  <a:gd name="connsiteX58" fmla="*/ 80138 w 142468"/>
                  <a:gd name="connsiteY58" fmla="*/ 133781 h 178085"/>
                  <a:gd name="connsiteX59" fmla="*/ 82275 w 142468"/>
                  <a:gd name="connsiteY59" fmla="*/ 129507 h 178085"/>
                  <a:gd name="connsiteX60" fmla="*/ 82988 w 142468"/>
                  <a:gd name="connsiteY60" fmla="*/ 127369 h 178085"/>
                  <a:gd name="connsiteX61" fmla="*/ 83700 w 142468"/>
                  <a:gd name="connsiteY61" fmla="*/ 120958 h 178085"/>
                  <a:gd name="connsiteX62" fmla="*/ 75864 w 142468"/>
                  <a:gd name="connsiteY62" fmla="*/ 107424 h 178085"/>
                  <a:gd name="connsiteX63" fmla="*/ 65179 w 142468"/>
                  <a:gd name="connsiteY63" fmla="*/ 107424 h 178085"/>
                  <a:gd name="connsiteX64" fmla="*/ 63042 w 142468"/>
                  <a:gd name="connsiteY64" fmla="*/ 106712 h 178085"/>
                  <a:gd name="connsiteX65" fmla="*/ 58056 w 142468"/>
                  <a:gd name="connsiteY65" fmla="*/ 108136 h 178085"/>
                  <a:gd name="connsiteX66" fmla="*/ 51645 w 142468"/>
                  <a:gd name="connsiteY66" fmla="*/ 115260 h 178085"/>
                  <a:gd name="connsiteX67" fmla="*/ 50220 w 142468"/>
                  <a:gd name="connsiteY67" fmla="*/ 120958 h 178085"/>
                  <a:gd name="connsiteX68" fmla="*/ 48795 w 142468"/>
                  <a:gd name="connsiteY68" fmla="*/ 125945 h 178085"/>
                  <a:gd name="connsiteX69" fmla="*/ 51645 w 142468"/>
                  <a:gd name="connsiteY69" fmla="*/ 143753 h 178085"/>
                  <a:gd name="connsiteX70" fmla="*/ 59481 w 142468"/>
                  <a:gd name="connsiteY70" fmla="*/ 153014 h 178085"/>
                  <a:gd name="connsiteX71" fmla="*/ 64467 w 142468"/>
                  <a:gd name="connsiteY71" fmla="*/ 157288 h 178085"/>
                  <a:gd name="connsiteX72" fmla="*/ 70166 w 142468"/>
                  <a:gd name="connsiteY72" fmla="*/ 162987 h 178085"/>
                  <a:gd name="connsiteX73" fmla="*/ 73015 w 142468"/>
                  <a:gd name="connsiteY73" fmla="*/ 164411 h 178085"/>
                  <a:gd name="connsiteX74" fmla="*/ 78001 w 142468"/>
                  <a:gd name="connsiteY74" fmla="*/ 171535 h 178085"/>
                  <a:gd name="connsiteX75" fmla="*/ 71590 w 142468"/>
                  <a:gd name="connsiteY75" fmla="*/ 175809 h 178085"/>
                  <a:gd name="connsiteX76" fmla="*/ 69453 w 142468"/>
                  <a:gd name="connsiteY76" fmla="*/ 176521 h 178085"/>
                  <a:gd name="connsiteX77" fmla="*/ 53069 w 142468"/>
                  <a:gd name="connsiteY77" fmla="*/ 171535 h 178085"/>
                  <a:gd name="connsiteX78" fmla="*/ 52357 w 142468"/>
                  <a:gd name="connsiteY78" fmla="*/ 171535 h 178085"/>
                  <a:gd name="connsiteX79" fmla="*/ 48083 w 142468"/>
                  <a:gd name="connsiteY79" fmla="*/ 167973 h 178085"/>
                  <a:gd name="connsiteX80" fmla="*/ 34549 w 142468"/>
                  <a:gd name="connsiteY80" fmla="*/ 151589 h 178085"/>
                  <a:gd name="connsiteX81" fmla="*/ 29562 w 142468"/>
                  <a:gd name="connsiteY81" fmla="*/ 148027 h 178085"/>
                  <a:gd name="connsiteX82" fmla="*/ 30274 w 142468"/>
                  <a:gd name="connsiteY82" fmla="*/ 146603 h 178085"/>
                  <a:gd name="connsiteX83" fmla="*/ 36686 w 142468"/>
                  <a:gd name="connsiteY83" fmla="*/ 142329 h 178085"/>
                  <a:gd name="connsiteX84" fmla="*/ 37398 w 142468"/>
                  <a:gd name="connsiteY84" fmla="*/ 141616 h 178085"/>
                  <a:gd name="connsiteX85" fmla="*/ 38823 w 142468"/>
                  <a:gd name="connsiteY85" fmla="*/ 136630 h 178085"/>
                  <a:gd name="connsiteX86" fmla="*/ 36686 w 142468"/>
                  <a:gd name="connsiteY86" fmla="*/ 112410 h 178085"/>
                  <a:gd name="connsiteX87" fmla="*/ 35973 w 142468"/>
                  <a:gd name="connsiteY87" fmla="*/ 110986 h 178085"/>
                  <a:gd name="connsiteX88" fmla="*/ 34549 w 142468"/>
                  <a:gd name="connsiteY88" fmla="*/ 109561 h 178085"/>
                  <a:gd name="connsiteX89" fmla="*/ 26713 w 142468"/>
                  <a:gd name="connsiteY89" fmla="*/ 103150 h 178085"/>
                  <a:gd name="connsiteX90" fmla="*/ 24576 w 142468"/>
                  <a:gd name="connsiteY90" fmla="*/ 101013 h 178085"/>
                  <a:gd name="connsiteX91" fmla="*/ 16740 w 142468"/>
                  <a:gd name="connsiteY91" fmla="*/ 86054 h 178085"/>
                  <a:gd name="connsiteX92" fmla="*/ 98659 w 142468"/>
                  <a:gd name="connsiteY92" fmla="*/ 134493 h 178085"/>
                  <a:gd name="connsiteX93" fmla="*/ 98659 w 142468"/>
                  <a:gd name="connsiteY93" fmla="*/ 135918 h 178085"/>
                  <a:gd name="connsiteX94" fmla="*/ 99372 w 142468"/>
                  <a:gd name="connsiteY94" fmla="*/ 139479 h 178085"/>
                  <a:gd name="connsiteX95" fmla="*/ 100084 w 142468"/>
                  <a:gd name="connsiteY95" fmla="*/ 143041 h 178085"/>
                  <a:gd name="connsiteX96" fmla="*/ 104358 w 142468"/>
                  <a:gd name="connsiteY96" fmla="*/ 140904 h 178085"/>
                  <a:gd name="connsiteX97" fmla="*/ 112906 w 142468"/>
                  <a:gd name="connsiteY97" fmla="*/ 138055 h 178085"/>
                  <a:gd name="connsiteX98" fmla="*/ 122167 w 142468"/>
                  <a:gd name="connsiteY98" fmla="*/ 125232 h 178085"/>
                  <a:gd name="connsiteX99" fmla="*/ 121454 w 142468"/>
                  <a:gd name="connsiteY99" fmla="*/ 117397 h 178085"/>
                  <a:gd name="connsiteX100" fmla="*/ 121454 w 142468"/>
                  <a:gd name="connsiteY100" fmla="*/ 115260 h 178085"/>
                  <a:gd name="connsiteX101" fmla="*/ 115755 w 142468"/>
                  <a:gd name="connsiteY101" fmla="*/ 110986 h 178085"/>
                  <a:gd name="connsiteX102" fmla="*/ 108632 w 142468"/>
                  <a:gd name="connsiteY102" fmla="*/ 110273 h 178085"/>
                  <a:gd name="connsiteX103" fmla="*/ 107207 w 142468"/>
                  <a:gd name="connsiteY103" fmla="*/ 110986 h 178085"/>
                  <a:gd name="connsiteX104" fmla="*/ 105783 w 142468"/>
                  <a:gd name="connsiteY104" fmla="*/ 116684 h 178085"/>
                  <a:gd name="connsiteX105" fmla="*/ 100084 w 142468"/>
                  <a:gd name="connsiteY105" fmla="*/ 132356 h 178085"/>
                  <a:gd name="connsiteX106" fmla="*/ 98659 w 142468"/>
                  <a:gd name="connsiteY106" fmla="*/ 134493 h 178085"/>
                  <a:gd name="connsiteX107" fmla="*/ 71590 w 142468"/>
                  <a:gd name="connsiteY107" fmla="*/ 65396 h 178085"/>
                  <a:gd name="connsiteX108" fmla="*/ 68741 w 142468"/>
                  <a:gd name="connsiteY108" fmla="*/ 64683 h 178085"/>
                  <a:gd name="connsiteX109" fmla="*/ 63755 w 142468"/>
                  <a:gd name="connsiteY109" fmla="*/ 68958 h 178085"/>
                  <a:gd name="connsiteX110" fmla="*/ 67316 w 142468"/>
                  <a:gd name="connsiteY110" fmla="*/ 78930 h 178085"/>
                  <a:gd name="connsiteX111" fmla="*/ 70878 w 142468"/>
                  <a:gd name="connsiteY111" fmla="*/ 78218 h 178085"/>
                  <a:gd name="connsiteX112" fmla="*/ 75152 w 142468"/>
                  <a:gd name="connsiteY112" fmla="*/ 72519 h 178085"/>
                  <a:gd name="connsiteX113" fmla="*/ 86549 w 142468"/>
                  <a:gd name="connsiteY113" fmla="*/ 63971 h 178085"/>
                  <a:gd name="connsiteX114" fmla="*/ 95810 w 142468"/>
                  <a:gd name="connsiteY114" fmla="*/ 42601 h 178085"/>
                  <a:gd name="connsiteX115" fmla="*/ 80138 w 142468"/>
                  <a:gd name="connsiteY115" fmla="*/ 46875 h 178085"/>
                  <a:gd name="connsiteX116" fmla="*/ 71590 w 142468"/>
                  <a:gd name="connsiteY116" fmla="*/ 65396 h 178085"/>
                  <a:gd name="connsiteX117" fmla="*/ 50932 w 142468"/>
                  <a:gd name="connsiteY117" fmla="*/ 88191 h 178085"/>
                  <a:gd name="connsiteX118" fmla="*/ 55206 w 142468"/>
                  <a:gd name="connsiteY118" fmla="*/ 93177 h 178085"/>
                  <a:gd name="connsiteX119" fmla="*/ 59481 w 142468"/>
                  <a:gd name="connsiteY119" fmla="*/ 87478 h 178085"/>
                  <a:gd name="connsiteX120" fmla="*/ 56631 w 142468"/>
                  <a:gd name="connsiteY120" fmla="*/ 83204 h 178085"/>
                  <a:gd name="connsiteX121" fmla="*/ 50932 w 142468"/>
                  <a:gd name="connsiteY121" fmla="*/ 88191 h 178085"/>
                  <a:gd name="connsiteX122" fmla="*/ 49508 w 142468"/>
                  <a:gd name="connsiteY122" fmla="*/ 68245 h 178085"/>
                  <a:gd name="connsiteX123" fmla="*/ 48795 w 142468"/>
                  <a:gd name="connsiteY123" fmla="*/ 71807 h 178085"/>
                  <a:gd name="connsiteX124" fmla="*/ 50220 w 142468"/>
                  <a:gd name="connsiteY124" fmla="*/ 73232 h 178085"/>
                  <a:gd name="connsiteX125" fmla="*/ 52357 w 142468"/>
                  <a:gd name="connsiteY125" fmla="*/ 73232 h 178085"/>
                  <a:gd name="connsiteX126" fmla="*/ 54494 w 142468"/>
                  <a:gd name="connsiteY126" fmla="*/ 71807 h 178085"/>
                  <a:gd name="connsiteX127" fmla="*/ 55919 w 142468"/>
                  <a:gd name="connsiteY127" fmla="*/ 66108 h 178085"/>
                  <a:gd name="connsiteX128" fmla="*/ 53782 w 142468"/>
                  <a:gd name="connsiteY128" fmla="*/ 64683 h 178085"/>
                  <a:gd name="connsiteX129" fmla="*/ 50932 w 142468"/>
                  <a:gd name="connsiteY129" fmla="*/ 65396 h 178085"/>
                  <a:gd name="connsiteX130" fmla="*/ 49508 w 142468"/>
                  <a:gd name="connsiteY130" fmla="*/ 67533 h 178085"/>
                  <a:gd name="connsiteX131" fmla="*/ 49508 w 142468"/>
                  <a:gd name="connsiteY131" fmla="*/ 68245 h 178085"/>
                  <a:gd name="connsiteX132" fmla="*/ 34549 w 142468"/>
                  <a:gd name="connsiteY132" fmla="*/ 74656 h 178085"/>
                  <a:gd name="connsiteX133" fmla="*/ 42384 w 142468"/>
                  <a:gd name="connsiteY133" fmla="*/ 79643 h 178085"/>
                  <a:gd name="connsiteX134" fmla="*/ 40247 w 142468"/>
                  <a:gd name="connsiteY134" fmla="*/ 73232 h 178085"/>
                  <a:gd name="connsiteX135" fmla="*/ 33124 w 142468"/>
                  <a:gd name="connsiteY135" fmla="*/ 60409 h 178085"/>
                  <a:gd name="connsiteX136" fmla="*/ 26001 w 142468"/>
                  <a:gd name="connsiteY136" fmla="*/ 62546 h 178085"/>
                  <a:gd name="connsiteX137" fmla="*/ 34549 w 142468"/>
                  <a:gd name="connsiteY137" fmla="*/ 74656 h 178085"/>
                  <a:gd name="connsiteX138" fmla="*/ 44521 w 142468"/>
                  <a:gd name="connsiteY138" fmla="*/ 31203 h 178085"/>
                  <a:gd name="connsiteX139" fmla="*/ 43809 w 142468"/>
                  <a:gd name="connsiteY139" fmla="*/ 43313 h 178085"/>
                  <a:gd name="connsiteX140" fmla="*/ 43809 w 142468"/>
                  <a:gd name="connsiteY140" fmla="*/ 45450 h 178085"/>
                  <a:gd name="connsiteX141" fmla="*/ 48795 w 142468"/>
                  <a:gd name="connsiteY141" fmla="*/ 51861 h 178085"/>
                  <a:gd name="connsiteX142" fmla="*/ 53782 w 142468"/>
                  <a:gd name="connsiteY142" fmla="*/ 51861 h 178085"/>
                  <a:gd name="connsiteX143" fmla="*/ 53782 w 142468"/>
                  <a:gd name="connsiteY143" fmla="*/ 49012 h 178085"/>
                  <a:gd name="connsiteX144" fmla="*/ 52357 w 142468"/>
                  <a:gd name="connsiteY144" fmla="*/ 41176 h 178085"/>
                  <a:gd name="connsiteX145" fmla="*/ 45946 w 142468"/>
                  <a:gd name="connsiteY145" fmla="*/ 26217 h 178085"/>
                  <a:gd name="connsiteX146" fmla="*/ 44521 w 142468"/>
                  <a:gd name="connsiteY146" fmla="*/ 30491 h 178085"/>
                  <a:gd name="connsiteX147" fmla="*/ 44521 w 142468"/>
                  <a:gd name="connsiteY147" fmla="*/ 31203 h 17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142468" h="178085">
                    <a:moveTo>
                      <a:pt x="16740" y="86054"/>
                    </a:moveTo>
                    <a:cubicBezTo>
                      <a:pt x="18877" y="78930"/>
                      <a:pt x="26001" y="86054"/>
                      <a:pt x="27425" y="88191"/>
                    </a:cubicBezTo>
                    <a:cubicBezTo>
                      <a:pt x="27425" y="88191"/>
                      <a:pt x="28138" y="88903"/>
                      <a:pt x="28138" y="88903"/>
                    </a:cubicBezTo>
                    <a:cubicBezTo>
                      <a:pt x="30274" y="89615"/>
                      <a:pt x="31699" y="91040"/>
                      <a:pt x="31699" y="91752"/>
                    </a:cubicBezTo>
                    <a:cubicBezTo>
                      <a:pt x="31699" y="92465"/>
                      <a:pt x="32412" y="93177"/>
                      <a:pt x="32412" y="93177"/>
                    </a:cubicBezTo>
                    <a:lnTo>
                      <a:pt x="34549" y="95314"/>
                    </a:lnTo>
                    <a:cubicBezTo>
                      <a:pt x="36686" y="96739"/>
                      <a:pt x="37398" y="96026"/>
                      <a:pt x="38110" y="95314"/>
                    </a:cubicBezTo>
                    <a:cubicBezTo>
                      <a:pt x="38823" y="93889"/>
                      <a:pt x="38823" y="92465"/>
                      <a:pt x="37398" y="91040"/>
                    </a:cubicBezTo>
                    <a:lnTo>
                      <a:pt x="20302" y="74656"/>
                    </a:lnTo>
                    <a:cubicBezTo>
                      <a:pt x="19589" y="73944"/>
                      <a:pt x="18165" y="73232"/>
                      <a:pt x="17452" y="72519"/>
                    </a:cubicBezTo>
                    <a:lnTo>
                      <a:pt x="11041" y="70382"/>
                    </a:lnTo>
                    <a:cubicBezTo>
                      <a:pt x="10329" y="69670"/>
                      <a:pt x="9617" y="68958"/>
                      <a:pt x="9617" y="67533"/>
                    </a:cubicBezTo>
                    <a:lnTo>
                      <a:pt x="9617" y="61834"/>
                    </a:lnTo>
                    <a:cubicBezTo>
                      <a:pt x="9617" y="61122"/>
                      <a:pt x="10329" y="59697"/>
                      <a:pt x="11041" y="58985"/>
                    </a:cubicBezTo>
                    <a:cubicBezTo>
                      <a:pt x="23151" y="48300"/>
                      <a:pt x="14603" y="39039"/>
                      <a:pt x="10329" y="34765"/>
                    </a:cubicBezTo>
                    <a:cubicBezTo>
                      <a:pt x="8904" y="33340"/>
                      <a:pt x="7480" y="31916"/>
                      <a:pt x="7480" y="29779"/>
                    </a:cubicBezTo>
                    <a:lnTo>
                      <a:pt x="5343" y="22655"/>
                    </a:lnTo>
                    <a:cubicBezTo>
                      <a:pt x="5343" y="21943"/>
                      <a:pt x="5343" y="21231"/>
                      <a:pt x="6055" y="20518"/>
                    </a:cubicBezTo>
                    <a:cubicBezTo>
                      <a:pt x="7480" y="19094"/>
                      <a:pt x="11754" y="15532"/>
                      <a:pt x="13891" y="18381"/>
                    </a:cubicBezTo>
                    <a:cubicBezTo>
                      <a:pt x="15315" y="20518"/>
                      <a:pt x="16028" y="19806"/>
                      <a:pt x="16740" y="19094"/>
                    </a:cubicBezTo>
                    <a:cubicBezTo>
                      <a:pt x="17452" y="18381"/>
                      <a:pt x="18165" y="17669"/>
                      <a:pt x="19589" y="16957"/>
                    </a:cubicBezTo>
                    <a:cubicBezTo>
                      <a:pt x="21726" y="15532"/>
                      <a:pt x="23863" y="14820"/>
                      <a:pt x="25288" y="14820"/>
                    </a:cubicBezTo>
                    <a:cubicBezTo>
                      <a:pt x="26713" y="14820"/>
                      <a:pt x="27425" y="15532"/>
                      <a:pt x="27425" y="16957"/>
                    </a:cubicBezTo>
                    <a:lnTo>
                      <a:pt x="28850" y="32628"/>
                    </a:lnTo>
                    <a:cubicBezTo>
                      <a:pt x="28850" y="34053"/>
                      <a:pt x="29562" y="35477"/>
                      <a:pt x="30274" y="36190"/>
                    </a:cubicBezTo>
                    <a:cubicBezTo>
                      <a:pt x="33124" y="38327"/>
                      <a:pt x="34549" y="35477"/>
                      <a:pt x="35261" y="34053"/>
                    </a:cubicBezTo>
                    <a:cubicBezTo>
                      <a:pt x="35261" y="33340"/>
                      <a:pt x="35973" y="32628"/>
                      <a:pt x="35261" y="31916"/>
                    </a:cubicBezTo>
                    <a:lnTo>
                      <a:pt x="33836" y="16957"/>
                    </a:lnTo>
                    <a:cubicBezTo>
                      <a:pt x="33836" y="14820"/>
                      <a:pt x="34549" y="12683"/>
                      <a:pt x="35973" y="10545"/>
                    </a:cubicBezTo>
                    <a:cubicBezTo>
                      <a:pt x="38110" y="8409"/>
                      <a:pt x="40247" y="6271"/>
                      <a:pt x="43809" y="5559"/>
                    </a:cubicBezTo>
                    <a:cubicBezTo>
                      <a:pt x="48795" y="3422"/>
                      <a:pt x="56631" y="17669"/>
                      <a:pt x="60193" y="23368"/>
                    </a:cubicBezTo>
                    <a:cubicBezTo>
                      <a:pt x="60905" y="24792"/>
                      <a:pt x="62330" y="26929"/>
                      <a:pt x="63755" y="28354"/>
                    </a:cubicBezTo>
                    <a:lnTo>
                      <a:pt x="66604" y="31203"/>
                    </a:lnTo>
                    <a:cubicBezTo>
                      <a:pt x="67316" y="31916"/>
                      <a:pt x="68741" y="31916"/>
                      <a:pt x="70166" y="31203"/>
                    </a:cubicBezTo>
                    <a:cubicBezTo>
                      <a:pt x="71590" y="29779"/>
                      <a:pt x="73015" y="29066"/>
                      <a:pt x="73015" y="29066"/>
                    </a:cubicBezTo>
                    <a:cubicBezTo>
                      <a:pt x="73015" y="29066"/>
                      <a:pt x="78001" y="29779"/>
                      <a:pt x="78001" y="24792"/>
                    </a:cubicBezTo>
                    <a:cubicBezTo>
                      <a:pt x="78001" y="19806"/>
                      <a:pt x="83700" y="19806"/>
                      <a:pt x="83700" y="19806"/>
                    </a:cubicBezTo>
                    <a:lnTo>
                      <a:pt x="92248" y="16244"/>
                    </a:lnTo>
                    <a:cubicBezTo>
                      <a:pt x="95098" y="14820"/>
                      <a:pt x="98659" y="15532"/>
                      <a:pt x="101509" y="17669"/>
                    </a:cubicBezTo>
                    <a:cubicBezTo>
                      <a:pt x="105070" y="19806"/>
                      <a:pt x="109344" y="24080"/>
                      <a:pt x="112194" y="28354"/>
                    </a:cubicBezTo>
                    <a:cubicBezTo>
                      <a:pt x="116468" y="35477"/>
                      <a:pt x="107920" y="62546"/>
                      <a:pt x="100796" y="73232"/>
                    </a:cubicBezTo>
                    <a:cubicBezTo>
                      <a:pt x="95098" y="82492"/>
                      <a:pt x="104358" y="75369"/>
                      <a:pt x="107920" y="72519"/>
                    </a:cubicBezTo>
                    <a:cubicBezTo>
                      <a:pt x="108632" y="71807"/>
                      <a:pt x="109344" y="71094"/>
                      <a:pt x="110057" y="70382"/>
                    </a:cubicBezTo>
                    <a:cubicBezTo>
                      <a:pt x="111481" y="67533"/>
                      <a:pt x="113618" y="67533"/>
                      <a:pt x="115043" y="68245"/>
                    </a:cubicBezTo>
                    <a:cubicBezTo>
                      <a:pt x="116468" y="68958"/>
                      <a:pt x="117892" y="68958"/>
                      <a:pt x="120029" y="68958"/>
                    </a:cubicBezTo>
                    <a:cubicBezTo>
                      <a:pt x="125016" y="68958"/>
                      <a:pt x="127153" y="73232"/>
                      <a:pt x="127153" y="73232"/>
                    </a:cubicBezTo>
                    <a:cubicBezTo>
                      <a:pt x="134276" y="82492"/>
                      <a:pt x="129290" y="84629"/>
                      <a:pt x="123591" y="88191"/>
                    </a:cubicBezTo>
                    <a:cubicBezTo>
                      <a:pt x="117892" y="91752"/>
                      <a:pt x="119317" y="96739"/>
                      <a:pt x="127153" y="98876"/>
                    </a:cubicBezTo>
                    <a:cubicBezTo>
                      <a:pt x="128578" y="99588"/>
                      <a:pt x="130002" y="99588"/>
                      <a:pt x="130715" y="100300"/>
                    </a:cubicBezTo>
                    <a:cubicBezTo>
                      <a:pt x="135701" y="103150"/>
                      <a:pt x="138550" y="108849"/>
                      <a:pt x="137838" y="115260"/>
                    </a:cubicBezTo>
                    <a:lnTo>
                      <a:pt x="137126" y="129507"/>
                    </a:lnTo>
                    <a:cubicBezTo>
                      <a:pt x="137126" y="133781"/>
                      <a:pt x="134989" y="138055"/>
                      <a:pt x="132139" y="141616"/>
                    </a:cubicBezTo>
                    <a:cubicBezTo>
                      <a:pt x="129290" y="145890"/>
                      <a:pt x="125016" y="150164"/>
                      <a:pt x="122879" y="149452"/>
                    </a:cubicBezTo>
                    <a:cubicBezTo>
                      <a:pt x="120742" y="148740"/>
                      <a:pt x="117892" y="150877"/>
                      <a:pt x="115755" y="153014"/>
                    </a:cubicBezTo>
                    <a:cubicBezTo>
                      <a:pt x="113618" y="154438"/>
                      <a:pt x="111481" y="155863"/>
                      <a:pt x="109344" y="155863"/>
                    </a:cubicBezTo>
                    <a:cubicBezTo>
                      <a:pt x="105783" y="156575"/>
                      <a:pt x="100796" y="157288"/>
                      <a:pt x="93673" y="157288"/>
                    </a:cubicBezTo>
                    <a:cubicBezTo>
                      <a:pt x="83700" y="157288"/>
                      <a:pt x="80138" y="147315"/>
                      <a:pt x="79426" y="143753"/>
                    </a:cubicBezTo>
                    <a:cubicBezTo>
                      <a:pt x="79426" y="143041"/>
                      <a:pt x="78714" y="142329"/>
                      <a:pt x="78714" y="140904"/>
                    </a:cubicBezTo>
                    <a:cubicBezTo>
                      <a:pt x="78001" y="138767"/>
                      <a:pt x="78714" y="135918"/>
                      <a:pt x="80138" y="133781"/>
                    </a:cubicBezTo>
                    <a:cubicBezTo>
                      <a:pt x="80851" y="132356"/>
                      <a:pt x="81563" y="130931"/>
                      <a:pt x="82275" y="129507"/>
                    </a:cubicBezTo>
                    <a:lnTo>
                      <a:pt x="82988" y="127369"/>
                    </a:lnTo>
                    <a:cubicBezTo>
                      <a:pt x="83700" y="125232"/>
                      <a:pt x="83700" y="123095"/>
                      <a:pt x="83700" y="120958"/>
                    </a:cubicBezTo>
                    <a:cubicBezTo>
                      <a:pt x="83700" y="114547"/>
                      <a:pt x="82275" y="103862"/>
                      <a:pt x="75864" y="107424"/>
                    </a:cubicBezTo>
                    <a:cubicBezTo>
                      <a:pt x="69453" y="111698"/>
                      <a:pt x="65892" y="108849"/>
                      <a:pt x="65179" y="107424"/>
                    </a:cubicBezTo>
                    <a:cubicBezTo>
                      <a:pt x="64467" y="106712"/>
                      <a:pt x="63755" y="106712"/>
                      <a:pt x="63042" y="106712"/>
                    </a:cubicBezTo>
                    <a:lnTo>
                      <a:pt x="58056" y="108136"/>
                    </a:lnTo>
                    <a:cubicBezTo>
                      <a:pt x="58056" y="108136"/>
                      <a:pt x="51645" y="109561"/>
                      <a:pt x="51645" y="115260"/>
                    </a:cubicBezTo>
                    <a:cubicBezTo>
                      <a:pt x="51645" y="118109"/>
                      <a:pt x="50932" y="119534"/>
                      <a:pt x="50220" y="120958"/>
                    </a:cubicBezTo>
                    <a:cubicBezTo>
                      <a:pt x="49508" y="122383"/>
                      <a:pt x="48795" y="124520"/>
                      <a:pt x="48795" y="125945"/>
                    </a:cubicBezTo>
                    <a:cubicBezTo>
                      <a:pt x="49508" y="130219"/>
                      <a:pt x="50220" y="138767"/>
                      <a:pt x="51645" y="143753"/>
                    </a:cubicBezTo>
                    <a:cubicBezTo>
                      <a:pt x="52357" y="148027"/>
                      <a:pt x="56631" y="151589"/>
                      <a:pt x="59481" y="153014"/>
                    </a:cubicBezTo>
                    <a:cubicBezTo>
                      <a:pt x="61618" y="154438"/>
                      <a:pt x="63042" y="155863"/>
                      <a:pt x="64467" y="157288"/>
                    </a:cubicBezTo>
                    <a:lnTo>
                      <a:pt x="70166" y="162987"/>
                    </a:lnTo>
                    <a:cubicBezTo>
                      <a:pt x="70878" y="163699"/>
                      <a:pt x="71590" y="164411"/>
                      <a:pt x="73015" y="164411"/>
                    </a:cubicBezTo>
                    <a:cubicBezTo>
                      <a:pt x="74440" y="165124"/>
                      <a:pt x="77289" y="166548"/>
                      <a:pt x="78001" y="171535"/>
                    </a:cubicBezTo>
                    <a:cubicBezTo>
                      <a:pt x="79426" y="177233"/>
                      <a:pt x="73727" y="176521"/>
                      <a:pt x="71590" y="175809"/>
                    </a:cubicBezTo>
                    <a:cubicBezTo>
                      <a:pt x="70878" y="175809"/>
                      <a:pt x="70166" y="175809"/>
                      <a:pt x="69453" y="176521"/>
                    </a:cubicBezTo>
                    <a:cubicBezTo>
                      <a:pt x="63755" y="180795"/>
                      <a:pt x="55206" y="172959"/>
                      <a:pt x="53069" y="171535"/>
                    </a:cubicBezTo>
                    <a:cubicBezTo>
                      <a:pt x="53069" y="171535"/>
                      <a:pt x="52357" y="171535"/>
                      <a:pt x="52357" y="171535"/>
                    </a:cubicBezTo>
                    <a:cubicBezTo>
                      <a:pt x="50932" y="172247"/>
                      <a:pt x="47371" y="170110"/>
                      <a:pt x="48083" y="167973"/>
                    </a:cubicBezTo>
                    <a:cubicBezTo>
                      <a:pt x="48795" y="165124"/>
                      <a:pt x="40960" y="153726"/>
                      <a:pt x="34549" y="151589"/>
                    </a:cubicBezTo>
                    <a:cubicBezTo>
                      <a:pt x="30987" y="150164"/>
                      <a:pt x="29562" y="148740"/>
                      <a:pt x="29562" y="148027"/>
                    </a:cubicBezTo>
                    <a:cubicBezTo>
                      <a:pt x="29562" y="147315"/>
                      <a:pt x="29562" y="147315"/>
                      <a:pt x="30274" y="146603"/>
                    </a:cubicBezTo>
                    <a:cubicBezTo>
                      <a:pt x="31699" y="145890"/>
                      <a:pt x="35261" y="143041"/>
                      <a:pt x="36686" y="142329"/>
                    </a:cubicBezTo>
                    <a:cubicBezTo>
                      <a:pt x="36686" y="142329"/>
                      <a:pt x="37398" y="141616"/>
                      <a:pt x="37398" y="141616"/>
                    </a:cubicBezTo>
                    <a:cubicBezTo>
                      <a:pt x="38110" y="140192"/>
                      <a:pt x="38823" y="138767"/>
                      <a:pt x="38823" y="136630"/>
                    </a:cubicBezTo>
                    <a:cubicBezTo>
                      <a:pt x="38823" y="130931"/>
                      <a:pt x="38110" y="114547"/>
                      <a:pt x="36686" y="112410"/>
                    </a:cubicBezTo>
                    <a:cubicBezTo>
                      <a:pt x="36686" y="111698"/>
                      <a:pt x="35973" y="110986"/>
                      <a:pt x="35973" y="110986"/>
                    </a:cubicBezTo>
                    <a:cubicBezTo>
                      <a:pt x="35973" y="110273"/>
                      <a:pt x="35261" y="110273"/>
                      <a:pt x="34549" y="109561"/>
                    </a:cubicBezTo>
                    <a:lnTo>
                      <a:pt x="26713" y="103150"/>
                    </a:lnTo>
                    <a:cubicBezTo>
                      <a:pt x="26001" y="102438"/>
                      <a:pt x="25288" y="101725"/>
                      <a:pt x="24576" y="101013"/>
                    </a:cubicBezTo>
                    <a:cubicBezTo>
                      <a:pt x="22439" y="98876"/>
                      <a:pt x="14603" y="92465"/>
                      <a:pt x="16740" y="86054"/>
                    </a:cubicBezTo>
                    <a:close/>
                    <a:moveTo>
                      <a:pt x="98659" y="134493"/>
                    </a:moveTo>
                    <a:cubicBezTo>
                      <a:pt x="98659" y="135205"/>
                      <a:pt x="98659" y="135205"/>
                      <a:pt x="98659" y="135918"/>
                    </a:cubicBezTo>
                    <a:cubicBezTo>
                      <a:pt x="98659" y="137342"/>
                      <a:pt x="99372" y="139479"/>
                      <a:pt x="99372" y="139479"/>
                    </a:cubicBezTo>
                    <a:cubicBezTo>
                      <a:pt x="100084" y="140192"/>
                      <a:pt x="100084" y="143041"/>
                      <a:pt x="100084" y="143041"/>
                    </a:cubicBezTo>
                    <a:cubicBezTo>
                      <a:pt x="100084" y="143041"/>
                      <a:pt x="101509" y="145890"/>
                      <a:pt x="104358" y="140904"/>
                    </a:cubicBezTo>
                    <a:cubicBezTo>
                      <a:pt x="107207" y="135918"/>
                      <a:pt x="112194" y="138055"/>
                      <a:pt x="112906" y="138055"/>
                    </a:cubicBezTo>
                    <a:cubicBezTo>
                      <a:pt x="113618" y="137342"/>
                      <a:pt x="123591" y="130219"/>
                      <a:pt x="122167" y="125232"/>
                    </a:cubicBezTo>
                    <a:cubicBezTo>
                      <a:pt x="121454" y="121671"/>
                      <a:pt x="121454" y="118821"/>
                      <a:pt x="121454" y="117397"/>
                    </a:cubicBezTo>
                    <a:cubicBezTo>
                      <a:pt x="121454" y="116684"/>
                      <a:pt x="121454" y="115972"/>
                      <a:pt x="121454" y="115260"/>
                    </a:cubicBezTo>
                    <a:cubicBezTo>
                      <a:pt x="120742" y="113835"/>
                      <a:pt x="119317" y="110986"/>
                      <a:pt x="115755" y="110986"/>
                    </a:cubicBezTo>
                    <a:cubicBezTo>
                      <a:pt x="112194" y="111698"/>
                      <a:pt x="109344" y="110273"/>
                      <a:pt x="108632" y="110273"/>
                    </a:cubicBezTo>
                    <a:cubicBezTo>
                      <a:pt x="107920" y="110273"/>
                      <a:pt x="107920" y="110273"/>
                      <a:pt x="107207" y="110986"/>
                    </a:cubicBezTo>
                    <a:cubicBezTo>
                      <a:pt x="106495" y="111698"/>
                      <a:pt x="106495" y="113835"/>
                      <a:pt x="105783" y="116684"/>
                    </a:cubicBezTo>
                    <a:cubicBezTo>
                      <a:pt x="103646" y="125232"/>
                      <a:pt x="100084" y="132356"/>
                      <a:pt x="100084" y="132356"/>
                    </a:cubicBezTo>
                    <a:lnTo>
                      <a:pt x="98659" y="134493"/>
                    </a:lnTo>
                    <a:close/>
                    <a:moveTo>
                      <a:pt x="71590" y="65396"/>
                    </a:moveTo>
                    <a:cubicBezTo>
                      <a:pt x="70878" y="65396"/>
                      <a:pt x="69453" y="65396"/>
                      <a:pt x="68741" y="64683"/>
                    </a:cubicBezTo>
                    <a:cubicBezTo>
                      <a:pt x="67316" y="63259"/>
                      <a:pt x="65179" y="62546"/>
                      <a:pt x="63755" y="68958"/>
                    </a:cubicBezTo>
                    <a:cubicBezTo>
                      <a:pt x="62330" y="74656"/>
                      <a:pt x="65179" y="77506"/>
                      <a:pt x="67316" y="78930"/>
                    </a:cubicBezTo>
                    <a:cubicBezTo>
                      <a:pt x="68741" y="79643"/>
                      <a:pt x="70166" y="79643"/>
                      <a:pt x="70878" y="78218"/>
                    </a:cubicBezTo>
                    <a:cubicBezTo>
                      <a:pt x="72303" y="76793"/>
                      <a:pt x="75152" y="74656"/>
                      <a:pt x="75152" y="72519"/>
                    </a:cubicBezTo>
                    <a:cubicBezTo>
                      <a:pt x="75864" y="69670"/>
                      <a:pt x="85125" y="64683"/>
                      <a:pt x="86549" y="63971"/>
                    </a:cubicBezTo>
                    <a:cubicBezTo>
                      <a:pt x="87974" y="63259"/>
                      <a:pt x="100084" y="47587"/>
                      <a:pt x="95810" y="42601"/>
                    </a:cubicBezTo>
                    <a:cubicBezTo>
                      <a:pt x="91536" y="37614"/>
                      <a:pt x="81563" y="38327"/>
                      <a:pt x="80138" y="46875"/>
                    </a:cubicBezTo>
                    <a:cubicBezTo>
                      <a:pt x="78714" y="55423"/>
                      <a:pt x="78714" y="63259"/>
                      <a:pt x="71590" y="65396"/>
                    </a:cubicBezTo>
                    <a:close/>
                    <a:moveTo>
                      <a:pt x="50932" y="88191"/>
                    </a:moveTo>
                    <a:cubicBezTo>
                      <a:pt x="50932" y="88191"/>
                      <a:pt x="50932" y="93177"/>
                      <a:pt x="55206" y="93177"/>
                    </a:cubicBezTo>
                    <a:cubicBezTo>
                      <a:pt x="59481" y="93177"/>
                      <a:pt x="59481" y="87478"/>
                      <a:pt x="59481" y="87478"/>
                    </a:cubicBezTo>
                    <a:cubicBezTo>
                      <a:pt x="59481" y="87478"/>
                      <a:pt x="60193" y="83917"/>
                      <a:pt x="56631" y="83204"/>
                    </a:cubicBezTo>
                    <a:cubicBezTo>
                      <a:pt x="52357" y="82492"/>
                      <a:pt x="50932" y="88191"/>
                      <a:pt x="50932" y="88191"/>
                    </a:cubicBezTo>
                    <a:close/>
                    <a:moveTo>
                      <a:pt x="49508" y="68245"/>
                    </a:moveTo>
                    <a:lnTo>
                      <a:pt x="48795" y="71807"/>
                    </a:lnTo>
                    <a:cubicBezTo>
                      <a:pt x="48795" y="72519"/>
                      <a:pt x="49508" y="73232"/>
                      <a:pt x="50220" y="73232"/>
                    </a:cubicBezTo>
                    <a:lnTo>
                      <a:pt x="52357" y="73232"/>
                    </a:lnTo>
                    <a:cubicBezTo>
                      <a:pt x="53069" y="73232"/>
                      <a:pt x="53782" y="72519"/>
                      <a:pt x="54494" y="71807"/>
                    </a:cubicBezTo>
                    <a:lnTo>
                      <a:pt x="55919" y="66108"/>
                    </a:lnTo>
                    <a:cubicBezTo>
                      <a:pt x="55919" y="65396"/>
                      <a:pt x="55206" y="63971"/>
                      <a:pt x="53782" y="64683"/>
                    </a:cubicBezTo>
                    <a:lnTo>
                      <a:pt x="50932" y="65396"/>
                    </a:lnTo>
                    <a:cubicBezTo>
                      <a:pt x="50220" y="65396"/>
                      <a:pt x="49508" y="66108"/>
                      <a:pt x="49508" y="67533"/>
                    </a:cubicBezTo>
                    <a:lnTo>
                      <a:pt x="49508" y="68245"/>
                    </a:lnTo>
                    <a:close/>
                    <a:moveTo>
                      <a:pt x="34549" y="74656"/>
                    </a:moveTo>
                    <a:cubicBezTo>
                      <a:pt x="34549" y="74656"/>
                      <a:pt x="40247" y="81067"/>
                      <a:pt x="42384" y="79643"/>
                    </a:cubicBezTo>
                    <a:cubicBezTo>
                      <a:pt x="44521" y="78218"/>
                      <a:pt x="40247" y="73232"/>
                      <a:pt x="40247" y="73232"/>
                    </a:cubicBezTo>
                    <a:cubicBezTo>
                      <a:pt x="40247" y="73232"/>
                      <a:pt x="40247" y="65396"/>
                      <a:pt x="33124" y="60409"/>
                    </a:cubicBezTo>
                    <a:cubicBezTo>
                      <a:pt x="26001" y="56135"/>
                      <a:pt x="26001" y="62546"/>
                      <a:pt x="26001" y="62546"/>
                    </a:cubicBezTo>
                    <a:cubicBezTo>
                      <a:pt x="25288" y="65396"/>
                      <a:pt x="34549" y="74656"/>
                      <a:pt x="34549" y="74656"/>
                    </a:cubicBezTo>
                    <a:close/>
                    <a:moveTo>
                      <a:pt x="44521" y="31203"/>
                    </a:moveTo>
                    <a:lnTo>
                      <a:pt x="43809" y="43313"/>
                    </a:lnTo>
                    <a:cubicBezTo>
                      <a:pt x="43809" y="44026"/>
                      <a:pt x="43809" y="44738"/>
                      <a:pt x="43809" y="45450"/>
                    </a:cubicBezTo>
                    <a:cubicBezTo>
                      <a:pt x="44521" y="46875"/>
                      <a:pt x="45946" y="49724"/>
                      <a:pt x="48795" y="51861"/>
                    </a:cubicBezTo>
                    <a:cubicBezTo>
                      <a:pt x="48795" y="51861"/>
                      <a:pt x="51645" y="54711"/>
                      <a:pt x="53782" y="51861"/>
                    </a:cubicBezTo>
                    <a:cubicBezTo>
                      <a:pt x="54494" y="51149"/>
                      <a:pt x="54494" y="49724"/>
                      <a:pt x="53782" y="49012"/>
                    </a:cubicBezTo>
                    <a:cubicBezTo>
                      <a:pt x="53069" y="47587"/>
                      <a:pt x="51645" y="44738"/>
                      <a:pt x="52357" y="41176"/>
                    </a:cubicBezTo>
                    <a:cubicBezTo>
                      <a:pt x="53069" y="36190"/>
                      <a:pt x="53069" y="21943"/>
                      <a:pt x="45946" y="26217"/>
                    </a:cubicBezTo>
                    <a:cubicBezTo>
                      <a:pt x="45946" y="26217"/>
                      <a:pt x="44521" y="26929"/>
                      <a:pt x="44521" y="30491"/>
                    </a:cubicBezTo>
                    <a:cubicBezTo>
                      <a:pt x="44521" y="30491"/>
                      <a:pt x="44521" y="30491"/>
                      <a:pt x="44521" y="31203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4A3DF683-06EE-462D-BEF3-741553544A5E}"/>
                  </a:ext>
                </a:extLst>
              </p:cNvPr>
              <p:cNvSpPr/>
              <p:nvPr userDrawn="1"/>
            </p:nvSpPr>
            <p:spPr>
              <a:xfrm>
                <a:off x="2328165" y="7128543"/>
                <a:ext cx="1225226" cy="1225227"/>
              </a:xfrm>
              <a:custGeom>
                <a:avLst/>
                <a:gdLst>
                  <a:gd name="connsiteX0" fmla="*/ 1224167 w 1225226"/>
                  <a:gd name="connsiteY0" fmla="*/ 615115 h 1225226"/>
                  <a:gd name="connsiteX1" fmla="*/ 615115 w 1225226"/>
                  <a:gd name="connsiteY1" fmla="*/ 1224167 h 1225226"/>
                  <a:gd name="connsiteX2" fmla="*/ 6063 w 1225226"/>
                  <a:gd name="connsiteY2" fmla="*/ 615115 h 1225226"/>
                  <a:gd name="connsiteX3" fmla="*/ 615115 w 1225226"/>
                  <a:gd name="connsiteY3" fmla="*/ 6063 h 1225226"/>
                  <a:gd name="connsiteX4" fmla="*/ 1224167 w 1225226"/>
                  <a:gd name="connsiteY4" fmla="*/ 615115 h 122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226" h="1225226">
                    <a:moveTo>
                      <a:pt x="1224167" y="615115"/>
                    </a:moveTo>
                    <a:cubicBezTo>
                      <a:pt x="1224167" y="951485"/>
                      <a:pt x="951485" y="1224167"/>
                      <a:pt x="615115" y="1224167"/>
                    </a:cubicBezTo>
                    <a:cubicBezTo>
                      <a:pt x="278745" y="1224167"/>
                      <a:pt x="6063" y="951485"/>
                      <a:pt x="6063" y="615115"/>
                    </a:cubicBezTo>
                    <a:cubicBezTo>
                      <a:pt x="6063" y="278745"/>
                      <a:pt x="278745" y="6063"/>
                      <a:pt x="615115" y="6063"/>
                    </a:cubicBezTo>
                    <a:cubicBezTo>
                      <a:pt x="951485" y="6063"/>
                      <a:pt x="1224167" y="278745"/>
                      <a:pt x="1224167" y="615115"/>
                    </a:cubicBezTo>
                    <a:close/>
                  </a:path>
                </a:pathLst>
              </a:custGeom>
              <a:noFill/>
              <a:ln w="10810" cap="flat">
                <a:solidFill>
                  <a:srgbClr val="F4F4F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1682C2C2-5A79-45FD-A5C6-099014CE96FE}"/>
                  </a:ext>
                </a:extLst>
              </p:cNvPr>
              <p:cNvSpPr/>
              <p:nvPr userDrawn="1"/>
            </p:nvSpPr>
            <p:spPr>
              <a:xfrm>
                <a:off x="2083899" y="6884276"/>
                <a:ext cx="1716742" cy="1716742"/>
              </a:xfrm>
              <a:custGeom>
                <a:avLst/>
                <a:gdLst>
                  <a:gd name="connsiteX0" fmla="*/ 1702794 w 1716741"/>
                  <a:gd name="connsiteY0" fmla="*/ 859382 h 1716742"/>
                  <a:gd name="connsiteX1" fmla="*/ 859382 w 1716741"/>
                  <a:gd name="connsiteY1" fmla="*/ 1702794 h 1716742"/>
                  <a:gd name="connsiteX2" fmla="*/ 15970 w 1716741"/>
                  <a:gd name="connsiteY2" fmla="*/ 859382 h 1716742"/>
                  <a:gd name="connsiteX3" fmla="*/ 859382 w 1716741"/>
                  <a:gd name="connsiteY3" fmla="*/ 15970 h 1716742"/>
                  <a:gd name="connsiteX4" fmla="*/ 1702794 w 1716741"/>
                  <a:gd name="connsiteY4" fmla="*/ 859382 h 171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6741" h="1716742">
                    <a:moveTo>
                      <a:pt x="1702794" y="859382"/>
                    </a:moveTo>
                    <a:cubicBezTo>
                      <a:pt x="1702794" y="1325186"/>
                      <a:pt x="1325185" y="1702794"/>
                      <a:pt x="859382" y="1702794"/>
                    </a:cubicBezTo>
                    <a:cubicBezTo>
                      <a:pt x="393579" y="1702794"/>
                      <a:pt x="15970" y="1325186"/>
                      <a:pt x="15970" y="859382"/>
                    </a:cubicBezTo>
                    <a:cubicBezTo>
                      <a:pt x="15970" y="393579"/>
                      <a:pt x="393579" y="15970"/>
                      <a:pt x="859382" y="15970"/>
                    </a:cubicBezTo>
                    <a:cubicBezTo>
                      <a:pt x="1325185" y="15970"/>
                      <a:pt x="1702794" y="393579"/>
                      <a:pt x="1702794" y="859382"/>
                    </a:cubicBezTo>
                    <a:close/>
                  </a:path>
                </a:pathLst>
              </a:custGeom>
              <a:noFill/>
              <a:ln w="28473" cap="flat">
                <a:solidFill>
                  <a:srgbClr val="F4F4F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D968A169-45BA-4988-AE3A-202E4B433F64}"/>
                  </a:ext>
                </a:extLst>
              </p:cNvPr>
              <p:cNvGrpSpPr/>
              <p:nvPr userDrawn="1"/>
            </p:nvGrpSpPr>
            <p:grpSpPr>
              <a:xfrm>
                <a:off x="2394492" y="7323029"/>
                <a:ext cx="1094798" cy="960227"/>
                <a:chOff x="2429952" y="1724506"/>
                <a:chExt cx="1094798" cy="960227"/>
              </a:xfrm>
              <a:solidFill>
                <a:srgbClr val="F4F4F4"/>
              </a:solidFill>
            </p:grpSpPr>
            <p:grpSp>
              <p:nvGrpSpPr>
                <p:cNvPr id="44" name="组合 43">
                  <a:extLst>
                    <a:ext uri="{FF2B5EF4-FFF2-40B4-BE49-F238E27FC236}">
                      <a16:creationId xmlns:a16="http://schemas.microsoft.com/office/drawing/2014/main" id="{FC554BA6-F747-450D-8635-917C27B04568}"/>
                    </a:ext>
                  </a:extLst>
                </p:cNvPr>
                <p:cNvGrpSpPr/>
                <p:nvPr/>
              </p:nvGrpSpPr>
              <p:grpSpPr>
                <a:xfrm>
                  <a:off x="2429952" y="1724506"/>
                  <a:ext cx="1094798" cy="833439"/>
                  <a:chOff x="2429952" y="1724506"/>
                  <a:chExt cx="1094798" cy="833439"/>
                </a:xfrm>
                <a:grpFill/>
              </p:grpSpPr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26F49472-EFB1-4DAE-8048-B4A194C88045}"/>
                      </a:ext>
                    </a:extLst>
                  </p:cNvPr>
                  <p:cNvSpPr/>
                  <p:nvPr/>
                </p:nvSpPr>
                <p:spPr>
                  <a:xfrm>
                    <a:off x="2605830" y="1724506"/>
                    <a:ext cx="918920" cy="833439"/>
                  </a:xfrm>
                  <a:custGeom>
                    <a:avLst/>
                    <a:gdLst>
                      <a:gd name="connsiteX0" fmla="*/ 677792 w 918919"/>
                      <a:gd name="connsiteY0" fmla="*/ 228297 h 833439"/>
                      <a:gd name="connsiteX1" fmla="*/ 510392 w 918919"/>
                      <a:gd name="connsiteY1" fmla="*/ 228297 h 833439"/>
                      <a:gd name="connsiteX2" fmla="*/ 48795 w 918919"/>
                      <a:gd name="connsiteY2" fmla="*/ 740470 h 833439"/>
                      <a:gd name="connsiteX3" fmla="*/ 59480 w 918919"/>
                      <a:gd name="connsiteY3" fmla="*/ 825238 h 833439"/>
                      <a:gd name="connsiteX4" fmla="*/ 880097 w 918919"/>
                      <a:gd name="connsiteY4" fmla="*/ 493288 h 833439"/>
                      <a:gd name="connsiteX5" fmla="*/ 663546 w 918919"/>
                      <a:gd name="connsiteY5" fmla="*/ 24567 h 833439"/>
                      <a:gd name="connsiteX6" fmla="*/ 5343 w 918919"/>
                      <a:gd name="connsiteY6" fmla="*/ 145665 h 833439"/>
                      <a:gd name="connsiteX7" fmla="*/ 80851 w 918919"/>
                      <a:gd name="connsiteY7" fmla="*/ 167035 h 833439"/>
                      <a:gd name="connsiteX8" fmla="*/ 474775 w 918919"/>
                      <a:gd name="connsiteY8" fmla="*/ 73006 h 833439"/>
                      <a:gd name="connsiteX9" fmla="*/ 799603 w 918919"/>
                      <a:gd name="connsiteY9" fmla="*/ 228297 h 833439"/>
                      <a:gd name="connsiteX10" fmla="*/ 286005 w 918919"/>
                      <a:gd name="connsiteY10" fmla="*/ 694880 h 833439"/>
                      <a:gd name="connsiteX11" fmla="*/ 293841 w 918919"/>
                      <a:gd name="connsiteY11" fmla="*/ 672085 h 833439"/>
                      <a:gd name="connsiteX12" fmla="*/ 677792 w 918919"/>
                      <a:gd name="connsiteY12" fmla="*/ 228297 h 83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919" h="833439">
                        <a:moveTo>
                          <a:pt x="677792" y="228297"/>
                        </a:moveTo>
                        <a:lnTo>
                          <a:pt x="510392" y="228297"/>
                        </a:lnTo>
                        <a:lnTo>
                          <a:pt x="48795" y="740470"/>
                        </a:lnTo>
                        <a:cubicBezTo>
                          <a:pt x="48795" y="740470"/>
                          <a:pt x="-16028" y="805293"/>
                          <a:pt x="59480" y="825238"/>
                        </a:cubicBezTo>
                        <a:cubicBezTo>
                          <a:pt x="134989" y="845184"/>
                          <a:pt x="663546" y="859431"/>
                          <a:pt x="880097" y="493288"/>
                        </a:cubicBezTo>
                        <a:cubicBezTo>
                          <a:pt x="880097" y="493288"/>
                          <a:pt x="1056758" y="143528"/>
                          <a:pt x="663546" y="24567"/>
                        </a:cubicBezTo>
                        <a:cubicBezTo>
                          <a:pt x="663546" y="24567"/>
                          <a:pt x="297402" y="-65900"/>
                          <a:pt x="5343" y="145665"/>
                        </a:cubicBezTo>
                        <a:lnTo>
                          <a:pt x="80851" y="167035"/>
                        </a:lnTo>
                        <a:cubicBezTo>
                          <a:pt x="80851" y="167035"/>
                          <a:pt x="256087" y="63746"/>
                          <a:pt x="474775" y="73006"/>
                        </a:cubicBezTo>
                        <a:cubicBezTo>
                          <a:pt x="693464" y="82267"/>
                          <a:pt x="786068" y="189830"/>
                          <a:pt x="799603" y="228297"/>
                        </a:cubicBezTo>
                        <a:cubicBezTo>
                          <a:pt x="813137" y="266763"/>
                          <a:pt x="923550" y="591591"/>
                          <a:pt x="286005" y="694880"/>
                        </a:cubicBezTo>
                        <a:cubicBezTo>
                          <a:pt x="286005" y="694880"/>
                          <a:pt x="275320" y="690606"/>
                          <a:pt x="293841" y="672085"/>
                        </a:cubicBezTo>
                        <a:lnTo>
                          <a:pt x="677792" y="2282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1" name="组合 50">
                    <a:extLst>
                      <a:ext uri="{FF2B5EF4-FFF2-40B4-BE49-F238E27FC236}">
                        <a16:creationId xmlns:a16="http://schemas.microsoft.com/office/drawing/2014/main" id="{EE216703-82C6-42E8-8C35-36D078D963FD}"/>
                      </a:ext>
                    </a:extLst>
                  </p:cNvPr>
                  <p:cNvGrpSpPr/>
                  <p:nvPr/>
                </p:nvGrpSpPr>
                <p:grpSpPr>
                  <a:xfrm>
                    <a:off x="2491143" y="1841321"/>
                    <a:ext cx="576996" cy="420994"/>
                    <a:chOff x="2491143" y="1841321"/>
                    <a:chExt cx="576996" cy="420994"/>
                  </a:xfrm>
                  <a:grpFill/>
                </p:grpSpPr>
                <p:sp>
                  <p:nvSpPr>
                    <p:cNvPr id="53" name="任意多边形: 形状 52">
                      <a:extLst>
                        <a:ext uri="{FF2B5EF4-FFF2-40B4-BE49-F238E27FC236}">
                          <a16:creationId xmlns:a16="http://schemas.microsoft.com/office/drawing/2014/main" id="{E3B277D9-FEEC-4840-9A20-08892E67BC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91143" y="1841321"/>
                      <a:ext cx="576996" cy="220826"/>
                    </a:xfrm>
                    <a:custGeom>
                      <a:avLst/>
                      <a:gdLst>
                        <a:gd name="connsiteX0" fmla="*/ 577352 w 576996"/>
                        <a:gd name="connsiteY0" fmla="*/ 113618 h 220825"/>
                        <a:gd name="connsiteX1" fmla="*/ 5343 w 576996"/>
                        <a:gd name="connsiteY1" fmla="*/ 5343 h 220825"/>
                        <a:gd name="connsiteX2" fmla="*/ 5343 w 576996"/>
                        <a:gd name="connsiteY2" fmla="*/ 54494 h 220825"/>
                        <a:gd name="connsiteX3" fmla="*/ 486173 w 576996"/>
                        <a:gd name="connsiteY3" fmla="*/ 216908 h 220825"/>
                        <a:gd name="connsiteX4" fmla="*/ 577352 w 576996"/>
                        <a:gd name="connsiteY4" fmla="*/ 113618 h 220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6996" h="220825">
                          <a:moveTo>
                            <a:pt x="577352" y="113618"/>
                          </a:moveTo>
                          <a:cubicBezTo>
                            <a:pt x="577352" y="113618"/>
                            <a:pt x="190551" y="130715"/>
                            <a:pt x="5343" y="5343"/>
                          </a:cubicBezTo>
                          <a:lnTo>
                            <a:pt x="5343" y="54494"/>
                          </a:lnTo>
                          <a:cubicBezTo>
                            <a:pt x="5343" y="54494"/>
                            <a:pt x="45234" y="199099"/>
                            <a:pt x="486173" y="216908"/>
                          </a:cubicBezTo>
                          <a:lnTo>
                            <a:pt x="577352" y="11361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4" name="任意多边形: 形状 53">
                      <a:extLst>
                        <a:ext uri="{FF2B5EF4-FFF2-40B4-BE49-F238E27FC236}">
                          <a16:creationId xmlns:a16="http://schemas.microsoft.com/office/drawing/2014/main" id="{AE918954-6820-480B-B1A3-B8D09EF63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3253" y="1941761"/>
                      <a:ext cx="448775" cy="227949"/>
                    </a:xfrm>
                    <a:custGeom>
                      <a:avLst/>
                      <a:gdLst>
                        <a:gd name="connsiteX0" fmla="*/ 5343 w 448774"/>
                        <a:gd name="connsiteY0" fmla="*/ 5343 h 227949"/>
                        <a:gd name="connsiteX1" fmla="*/ 447706 w 448774"/>
                        <a:gd name="connsiteY1" fmla="*/ 139975 h 227949"/>
                        <a:gd name="connsiteX2" fmla="*/ 374335 w 448774"/>
                        <a:gd name="connsiteY2" fmla="*/ 225456 h 227949"/>
                        <a:gd name="connsiteX3" fmla="*/ 5343 w 448774"/>
                        <a:gd name="connsiteY3" fmla="*/ 64467 h 227949"/>
                        <a:gd name="connsiteX4" fmla="*/ 5343 w 448774"/>
                        <a:gd name="connsiteY4" fmla="*/ 5343 h 227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8774" h="227949">
                          <a:moveTo>
                            <a:pt x="5343" y="5343"/>
                          </a:moveTo>
                          <a:cubicBezTo>
                            <a:pt x="5343" y="5343"/>
                            <a:pt x="78714" y="130002"/>
                            <a:pt x="447706" y="139975"/>
                          </a:cubicBezTo>
                          <a:lnTo>
                            <a:pt x="374335" y="225456"/>
                          </a:lnTo>
                          <a:cubicBezTo>
                            <a:pt x="374335" y="225456"/>
                            <a:pt x="95810" y="208360"/>
                            <a:pt x="5343" y="64467"/>
                          </a:cubicBezTo>
                          <a:lnTo>
                            <a:pt x="5343" y="534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5" name="任意多边形: 形状 54">
                      <a:extLst>
                        <a:ext uri="{FF2B5EF4-FFF2-40B4-BE49-F238E27FC236}">
                          <a16:creationId xmlns:a16="http://schemas.microsoft.com/office/drawing/2014/main" id="{0EFCCCEF-CA17-4CF8-BBF9-D8649DDCAA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29610" y="2062859"/>
                      <a:ext cx="327677" cy="199456"/>
                    </a:xfrm>
                    <a:custGeom>
                      <a:avLst/>
                      <a:gdLst>
                        <a:gd name="connsiteX0" fmla="*/ 5343 w 327676"/>
                        <a:gd name="connsiteY0" fmla="*/ 5343 h 199455"/>
                        <a:gd name="connsiteX1" fmla="*/ 322334 w 327676"/>
                        <a:gd name="connsiteY1" fmla="*/ 129290 h 199455"/>
                        <a:gd name="connsiteX2" fmla="*/ 264635 w 327676"/>
                        <a:gd name="connsiteY2" fmla="*/ 196250 h 199455"/>
                        <a:gd name="connsiteX3" fmla="*/ 5343 w 327676"/>
                        <a:gd name="connsiteY3" fmla="*/ 58056 h 199455"/>
                        <a:gd name="connsiteX4" fmla="*/ 5343 w 327676"/>
                        <a:gd name="connsiteY4" fmla="*/ 5343 h 199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7676" h="199455">
                          <a:moveTo>
                            <a:pt x="5343" y="5343"/>
                          </a:moveTo>
                          <a:cubicBezTo>
                            <a:pt x="5343" y="5343"/>
                            <a:pt x="110769" y="114331"/>
                            <a:pt x="322334" y="129290"/>
                          </a:cubicBezTo>
                          <a:lnTo>
                            <a:pt x="264635" y="196250"/>
                          </a:lnTo>
                          <a:cubicBezTo>
                            <a:pt x="264635" y="196250"/>
                            <a:pt x="75864" y="180578"/>
                            <a:pt x="5343" y="58056"/>
                          </a:cubicBezTo>
                          <a:lnTo>
                            <a:pt x="5343" y="534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C7CE4AF4-EAFB-4C3E-A3A5-1B2AA8A7083C}"/>
                      </a:ext>
                    </a:extLst>
                  </p:cNvPr>
                  <p:cNvSpPr/>
                  <p:nvPr/>
                </p:nvSpPr>
                <p:spPr>
                  <a:xfrm>
                    <a:off x="2429952" y="1990200"/>
                    <a:ext cx="235073" cy="420281"/>
                  </a:xfrm>
                  <a:custGeom>
                    <a:avLst/>
                    <a:gdLst>
                      <a:gd name="connsiteX0" fmla="*/ 60123 w 235072"/>
                      <a:gd name="connsiteY0" fmla="*/ 5343 h 420281"/>
                      <a:gd name="connsiteX1" fmla="*/ 86480 w 235072"/>
                      <a:gd name="connsiteY1" fmla="*/ 48083 h 420281"/>
                      <a:gd name="connsiteX2" fmla="*/ 229660 w 235072"/>
                      <a:gd name="connsiteY2" fmla="*/ 405678 h 420281"/>
                      <a:gd name="connsiteX3" fmla="*/ 229660 w 235072"/>
                      <a:gd name="connsiteY3" fmla="*/ 419925 h 420281"/>
                      <a:gd name="connsiteX4" fmla="*/ 229660 w 235072"/>
                      <a:gd name="connsiteY4" fmla="*/ 419925 h 420281"/>
                      <a:gd name="connsiteX5" fmla="*/ 60123 w 235072"/>
                      <a:gd name="connsiteY5" fmla="*/ 5343 h 420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5072" h="420281">
                        <a:moveTo>
                          <a:pt x="60123" y="5343"/>
                        </a:moveTo>
                        <a:cubicBezTo>
                          <a:pt x="60123" y="5343"/>
                          <a:pt x="63685" y="30274"/>
                          <a:pt x="86480" y="48083"/>
                        </a:cubicBezTo>
                        <a:cubicBezTo>
                          <a:pt x="86480" y="48083"/>
                          <a:pt x="-80920" y="292416"/>
                          <a:pt x="229660" y="405678"/>
                        </a:cubicBezTo>
                        <a:cubicBezTo>
                          <a:pt x="236071" y="407815"/>
                          <a:pt x="236071" y="417788"/>
                          <a:pt x="229660" y="419925"/>
                        </a:cubicBezTo>
                        <a:cubicBezTo>
                          <a:pt x="229660" y="419925"/>
                          <a:pt x="229660" y="419925"/>
                          <a:pt x="229660" y="419925"/>
                        </a:cubicBezTo>
                        <a:cubicBezTo>
                          <a:pt x="220400" y="422774"/>
                          <a:pt x="-125798" y="307375"/>
                          <a:pt x="60123" y="534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组合 44">
                  <a:extLst>
                    <a:ext uri="{FF2B5EF4-FFF2-40B4-BE49-F238E27FC236}">
                      <a16:creationId xmlns:a16="http://schemas.microsoft.com/office/drawing/2014/main" id="{FF554E45-FF9C-4D15-9667-713C697E92CA}"/>
                    </a:ext>
                  </a:extLst>
                </p:cNvPr>
                <p:cNvGrpSpPr/>
                <p:nvPr/>
              </p:nvGrpSpPr>
              <p:grpSpPr>
                <a:xfrm>
                  <a:off x="2852225" y="2577170"/>
                  <a:ext cx="281450" cy="107563"/>
                  <a:chOff x="2852225" y="2577170"/>
                  <a:chExt cx="281450" cy="107563"/>
                </a:xfrm>
                <a:grpFill/>
              </p:grpSpPr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9266F29F-509B-4F0C-ABCE-550D37171406}"/>
                      </a:ext>
                    </a:extLst>
                  </p:cNvPr>
                  <p:cNvSpPr/>
                  <p:nvPr/>
                </p:nvSpPr>
                <p:spPr>
                  <a:xfrm>
                    <a:off x="2907863" y="2577882"/>
                    <a:ext cx="71234" cy="106851"/>
                  </a:xfrm>
                  <a:custGeom>
                    <a:avLst/>
                    <a:gdLst>
                      <a:gd name="connsiteX0" fmla="*/ 5343 w 71234"/>
                      <a:gd name="connsiteY0" fmla="*/ 78001 h 106851"/>
                      <a:gd name="connsiteX1" fmla="*/ 21014 w 71234"/>
                      <a:gd name="connsiteY1" fmla="*/ 54494 h 106851"/>
                      <a:gd name="connsiteX2" fmla="*/ 21014 w 71234"/>
                      <a:gd name="connsiteY2" fmla="*/ 53782 h 106851"/>
                      <a:gd name="connsiteX3" fmla="*/ 8904 w 71234"/>
                      <a:gd name="connsiteY3" fmla="*/ 30987 h 106851"/>
                      <a:gd name="connsiteX4" fmla="*/ 38823 w 71234"/>
                      <a:gd name="connsiteY4" fmla="*/ 5343 h 106851"/>
                      <a:gd name="connsiteX5" fmla="*/ 67316 w 71234"/>
                      <a:gd name="connsiteY5" fmla="*/ 30274 h 106851"/>
                      <a:gd name="connsiteX6" fmla="*/ 55206 w 71234"/>
                      <a:gd name="connsiteY6" fmla="*/ 50932 h 106851"/>
                      <a:gd name="connsiteX7" fmla="*/ 55206 w 71234"/>
                      <a:gd name="connsiteY7" fmla="*/ 51645 h 106851"/>
                      <a:gd name="connsiteX8" fmla="*/ 70878 w 71234"/>
                      <a:gd name="connsiteY8" fmla="*/ 77289 h 106851"/>
                      <a:gd name="connsiteX9" fmla="*/ 38110 w 71234"/>
                      <a:gd name="connsiteY9" fmla="*/ 102933 h 106851"/>
                      <a:gd name="connsiteX10" fmla="*/ 5343 w 71234"/>
                      <a:gd name="connsiteY10" fmla="*/ 78001 h 106851"/>
                      <a:gd name="connsiteX11" fmla="*/ 50220 w 71234"/>
                      <a:gd name="connsiteY11" fmla="*/ 76577 h 106851"/>
                      <a:gd name="connsiteX12" fmla="*/ 31699 w 71234"/>
                      <a:gd name="connsiteY12" fmla="*/ 60193 h 106851"/>
                      <a:gd name="connsiteX13" fmla="*/ 25288 w 71234"/>
                      <a:gd name="connsiteY13" fmla="*/ 75864 h 106851"/>
                      <a:gd name="connsiteX14" fmla="*/ 38823 w 71234"/>
                      <a:gd name="connsiteY14" fmla="*/ 87974 h 106851"/>
                      <a:gd name="connsiteX15" fmla="*/ 50220 w 71234"/>
                      <a:gd name="connsiteY15" fmla="*/ 76577 h 106851"/>
                      <a:gd name="connsiteX16" fmla="*/ 48795 w 71234"/>
                      <a:gd name="connsiteY16" fmla="*/ 32412 h 106851"/>
                      <a:gd name="connsiteX17" fmla="*/ 38110 w 71234"/>
                      <a:gd name="connsiteY17" fmla="*/ 21014 h 106851"/>
                      <a:gd name="connsiteX18" fmla="*/ 28850 w 71234"/>
                      <a:gd name="connsiteY18" fmla="*/ 30987 h 106851"/>
                      <a:gd name="connsiteX19" fmla="*/ 43809 w 71234"/>
                      <a:gd name="connsiteY19" fmla="*/ 45946 h 106851"/>
                      <a:gd name="connsiteX20" fmla="*/ 48795 w 71234"/>
                      <a:gd name="connsiteY20" fmla="*/ 32412 h 10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234" h="106851">
                        <a:moveTo>
                          <a:pt x="5343" y="78001"/>
                        </a:moveTo>
                        <a:cubicBezTo>
                          <a:pt x="5343" y="65892"/>
                          <a:pt x="11754" y="58768"/>
                          <a:pt x="21014" y="54494"/>
                        </a:cubicBezTo>
                        <a:lnTo>
                          <a:pt x="21014" y="53782"/>
                        </a:lnTo>
                        <a:cubicBezTo>
                          <a:pt x="13891" y="48083"/>
                          <a:pt x="8904" y="40960"/>
                          <a:pt x="8904" y="30987"/>
                        </a:cubicBezTo>
                        <a:cubicBezTo>
                          <a:pt x="8904" y="15315"/>
                          <a:pt x="21014" y="5343"/>
                          <a:pt x="38823" y="5343"/>
                        </a:cubicBezTo>
                        <a:cubicBezTo>
                          <a:pt x="55919" y="5343"/>
                          <a:pt x="67316" y="15315"/>
                          <a:pt x="67316" y="30274"/>
                        </a:cubicBezTo>
                        <a:cubicBezTo>
                          <a:pt x="67316" y="39535"/>
                          <a:pt x="61618" y="46658"/>
                          <a:pt x="55206" y="50932"/>
                        </a:cubicBezTo>
                        <a:lnTo>
                          <a:pt x="55206" y="51645"/>
                        </a:lnTo>
                        <a:cubicBezTo>
                          <a:pt x="64467" y="56631"/>
                          <a:pt x="70878" y="64467"/>
                          <a:pt x="70878" y="77289"/>
                        </a:cubicBezTo>
                        <a:cubicBezTo>
                          <a:pt x="70878" y="91536"/>
                          <a:pt x="58056" y="102933"/>
                          <a:pt x="38110" y="102933"/>
                        </a:cubicBezTo>
                        <a:cubicBezTo>
                          <a:pt x="19589" y="102933"/>
                          <a:pt x="5343" y="92961"/>
                          <a:pt x="5343" y="78001"/>
                        </a:cubicBezTo>
                        <a:close/>
                        <a:moveTo>
                          <a:pt x="50220" y="76577"/>
                        </a:moveTo>
                        <a:cubicBezTo>
                          <a:pt x="50220" y="68029"/>
                          <a:pt x="43097" y="64467"/>
                          <a:pt x="31699" y="60193"/>
                        </a:cubicBezTo>
                        <a:cubicBezTo>
                          <a:pt x="28138" y="63755"/>
                          <a:pt x="25288" y="69453"/>
                          <a:pt x="25288" y="75864"/>
                        </a:cubicBezTo>
                        <a:cubicBezTo>
                          <a:pt x="25288" y="83700"/>
                          <a:pt x="31699" y="87974"/>
                          <a:pt x="38823" y="87974"/>
                        </a:cubicBezTo>
                        <a:cubicBezTo>
                          <a:pt x="44521" y="87262"/>
                          <a:pt x="50220" y="84412"/>
                          <a:pt x="50220" y="76577"/>
                        </a:cubicBezTo>
                        <a:close/>
                        <a:moveTo>
                          <a:pt x="48795" y="32412"/>
                        </a:moveTo>
                        <a:cubicBezTo>
                          <a:pt x="48795" y="25288"/>
                          <a:pt x="44521" y="21014"/>
                          <a:pt x="38110" y="21014"/>
                        </a:cubicBezTo>
                        <a:cubicBezTo>
                          <a:pt x="33124" y="21014"/>
                          <a:pt x="28850" y="23863"/>
                          <a:pt x="28850" y="30987"/>
                        </a:cubicBezTo>
                        <a:cubicBezTo>
                          <a:pt x="28850" y="38110"/>
                          <a:pt x="34549" y="42384"/>
                          <a:pt x="43809" y="45946"/>
                        </a:cubicBezTo>
                        <a:cubicBezTo>
                          <a:pt x="47371" y="41672"/>
                          <a:pt x="48795" y="36686"/>
                          <a:pt x="48795" y="3241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任意多边形: 形状 46">
                    <a:extLst>
                      <a:ext uri="{FF2B5EF4-FFF2-40B4-BE49-F238E27FC236}">
                        <a16:creationId xmlns:a16="http://schemas.microsoft.com/office/drawing/2014/main" id="{C1FB612F-505C-47CC-BAD8-D1EA232CC641}"/>
                      </a:ext>
                    </a:extLst>
                  </p:cNvPr>
                  <p:cNvSpPr/>
                  <p:nvPr/>
                </p:nvSpPr>
                <p:spPr>
                  <a:xfrm>
                    <a:off x="2983371" y="2577170"/>
                    <a:ext cx="71234" cy="106851"/>
                  </a:xfrm>
                  <a:custGeom>
                    <a:avLst/>
                    <a:gdLst>
                      <a:gd name="connsiteX0" fmla="*/ 18877 w 71234"/>
                      <a:gd name="connsiteY0" fmla="*/ 79426 h 106851"/>
                      <a:gd name="connsiteX1" fmla="*/ 33124 w 71234"/>
                      <a:gd name="connsiteY1" fmla="*/ 85837 h 106851"/>
                      <a:gd name="connsiteX2" fmla="*/ 50932 w 71234"/>
                      <a:gd name="connsiteY2" fmla="*/ 58056 h 106851"/>
                      <a:gd name="connsiteX3" fmla="*/ 33124 w 71234"/>
                      <a:gd name="connsiteY3" fmla="*/ 67316 h 106851"/>
                      <a:gd name="connsiteX4" fmla="*/ 5343 w 71234"/>
                      <a:gd name="connsiteY4" fmla="*/ 37398 h 106851"/>
                      <a:gd name="connsiteX5" fmla="*/ 36686 w 71234"/>
                      <a:gd name="connsiteY5" fmla="*/ 5343 h 106851"/>
                      <a:gd name="connsiteX6" fmla="*/ 71590 w 71234"/>
                      <a:gd name="connsiteY6" fmla="*/ 53069 h 106851"/>
                      <a:gd name="connsiteX7" fmla="*/ 34549 w 71234"/>
                      <a:gd name="connsiteY7" fmla="*/ 102933 h 106851"/>
                      <a:gd name="connsiteX8" fmla="*/ 6767 w 71234"/>
                      <a:gd name="connsiteY8" fmla="*/ 91536 h 106851"/>
                      <a:gd name="connsiteX9" fmla="*/ 18877 w 71234"/>
                      <a:gd name="connsiteY9" fmla="*/ 79426 h 106851"/>
                      <a:gd name="connsiteX10" fmla="*/ 50932 w 71234"/>
                      <a:gd name="connsiteY10" fmla="*/ 43097 h 106851"/>
                      <a:gd name="connsiteX11" fmla="*/ 37398 w 71234"/>
                      <a:gd name="connsiteY11" fmla="*/ 23151 h 106851"/>
                      <a:gd name="connsiteX12" fmla="*/ 26713 w 71234"/>
                      <a:gd name="connsiteY12" fmla="*/ 38110 h 106851"/>
                      <a:gd name="connsiteX13" fmla="*/ 38110 w 71234"/>
                      <a:gd name="connsiteY13" fmla="*/ 51645 h 106851"/>
                      <a:gd name="connsiteX14" fmla="*/ 50932 w 71234"/>
                      <a:gd name="connsiteY14" fmla="*/ 43097 h 10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1234" h="106851">
                        <a:moveTo>
                          <a:pt x="18877" y="79426"/>
                        </a:moveTo>
                        <a:cubicBezTo>
                          <a:pt x="21726" y="82988"/>
                          <a:pt x="28137" y="85837"/>
                          <a:pt x="33124" y="85837"/>
                        </a:cubicBezTo>
                        <a:cubicBezTo>
                          <a:pt x="43097" y="85837"/>
                          <a:pt x="50220" y="78714"/>
                          <a:pt x="50932" y="58056"/>
                        </a:cubicBezTo>
                        <a:cubicBezTo>
                          <a:pt x="46658" y="64467"/>
                          <a:pt x="38110" y="67316"/>
                          <a:pt x="33124" y="67316"/>
                        </a:cubicBezTo>
                        <a:cubicBezTo>
                          <a:pt x="17452" y="67316"/>
                          <a:pt x="5343" y="58056"/>
                          <a:pt x="5343" y="37398"/>
                        </a:cubicBezTo>
                        <a:cubicBezTo>
                          <a:pt x="5343" y="17452"/>
                          <a:pt x="19589" y="5343"/>
                          <a:pt x="36686" y="5343"/>
                        </a:cubicBezTo>
                        <a:cubicBezTo>
                          <a:pt x="54494" y="5343"/>
                          <a:pt x="71590" y="18877"/>
                          <a:pt x="71590" y="53069"/>
                        </a:cubicBezTo>
                        <a:cubicBezTo>
                          <a:pt x="71590" y="87262"/>
                          <a:pt x="53782" y="102933"/>
                          <a:pt x="34549" y="102933"/>
                        </a:cubicBezTo>
                        <a:cubicBezTo>
                          <a:pt x="21726" y="102933"/>
                          <a:pt x="12466" y="97947"/>
                          <a:pt x="6767" y="91536"/>
                        </a:cubicBezTo>
                        <a:lnTo>
                          <a:pt x="18877" y="79426"/>
                        </a:lnTo>
                        <a:close/>
                        <a:moveTo>
                          <a:pt x="50932" y="43097"/>
                        </a:moveTo>
                        <a:cubicBezTo>
                          <a:pt x="48795" y="27425"/>
                          <a:pt x="43097" y="23151"/>
                          <a:pt x="37398" y="23151"/>
                        </a:cubicBezTo>
                        <a:cubicBezTo>
                          <a:pt x="31699" y="23151"/>
                          <a:pt x="26713" y="27425"/>
                          <a:pt x="26713" y="38110"/>
                        </a:cubicBezTo>
                        <a:cubicBezTo>
                          <a:pt x="26713" y="48083"/>
                          <a:pt x="31699" y="51645"/>
                          <a:pt x="38110" y="51645"/>
                        </a:cubicBezTo>
                        <a:cubicBezTo>
                          <a:pt x="42384" y="51645"/>
                          <a:pt x="47371" y="49508"/>
                          <a:pt x="50932" y="4309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任意多边形: 形状 47">
                    <a:extLst>
                      <a:ext uri="{FF2B5EF4-FFF2-40B4-BE49-F238E27FC236}">
                        <a16:creationId xmlns:a16="http://schemas.microsoft.com/office/drawing/2014/main" id="{095957EE-76ED-49C7-9528-7282BF1E0B50}"/>
                      </a:ext>
                    </a:extLst>
                  </p:cNvPr>
                  <p:cNvSpPr/>
                  <p:nvPr/>
                </p:nvSpPr>
                <p:spPr>
                  <a:xfrm>
                    <a:off x="3062441" y="2580019"/>
                    <a:ext cx="71234" cy="99728"/>
                  </a:xfrm>
                  <a:custGeom>
                    <a:avLst/>
                    <a:gdLst>
                      <a:gd name="connsiteX0" fmla="*/ 45946 w 71234"/>
                      <a:gd name="connsiteY0" fmla="*/ 23863 h 99727"/>
                      <a:gd name="connsiteX1" fmla="*/ 5343 w 71234"/>
                      <a:gd name="connsiteY1" fmla="*/ 23863 h 99727"/>
                      <a:gd name="connsiteX2" fmla="*/ 5343 w 71234"/>
                      <a:gd name="connsiteY2" fmla="*/ 5343 h 99727"/>
                      <a:gd name="connsiteX3" fmla="*/ 70166 w 71234"/>
                      <a:gd name="connsiteY3" fmla="*/ 5343 h 99727"/>
                      <a:gd name="connsiteX4" fmla="*/ 70166 w 71234"/>
                      <a:gd name="connsiteY4" fmla="*/ 18877 h 99727"/>
                      <a:gd name="connsiteX5" fmla="*/ 44521 w 71234"/>
                      <a:gd name="connsiteY5" fmla="*/ 99372 h 99727"/>
                      <a:gd name="connsiteX6" fmla="*/ 21726 w 71234"/>
                      <a:gd name="connsiteY6" fmla="*/ 99372 h 99727"/>
                      <a:gd name="connsiteX7" fmla="*/ 45946 w 71234"/>
                      <a:gd name="connsiteY7" fmla="*/ 23863 h 9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234" h="99727">
                        <a:moveTo>
                          <a:pt x="45946" y="23863"/>
                        </a:moveTo>
                        <a:lnTo>
                          <a:pt x="5343" y="23863"/>
                        </a:lnTo>
                        <a:lnTo>
                          <a:pt x="5343" y="5343"/>
                        </a:lnTo>
                        <a:lnTo>
                          <a:pt x="70166" y="5343"/>
                        </a:lnTo>
                        <a:lnTo>
                          <a:pt x="70166" y="18877"/>
                        </a:lnTo>
                        <a:cubicBezTo>
                          <a:pt x="48083" y="44521"/>
                          <a:pt x="45946" y="62330"/>
                          <a:pt x="44521" y="99372"/>
                        </a:cubicBezTo>
                        <a:lnTo>
                          <a:pt x="21726" y="99372"/>
                        </a:lnTo>
                        <a:cubicBezTo>
                          <a:pt x="23863" y="68029"/>
                          <a:pt x="28138" y="48083"/>
                          <a:pt x="45946" y="2386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任意多边形: 形状 48">
                    <a:extLst>
                      <a:ext uri="{FF2B5EF4-FFF2-40B4-BE49-F238E27FC236}">
                        <a16:creationId xmlns:a16="http://schemas.microsoft.com/office/drawing/2014/main" id="{E723BC21-3236-47A7-A576-705771022459}"/>
                      </a:ext>
                    </a:extLst>
                  </p:cNvPr>
                  <p:cNvSpPr/>
                  <p:nvPr/>
                </p:nvSpPr>
                <p:spPr>
                  <a:xfrm>
                    <a:off x="2852225" y="2580657"/>
                    <a:ext cx="42740" cy="99728"/>
                  </a:xfrm>
                  <a:custGeom>
                    <a:avLst/>
                    <a:gdLst>
                      <a:gd name="connsiteX0" fmla="*/ 26075 w 42740"/>
                      <a:gd name="connsiteY0" fmla="*/ 3993 h 99727"/>
                      <a:gd name="connsiteX1" fmla="*/ 3993 w 42740"/>
                      <a:gd name="connsiteY1" fmla="*/ 19664 h 99727"/>
                      <a:gd name="connsiteX2" fmla="*/ 3993 w 42740"/>
                      <a:gd name="connsiteY2" fmla="*/ 31061 h 99727"/>
                      <a:gd name="connsiteX3" fmla="*/ 21089 w 42740"/>
                      <a:gd name="connsiteY3" fmla="*/ 31061 h 99727"/>
                      <a:gd name="connsiteX4" fmla="*/ 21801 w 42740"/>
                      <a:gd name="connsiteY4" fmla="*/ 98022 h 99727"/>
                      <a:gd name="connsiteX5" fmla="*/ 40322 w 42740"/>
                      <a:gd name="connsiteY5" fmla="*/ 98022 h 99727"/>
                      <a:gd name="connsiteX6" fmla="*/ 40322 w 42740"/>
                      <a:gd name="connsiteY6" fmla="*/ 3993 h 99727"/>
                      <a:gd name="connsiteX7" fmla="*/ 26075 w 42740"/>
                      <a:gd name="connsiteY7" fmla="*/ 3993 h 9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40" h="99727">
                        <a:moveTo>
                          <a:pt x="26075" y="3993"/>
                        </a:moveTo>
                        <a:cubicBezTo>
                          <a:pt x="26075" y="3993"/>
                          <a:pt x="23938" y="15390"/>
                          <a:pt x="3993" y="19664"/>
                        </a:cubicBezTo>
                        <a:lnTo>
                          <a:pt x="3993" y="31061"/>
                        </a:lnTo>
                        <a:lnTo>
                          <a:pt x="21089" y="31061"/>
                        </a:lnTo>
                        <a:lnTo>
                          <a:pt x="21801" y="98022"/>
                        </a:lnTo>
                        <a:lnTo>
                          <a:pt x="40322" y="98022"/>
                        </a:lnTo>
                        <a:lnTo>
                          <a:pt x="40322" y="3993"/>
                        </a:lnTo>
                        <a:lnTo>
                          <a:pt x="26075" y="3993"/>
                        </a:lnTo>
                        <a:close/>
                      </a:path>
                    </a:pathLst>
                  </a:custGeom>
                  <a:grpFill/>
                  <a:ln w="711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5939389E-389D-4014-B00C-A80BBFF7CAAD}"/>
                  </a:ext>
                </a:extLst>
              </p:cNvPr>
              <p:cNvGrpSpPr/>
              <p:nvPr userDrawn="1"/>
            </p:nvGrpSpPr>
            <p:grpSpPr>
              <a:xfrm>
                <a:off x="2184994" y="6983234"/>
                <a:ext cx="1512299" cy="619736"/>
                <a:chOff x="2220454" y="1384711"/>
                <a:chExt cx="1512299" cy="619736"/>
              </a:xfrm>
              <a:solidFill>
                <a:srgbClr val="F4F4F4"/>
              </a:solidFill>
            </p:grpSpPr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DC5B1760-9BCC-49CB-BB11-F4F962C5E88B}"/>
                    </a:ext>
                  </a:extLst>
                </p:cNvPr>
                <p:cNvSpPr/>
                <p:nvPr/>
              </p:nvSpPr>
              <p:spPr>
                <a:xfrm>
                  <a:off x="2220454" y="1918966"/>
                  <a:ext cx="92604" cy="85481"/>
                </a:xfrm>
                <a:custGeom>
                  <a:avLst/>
                  <a:gdLst>
                    <a:gd name="connsiteX0" fmla="*/ 6055 w 92604"/>
                    <a:gd name="connsiteY0" fmla="*/ 60905 h 85480"/>
                    <a:gd name="connsiteX1" fmla="*/ 21726 w 92604"/>
                    <a:gd name="connsiteY1" fmla="*/ 5343 h 85480"/>
                    <a:gd name="connsiteX2" fmla="*/ 26000 w 92604"/>
                    <a:gd name="connsiteY2" fmla="*/ 6767 h 85480"/>
                    <a:gd name="connsiteX3" fmla="*/ 68029 w 92604"/>
                    <a:gd name="connsiteY3" fmla="*/ 55919 h 85480"/>
                    <a:gd name="connsiteX4" fmla="*/ 71590 w 92604"/>
                    <a:gd name="connsiteY4" fmla="*/ 56631 h 85480"/>
                    <a:gd name="connsiteX5" fmla="*/ 80851 w 92604"/>
                    <a:gd name="connsiteY5" fmla="*/ 22439 h 85480"/>
                    <a:gd name="connsiteX6" fmla="*/ 92248 w 92604"/>
                    <a:gd name="connsiteY6" fmla="*/ 25288 h 85480"/>
                    <a:gd name="connsiteX7" fmla="*/ 75864 w 92604"/>
                    <a:gd name="connsiteY7" fmla="*/ 82988 h 85480"/>
                    <a:gd name="connsiteX8" fmla="*/ 70878 w 92604"/>
                    <a:gd name="connsiteY8" fmla="*/ 81563 h 85480"/>
                    <a:gd name="connsiteX9" fmla="*/ 28137 w 92604"/>
                    <a:gd name="connsiteY9" fmla="*/ 31699 h 85480"/>
                    <a:gd name="connsiteX10" fmla="*/ 18165 w 92604"/>
                    <a:gd name="connsiteY10" fmla="*/ 64467 h 85480"/>
                    <a:gd name="connsiteX11" fmla="*/ 5343 w 92604"/>
                    <a:gd name="connsiteY11" fmla="*/ 60905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604" h="85480">
                      <a:moveTo>
                        <a:pt x="6055" y="60905"/>
                      </a:moveTo>
                      <a:lnTo>
                        <a:pt x="21726" y="5343"/>
                      </a:lnTo>
                      <a:lnTo>
                        <a:pt x="26000" y="6767"/>
                      </a:lnTo>
                      <a:lnTo>
                        <a:pt x="68029" y="55919"/>
                      </a:lnTo>
                      <a:lnTo>
                        <a:pt x="71590" y="56631"/>
                      </a:lnTo>
                      <a:lnTo>
                        <a:pt x="80851" y="22439"/>
                      </a:lnTo>
                      <a:lnTo>
                        <a:pt x="92248" y="25288"/>
                      </a:lnTo>
                      <a:lnTo>
                        <a:pt x="75864" y="82988"/>
                      </a:lnTo>
                      <a:lnTo>
                        <a:pt x="70878" y="81563"/>
                      </a:lnTo>
                      <a:lnTo>
                        <a:pt x="28137" y="31699"/>
                      </a:lnTo>
                      <a:lnTo>
                        <a:pt x="18165" y="64467"/>
                      </a:lnTo>
                      <a:lnTo>
                        <a:pt x="5343" y="6090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1DEC0C14-E592-4129-9524-8CFCF9927945}"/>
                    </a:ext>
                  </a:extLst>
                </p:cNvPr>
                <p:cNvSpPr/>
                <p:nvPr/>
              </p:nvSpPr>
              <p:spPr>
                <a:xfrm>
                  <a:off x="2243961" y="1827074"/>
                  <a:ext cx="106851" cy="99728"/>
                </a:xfrm>
                <a:custGeom>
                  <a:avLst/>
                  <a:gdLst>
                    <a:gd name="connsiteX0" fmla="*/ 5343 w 106851"/>
                    <a:gd name="connsiteY0" fmla="*/ 67316 h 99727"/>
                    <a:gd name="connsiteX1" fmla="*/ 75152 w 106851"/>
                    <a:gd name="connsiteY1" fmla="*/ 97235 h 99727"/>
                    <a:gd name="connsiteX2" fmla="*/ 82275 w 106851"/>
                    <a:gd name="connsiteY2" fmla="*/ 80851 h 99727"/>
                    <a:gd name="connsiteX3" fmla="*/ 51645 w 106851"/>
                    <a:gd name="connsiteY3" fmla="*/ 67316 h 99727"/>
                    <a:gd name="connsiteX4" fmla="*/ 63755 w 106851"/>
                    <a:gd name="connsiteY4" fmla="*/ 39535 h 99727"/>
                    <a:gd name="connsiteX5" fmla="*/ 95098 w 106851"/>
                    <a:gd name="connsiteY5" fmla="*/ 53069 h 99727"/>
                    <a:gd name="connsiteX6" fmla="*/ 102221 w 106851"/>
                    <a:gd name="connsiteY6" fmla="*/ 35973 h 99727"/>
                    <a:gd name="connsiteX7" fmla="*/ 32412 w 106851"/>
                    <a:gd name="connsiteY7" fmla="*/ 5343 h 99727"/>
                    <a:gd name="connsiteX8" fmla="*/ 25288 w 106851"/>
                    <a:gd name="connsiteY8" fmla="*/ 22439 h 99727"/>
                    <a:gd name="connsiteX9" fmla="*/ 52357 w 106851"/>
                    <a:gd name="connsiteY9" fmla="*/ 33836 h 99727"/>
                    <a:gd name="connsiteX10" fmla="*/ 39535 w 106851"/>
                    <a:gd name="connsiteY10" fmla="*/ 62330 h 99727"/>
                    <a:gd name="connsiteX11" fmla="*/ 12466 w 106851"/>
                    <a:gd name="connsiteY11" fmla="*/ 50220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851" h="99727">
                      <a:moveTo>
                        <a:pt x="5343" y="67316"/>
                      </a:moveTo>
                      <a:lnTo>
                        <a:pt x="75152" y="97235"/>
                      </a:lnTo>
                      <a:lnTo>
                        <a:pt x="82275" y="80851"/>
                      </a:lnTo>
                      <a:lnTo>
                        <a:pt x="51645" y="67316"/>
                      </a:lnTo>
                      <a:lnTo>
                        <a:pt x="63755" y="39535"/>
                      </a:lnTo>
                      <a:lnTo>
                        <a:pt x="95098" y="53069"/>
                      </a:lnTo>
                      <a:lnTo>
                        <a:pt x="102221" y="35973"/>
                      </a:lnTo>
                      <a:lnTo>
                        <a:pt x="32412" y="5343"/>
                      </a:lnTo>
                      <a:lnTo>
                        <a:pt x="25288" y="22439"/>
                      </a:lnTo>
                      <a:lnTo>
                        <a:pt x="52357" y="33836"/>
                      </a:lnTo>
                      <a:lnTo>
                        <a:pt x="39535" y="62330"/>
                      </a:lnTo>
                      <a:lnTo>
                        <a:pt x="12466" y="5022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503AA062-D1EA-41A1-BA62-743D543E61E7}"/>
                    </a:ext>
                  </a:extLst>
                </p:cNvPr>
                <p:cNvSpPr/>
                <p:nvPr/>
              </p:nvSpPr>
              <p:spPr>
                <a:xfrm>
                  <a:off x="2288126" y="1759402"/>
                  <a:ext cx="92604" cy="85481"/>
                </a:xfrm>
                <a:custGeom>
                  <a:avLst/>
                  <a:gdLst>
                    <a:gd name="connsiteX0" fmla="*/ 5343 w 92604"/>
                    <a:gd name="connsiteY0" fmla="*/ 48795 h 85480"/>
                    <a:gd name="connsiteX1" fmla="*/ 65179 w 92604"/>
                    <a:gd name="connsiteY1" fmla="*/ 85837 h 85480"/>
                    <a:gd name="connsiteX2" fmla="*/ 91536 w 92604"/>
                    <a:gd name="connsiteY2" fmla="*/ 42384 h 85480"/>
                    <a:gd name="connsiteX3" fmla="*/ 80138 w 92604"/>
                    <a:gd name="connsiteY3" fmla="*/ 35261 h 85480"/>
                    <a:gd name="connsiteX4" fmla="*/ 60905 w 92604"/>
                    <a:gd name="connsiteY4" fmla="*/ 66604 h 85480"/>
                    <a:gd name="connsiteX5" fmla="*/ 45946 w 92604"/>
                    <a:gd name="connsiteY5" fmla="*/ 57343 h 85480"/>
                    <a:gd name="connsiteX6" fmla="*/ 64467 w 92604"/>
                    <a:gd name="connsiteY6" fmla="*/ 28137 h 85480"/>
                    <a:gd name="connsiteX7" fmla="*/ 54494 w 92604"/>
                    <a:gd name="connsiteY7" fmla="*/ 21726 h 85480"/>
                    <a:gd name="connsiteX8" fmla="*/ 35973 w 92604"/>
                    <a:gd name="connsiteY8" fmla="*/ 51645 h 85480"/>
                    <a:gd name="connsiteX9" fmla="*/ 22439 w 92604"/>
                    <a:gd name="connsiteY9" fmla="*/ 43097 h 85480"/>
                    <a:gd name="connsiteX10" fmla="*/ 41672 w 92604"/>
                    <a:gd name="connsiteY10" fmla="*/ 11754 h 85480"/>
                    <a:gd name="connsiteX11" fmla="*/ 32412 w 92604"/>
                    <a:gd name="connsiteY11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604" h="85480">
                      <a:moveTo>
                        <a:pt x="5343" y="48795"/>
                      </a:moveTo>
                      <a:lnTo>
                        <a:pt x="65179" y="85837"/>
                      </a:lnTo>
                      <a:lnTo>
                        <a:pt x="91536" y="42384"/>
                      </a:lnTo>
                      <a:lnTo>
                        <a:pt x="80138" y="35261"/>
                      </a:lnTo>
                      <a:lnTo>
                        <a:pt x="60905" y="66604"/>
                      </a:lnTo>
                      <a:lnTo>
                        <a:pt x="45946" y="57343"/>
                      </a:lnTo>
                      <a:lnTo>
                        <a:pt x="64467" y="28137"/>
                      </a:lnTo>
                      <a:lnTo>
                        <a:pt x="54494" y="21726"/>
                      </a:lnTo>
                      <a:lnTo>
                        <a:pt x="35973" y="51645"/>
                      </a:lnTo>
                      <a:lnTo>
                        <a:pt x="22439" y="43097"/>
                      </a:lnTo>
                      <a:lnTo>
                        <a:pt x="41672" y="11754"/>
                      </a:lnTo>
                      <a:lnTo>
                        <a:pt x="32412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0DBCE556-E7D1-4EFA-AE96-E6462461A6D6}"/>
                    </a:ext>
                  </a:extLst>
                </p:cNvPr>
                <p:cNvSpPr/>
                <p:nvPr/>
              </p:nvSpPr>
              <p:spPr>
                <a:xfrm>
                  <a:off x="2340127" y="1705976"/>
                  <a:ext cx="71234" cy="78358"/>
                </a:xfrm>
                <a:custGeom>
                  <a:avLst/>
                  <a:gdLst>
                    <a:gd name="connsiteX0" fmla="*/ 42384 w 71234"/>
                    <a:gd name="connsiteY0" fmla="*/ 71590 h 78357"/>
                    <a:gd name="connsiteX1" fmla="*/ 51645 w 71234"/>
                    <a:gd name="connsiteY1" fmla="*/ 78001 h 78357"/>
                    <a:gd name="connsiteX2" fmla="*/ 67316 w 71234"/>
                    <a:gd name="connsiteY2" fmla="*/ 62330 h 78357"/>
                    <a:gd name="connsiteX3" fmla="*/ 53069 w 71234"/>
                    <a:gd name="connsiteY3" fmla="*/ 31699 h 78357"/>
                    <a:gd name="connsiteX4" fmla="*/ 16028 w 71234"/>
                    <a:gd name="connsiteY4" fmla="*/ 5343 h 78357"/>
                    <a:gd name="connsiteX5" fmla="*/ 5343 w 71234"/>
                    <a:gd name="connsiteY5" fmla="*/ 20302 h 78357"/>
                    <a:gd name="connsiteX6" fmla="*/ 45946 w 71234"/>
                    <a:gd name="connsiteY6" fmla="*/ 48795 h 78357"/>
                    <a:gd name="connsiteX7" fmla="*/ 53782 w 71234"/>
                    <a:gd name="connsiteY7" fmla="*/ 60193 h 78357"/>
                    <a:gd name="connsiteX8" fmla="*/ 42384 w 71234"/>
                    <a:gd name="connsiteY8" fmla="*/ 71590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34" h="78357">
                      <a:moveTo>
                        <a:pt x="42384" y="71590"/>
                      </a:moveTo>
                      <a:lnTo>
                        <a:pt x="51645" y="78001"/>
                      </a:lnTo>
                      <a:cubicBezTo>
                        <a:pt x="58768" y="78714"/>
                        <a:pt x="67316" y="62330"/>
                        <a:pt x="67316" y="62330"/>
                      </a:cubicBezTo>
                      <a:cubicBezTo>
                        <a:pt x="76577" y="48795"/>
                        <a:pt x="53069" y="31699"/>
                        <a:pt x="53069" y="31699"/>
                      </a:cubicBezTo>
                      <a:lnTo>
                        <a:pt x="16028" y="5343"/>
                      </a:lnTo>
                      <a:lnTo>
                        <a:pt x="5343" y="20302"/>
                      </a:lnTo>
                      <a:lnTo>
                        <a:pt x="45946" y="48795"/>
                      </a:lnTo>
                      <a:cubicBezTo>
                        <a:pt x="45946" y="48795"/>
                        <a:pt x="54494" y="53782"/>
                        <a:pt x="53782" y="60193"/>
                      </a:cubicBezTo>
                      <a:cubicBezTo>
                        <a:pt x="53069" y="60193"/>
                        <a:pt x="49508" y="68741"/>
                        <a:pt x="42384" y="71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0F4FFE51-AB39-49C2-8852-CAB77D41DC17}"/>
                    </a:ext>
                  </a:extLst>
                </p:cNvPr>
                <p:cNvSpPr/>
                <p:nvPr/>
              </p:nvSpPr>
              <p:spPr>
                <a:xfrm>
                  <a:off x="2365704" y="1672778"/>
                  <a:ext cx="78358" cy="71234"/>
                </a:xfrm>
                <a:custGeom>
                  <a:avLst/>
                  <a:gdLst>
                    <a:gd name="connsiteX0" fmla="*/ 7548 w 78357"/>
                    <a:gd name="connsiteY0" fmla="*/ 20694 h 71234"/>
                    <a:gd name="connsiteX1" fmla="*/ 19562 w 78357"/>
                    <a:gd name="connsiteY1" fmla="*/ 7548 h 71234"/>
                    <a:gd name="connsiteX2" fmla="*/ 71621 w 78357"/>
                    <a:gd name="connsiteY2" fmla="*/ 55122 h 71234"/>
                    <a:gd name="connsiteX3" fmla="*/ 59607 w 78357"/>
                    <a:gd name="connsiteY3" fmla="*/ 68268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357" h="71234">
                      <a:moveTo>
                        <a:pt x="7548" y="20694"/>
                      </a:moveTo>
                      <a:lnTo>
                        <a:pt x="19562" y="7548"/>
                      </a:lnTo>
                      <a:lnTo>
                        <a:pt x="71621" y="55122"/>
                      </a:lnTo>
                      <a:lnTo>
                        <a:pt x="59607" y="6826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2BB017D1-BD0A-4B95-A1E3-F0ADD973C18A}"/>
                    </a:ext>
                  </a:extLst>
                </p:cNvPr>
                <p:cNvSpPr/>
                <p:nvPr/>
              </p:nvSpPr>
              <p:spPr>
                <a:xfrm>
                  <a:off x="2401388" y="1633318"/>
                  <a:ext cx="92604" cy="85481"/>
                </a:xfrm>
                <a:custGeom>
                  <a:avLst/>
                  <a:gdLst>
                    <a:gd name="connsiteX0" fmla="*/ 19589 w 92604"/>
                    <a:gd name="connsiteY0" fmla="*/ 5343 h 85480"/>
                    <a:gd name="connsiteX1" fmla="*/ 5343 w 92604"/>
                    <a:gd name="connsiteY1" fmla="*/ 21726 h 85480"/>
                    <a:gd name="connsiteX2" fmla="*/ 42384 w 92604"/>
                    <a:gd name="connsiteY2" fmla="*/ 85125 h 85480"/>
                    <a:gd name="connsiteX3" fmla="*/ 53069 w 92604"/>
                    <a:gd name="connsiteY3" fmla="*/ 72303 h 85480"/>
                    <a:gd name="connsiteX4" fmla="*/ 41672 w 92604"/>
                    <a:gd name="connsiteY4" fmla="*/ 53069 h 85480"/>
                    <a:gd name="connsiteX5" fmla="*/ 56631 w 92604"/>
                    <a:gd name="connsiteY5" fmla="*/ 35261 h 85480"/>
                    <a:gd name="connsiteX6" fmla="*/ 77289 w 92604"/>
                    <a:gd name="connsiteY6" fmla="*/ 43809 h 85480"/>
                    <a:gd name="connsiteX7" fmla="*/ 88686 w 92604"/>
                    <a:gd name="connsiteY7" fmla="*/ 30274 h 85480"/>
                    <a:gd name="connsiteX8" fmla="*/ 19589 w 92604"/>
                    <a:gd name="connsiteY8" fmla="*/ 5343 h 85480"/>
                    <a:gd name="connsiteX9" fmla="*/ 35261 w 92604"/>
                    <a:gd name="connsiteY9" fmla="*/ 44521 h 85480"/>
                    <a:gd name="connsiteX10" fmla="*/ 22439 w 92604"/>
                    <a:gd name="connsiteY10" fmla="*/ 22439 h 85480"/>
                    <a:gd name="connsiteX11" fmla="*/ 46658 w 92604"/>
                    <a:gd name="connsiteY11" fmla="*/ 31699 h 85480"/>
                    <a:gd name="connsiteX12" fmla="*/ 35261 w 92604"/>
                    <a:gd name="connsiteY12" fmla="*/ 44521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604" h="85480">
                      <a:moveTo>
                        <a:pt x="19589" y="5343"/>
                      </a:moveTo>
                      <a:lnTo>
                        <a:pt x="5343" y="21726"/>
                      </a:lnTo>
                      <a:lnTo>
                        <a:pt x="42384" y="85125"/>
                      </a:lnTo>
                      <a:lnTo>
                        <a:pt x="53069" y="72303"/>
                      </a:lnTo>
                      <a:lnTo>
                        <a:pt x="41672" y="53069"/>
                      </a:lnTo>
                      <a:lnTo>
                        <a:pt x="56631" y="35261"/>
                      </a:lnTo>
                      <a:lnTo>
                        <a:pt x="77289" y="43809"/>
                      </a:lnTo>
                      <a:lnTo>
                        <a:pt x="88686" y="30274"/>
                      </a:lnTo>
                      <a:lnTo>
                        <a:pt x="19589" y="5343"/>
                      </a:lnTo>
                      <a:close/>
                      <a:moveTo>
                        <a:pt x="35261" y="44521"/>
                      </a:moveTo>
                      <a:lnTo>
                        <a:pt x="22439" y="22439"/>
                      </a:lnTo>
                      <a:lnTo>
                        <a:pt x="46658" y="31699"/>
                      </a:lnTo>
                      <a:lnTo>
                        <a:pt x="35261" y="445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0BF1D741-4F8C-41A5-85A4-7085946FC022}"/>
                    </a:ext>
                  </a:extLst>
                </p:cNvPr>
                <p:cNvSpPr/>
                <p:nvPr/>
              </p:nvSpPr>
              <p:spPr>
                <a:xfrm>
                  <a:off x="2455526" y="1551398"/>
                  <a:ext cx="99728" cy="106851"/>
                </a:xfrm>
                <a:custGeom>
                  <a:avLst/>
                  <a:gdLst>
                    <a:gd name="connsiteX0" fmla="*/ 50220 w 99727"/>
                    <a:gd name="connsiteY0" fmla="*/ 101509 h 106851"/>
                    <a:gd name="connsiteX1" fmla="*/ 5343 w 99727"/>
                    <a:gd name="connsiteY1" fmla="*/ 46658 h 106851"/>
                    <a:gd name="connsiteX2" fmla="*/ 21726 w 99727"/>
                    <a:gd name="connsiteY2" fmla="*/ 33124 h 106851"/>
                    <a:gd name="connsiteX3" fmla="*/ 74440 w 99727"/>
                    <a:gd name="connsiteY3" fmla="*/ 53069 h 106851"/>
                    <a:gd name="connsiteX4" fmla="*/ 43097 w 99727"/>
                    <a:gd name="connsiteY4" fmla="*/ 15315 h 106851"/>
                    <a:gd name="connsiteX5" fmla="*/ 55919 w 99727"/>
                    <a:gd name="connsiteY5" fmla="*/ 5343 h 106851"/>
                    <a:gd name="connsiteX6" fmla="*/ 100796 w 99727"/>
                    <a:gd name="connsiteY6" fmla="*/ 59480 h 106851"/>
                    <a:gd name="connsiteX7" fmla="*/ 88686 w 99727"/>
                    <a:gd name="connsiteY7" fmla="*/ 70166 h 106851"/>
                    <a:gd name="connsiteX8" fmla="*/ 86549 w 99727"/>
                    <a:gd name="connsiteY8" fmla="*/ 72303 h 106851"/>
                    <a:gd name="connsiteX9" fmla="*/ 28137 w 99727"/>
                    <a:gd name="connsiteY9" fmla="*/ 50932 h 106851"/>
                    <a:gd name="connsiteX10" fmla="*/ 62330 w 99727"/>
                    <a:gd name="connsiteY10" fmla="*/ 92248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727" h="106851">
                      <a:moveTo>
                        <a:pt x="50220" y="101509"/>
                      </a:moveTo>
                      <a:lnTo>
                        <a:pt x="5343" y="46658"/>
                      </a:lnTo>
                      <a:lnTo>
                        <a:pt x="21726" y="33124"/>
                      </a:lnTo>
                      <a:lnTo>
                        <a:pt x="74440" y="53069"/>
                      </a:lnTo>
                      <a:lnTo>
                        <a:pt x="43097" y="15315"/>
                      </a:lnTo>
                      <a:lnTo>
                        <a:pt x="55919" y="5343"/>
                      </a:lnTo>
                      <a:lnTo>
                        <a:pt x="100796" y="59480"/>
                      </a:lnTo>
                      <a:lnTo>
                        <a:pt x="88686" y="70166"/>
                      </a:lnTo>
                      <a:lnTo>
                        <a:pt x="86549" y="72303"/>
                      </a:lnTo>
                      <a:lnTo>
                        <a:pt x="28137" y="50932"/>
                      </a:lnTo>
                      <a:lnTo>
                        <a:pt x="62330" y="9224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CC034AA-D968-4687-8BBE-6F9FD8E979EE}"/>
                    </a:ext>
                  </a:extLst>
                </p:cNvPr>
                <p:cNvSpPr/>
                <p:nvPr/>
              </p:nvSpPr>
              <p:spPr>
                <a:xfrm>
                  <a:off x="2543408" y="1506521"/>
                  <a:ext cx="78358" cy="85481"/>
                </a:xfrm>
                <a:custGeom>
                  <a:avLst/>
                  <a:gdLst>
                    <a:gd name="connsiteX0" fmla="*/ 45682 w 78357"/>
                    <a:gd name="connsiteY0" fmla="*/ 16028 h 85480"/>
                    <a:gd name="connsiteX1" fmla="*/ 36422 w 78357"/>
                    <a:gd name="connsiteY1" fmla="*/ 5343 h 85480"/>
                    <a:gd name="connsiteX2" fmla="*/ 7216 w 78357"/>
                    <a:gd name="connsiteY2" fmla="*/ 31699 h 85480"/>
                    <a:gd name="connsiteX3" fmla="*/ 33572 w 78357"/>
                    <a:gd name="connsiteY3" fmla="*/ 80851 h 85480"/>
                    <a:gd name="connsiteX4" fmla="*/ 72751 w 78357"/>
                    <a:gd name="connsiteY4" fmla="*/ 63042 h 85480"/>
                    <a:gd name="connsiteX5" fmla="*/ 75600 w 78357"/>
                    <a:gd name="connsiteY5" fmla="*/ 58056 h 85480"/>
                    <a:gd name="connsiteX6" fmla="*/ 79874 w 78357"/>
                    <a:gd name="connsiteY6" fmla="*/ 44521 h 85480"/>
                    <a:gd name="connsiteX7" fmla="*/ 57080 w 78357"/>
                    <a:gd name="connsiteY7" fmla="*/ 19589 h 85480"/>
                    <a:gd name="connsiteX8" fmla="*/ 42833 w 78357"/>
                    <a:gd name="connsiteY8" fmla="*/ 32412 h 85480"/>
                    <a:gd name="connsiteX9" fmla="*/ 35709 w 78357"/>
                    <a:gd name="connsiteY9" fmla="*/ 38823 h 85480"/>
                    <a:gd name="connsiteX10" fmla="*/ 43545 w 78357"/>
                    <a:gd name="connsiteY10" fmla="*/ 48083 h 85480"/>
                    <a:gd name="connsiteX11" fmla="*/ 52805 w 78357"/>
                    <a:gd name="connsiteY11" fmla="*/ 39535 h 85480"/>
                    <a:gd name="connsiteX12" fmla="*/ 64203 w 78357"/>
                    <a:gd name="connsiteY12" fmla="*/ 52357 h 85480"/>
                    <a:gd name="connsiteX13" fmla="*/ 63491 w 78357"/>
                    <a:gd name="connsiteY13" fmla="*/ 53782 h 85480"/>
                    <a:gd name="connsiteX14" fmla="*/ 21462 w 78357"/>
                    <a:gd name="connsiteY14" fmla="*/ 48795 h 85480"/>
                    <a:gd name="connsiteX15" fmla="*/ 21462 w 78357"/>
                    <a:gd name="connsiteY15" fmla="*/ 48083 h 85480"/>
                    <a:gd name="connsiteX16" fmla="*/ 25024 w 78357"/>
                    <a:gd name="connsiteY16" fmla="*/ 26713 h 85480"/>
                    <a:gd name="connsiteX17" fmla="*/ 45682 w 78357"/>
                    <a:gd name="connsiteY17" fmla="*/ 16028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357" h="85480">
                      <a:moveTo>
                        <a:pt x="45682" y="16028"/>
                      </a:moveTo>
                      <a:lnTo>
                        <a:pt x="36422" y="5343"/>
                      </a:lnTo>
                      <a:cubicBezTo>
                        <a:pt x="36422" y="5343"/>
                        <a:pt x="14339" y="16028"/>
                        <a:pt x="7216" y="31699"/>
                      </a:cubicBezTo>
                      <a:cubicBezTo>
                        <a:pt x="-1332" y="50220"/>
                        <a:pt x="21462" y="80851"/>
                        <a:pt x="33572" y="80851"/>
                      </a:cubicBezTo>
                      <a:cubicBezTo>
                        <a:pt x="45682" y="80851"/>
                        <a:pt x="57792" y="82275"/>
                        <a:pt x="72751" y="63042"/>
                      </a:cubicBezTo>
                      <a:cubicBezTo>
                        <a:pt x="74176" y="61618"/>
                        <a:pt x="74888" y="60193"/>
                        <a:pt x="75600" y="58056"/>
                      </a:cubicBezTo>
                      <a:cubicBezTo>
                        <a:pt x="77737" y="54494"/>
                        <a:pt x="80587" y="48795"/>
                        <a:pt x="79874" y="44521"/>
                      </a:cubicBezTo>
                      <a:lnTo>
                        <a:pt x="57080" y="19589"/>
                      </a:lnTo>
                      <a:lnTo>
                        <a:pt x="42833" y="32412"/>
                      </a:lnTo>
                      <a:lnTo>
                        <a:pt x="35709" y="38823"/>
                      </a:lnTo>
                      <a:lnTo>
                        <a:pt x="43545" y="48083"/>
                      </a:lnTo>
                      <a:lnTo>
                        <a:pt x="52805" y="39535"/>
                      </a:lnTo>
                      <a:lnTo>
                        <a:pt x="64203" y="52357"/>
                      </a:lnTo>
                      <a:cubicBezTo>
                        <a:pt x="64203" y="52357"/>
                        <a:pt x="64203" y="53069"/>
                        <a:pt x="63491" y="53782"/>
                      </a:cubicBezTo>
                      <a:cubicBezTo>
                        <a:pt x="52805" y="70166"/>
                        <a:pt x="27874" y="66604"/>
                        <a:pt x="21462" y="48795"/>
                      </a:cubicBezTo>
                      <a:cubicBezTo>
                        <a:pt x="21462" y="48795"/>
                        <a:pt x="21462" y="48083"/>
                        <a:pt x="21462" y="48083"/>
                      </a:cubicBezTo>
                      <a:cubicBezTo>
                        <a:pt x="19325" y="40960"/>
                        <a:pt x="20038" y="33124"/>
                        <a:pt x="25024" y="26713"/>
                      </a:cubicBezTo>
                      <a:cubicBezTo>
                        <a:pt x="29298" y="23151"/>
                        <a:pt x="35709" y="18877"/>
                        <a:pt x="45682" y="160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08D1ABCD-FD15-47D5-A237-A6B73CC8ABD9}"/>
                    </a:ext>
                  </a:extLst>
                </p:cNvPr>
                <p:cNvSpPr/>
                <p:nvPr/>
              </p:nvSpPr>
              <p:spPr>
                <a:xfrm>
                  <a:off x="2655694" y="1438848"/>
                  <a:ext cx="78358" cy="92604"/>
                </a:xfrm>
                <a:custGeom>
                  <a:avLst/>
                  <a:gdLst>
                    <a:gd name="connsiteX0" fmla="*/ 40960 w 78357"/>
                    <a:gd name="connsiteY0" fmla="*/ 5343 h 92604"/>
                    <a:gd name="connsiteX1" fmla="*/ 48795 w 78357"/>
                    <a:gd name="connsiteY1" fmla="*/ 18165 h 92604"/>
                    <a:gd name="connsiteX2" fmla="*/ 18877 w 78357"/>
                    <a:gd name="connsiteY2" fmla="*/ 30987 h 92604"/>
                    <a:gd name="connsiteX3" fmla="*/ 25288 w 78357"/>
                    <a:gd name="connsiteY3" fmla="*/ 42384 h 92604"/>
                    <a:gd name="connsiteX4" fmla="*/ 39535 w 78357"/>
                    <a:gd name="connsiteY4" fmla="*/ 38110 h 92604"/>
                    <a:gd name="connsiteX5" fmla="*/ 65179 w 78357"/>
                    <a:gd name="connsiteY5" fmla="*/ 39535 h 92604"/>
                    <a:gd name="connsiteX6" fmla="*/ 70878 w 78357"/>
                    <a:gd name="connsiteY6" fmla="*/ 68741 h 92604"/>
                    <a:gd name="connsiteX7" fmla="*/ 33836 w 78357"/>
                    <a:gd name="connsiteY7" fmla="*/ 91536 h 92604"/>
                    <a:gd name="connsiteX8" fmla="*/ 27425 w 78357"/>
                    <a:gd name="connsiteY8" fmla="*/ 80851 h 92604"/>
                    <a:gd name="connsiteX9" fmla="*/ 60193 w 78357"/>
                    <a:gd name="connsiteY9" fmla="*/ 62330 h 92604"/>
                    <a:gd name="connsiteX10" fmla="*/ 35973 w 78357"/>
                    <a:gd name="connsiteY10" fmla="*/ 55919 h 92604"/>
                    <a:gd name="connsiteX11" fmla="*/ 24576 w 78357"/>
                    <a:gd name="connsiteY11" fmla="*/ 58768 h 92604"/>
                    <a:gd name="connsiteX12" fmla="*/ 17452 w 78357"/>
                    <a:gd name="connsiteY12" fmla="*/ 57343 h 92604"/>
                    <a:gd name="connsiteX13" fmla="*/ 5343 w 78357"/>
                    <a:gd name="connsiteY13" fmla="*/ 38823 h 92604"/>
                    <a:gd name="connsiteX14" fmla="*/ 13891 w 78357"/>
                    <a:gd name="connsiteY14" fmla="*/ 19589 h 92604"/>
                    <a:gd name="connsiteX15" fmla="*/ 40960 w 78357"/>
                    <a:gd name="connsiteY15" fmla="*/ 5343 h 9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357" h="92604">
                      <a:moveTo>
                        <a:pt x="40960" y="5343"/>
                      </a:moveTo>
                      <a:lnTo>
                        <a:pt x="48795" y="18165"/>
                      </a:lnTo>
                      <a:cubicBezTo>
                        <a:pt x="48795" y="18165"/>
                        <a:pt x="26713" y="18165"/>
                        <a:pt x="18877" y="30987"/>
                      </a:cubicBezTo>
                      <a:cubicBezTo>
                        <a:pt x="14603" y="37398"/>
                        <a:pt x="19589" y="41672"/>
                        <a:pt x="25288" y="42384"/>
                      </a:cubicBezTo>
                      <a:cubicBezTo>
                        <a:pt x="29562" y="43097"/>
                        <a:pt x="35261" y="39535"/>
                        <a:pt x="39535" y="38110"/>
                      </a:cubicBezTo>
                      <a:cubicBezTo>
                        <a:pt x="45946" y="35973"/>
                        <a:pt x="58056" y="33124"/>
                        <a:pt x="65179" y="39535"/>
                      </a:cubicBezTo>
                      <a:cubicBezTo>
                        <a:pt x="75152" y="48795"/>
                        <a:pt x="74440" y="60193"/>
                        <a:pt x="70878" y="68741"/>
                      </a:cubicBezTo>
                      <a:cubicBezTo>
                        <a:pt x="67316" y="77289"/>
                        <a:pt x="49508" y="88686"/>
                        <a:pt x="33836" y="91536"/>
                      </a:cubicBezTo>
                      <a:lnTo>
                        <a:pt x="27425" y="80851"/>
                      </a:lnTo>
                      <a:cubicBezTo>
                        <a:pt x="27425" y="80851"/>
                        <a:pt x="53782" y="77289"/>
                        <a:pt x="60193" y="62330"/>
                      </a:cubicBezTo>
                      <a:cubicBezTo>
                        <a:pt x="65179" y="49508"/>
                        <a:pt x="44521" y="51645"/>
                        <a:pt x="35973" y="55919"/>
                      </a:cubicBezTo>
                      <a:cubicBezTo>
                        <a:pt x="32411" y="57343"/>
                        <a:pt x="28850" y="58768"/>
                        <a:pt x="24576" y="58768"/>
                      </a:cubicBezTo>
                      <a:cubicBezTo>
                        <a:pt x="22439" y="58768"/>
                        <a:pt x="20302" y="58056"/>
                        <a:pt x="17452" y="57343"/>
                      </a:cubicBezTo>
                      <a:cubicBezTo>
                        <a:pt x="9617" y="54494"/>
                        <a:pt x="5343" y="46658"/>
                        <a:pt x="5343" y="38823"/>
                      </a:cubicBezTo>
                      <a:cubicBezTo>
                        <a:pt x="5343" y="33124"/>
                        <a:pt x="7480" y="26000"/>
                        <a:pt x="13891" y="19589"/>
                      </a:cubicBezTo>
                      <a:cubicBezTo>
                        <a:pt x="26000" y="6055"/>
                        <a:pt x="40960" y="5343"/>
                        <a:pt x="40960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2DCA23E4-662A-432F-88CF-859AB505AD98}"/>
                    </a:ext>
                  </a:extLst>
                </p:cNvPr>
                <p:cNvSpPr/>
                <p:nvPr/>
              </p:nvSpPr>
              <p:spPr>
                <a:xfrm>
                  <a:off x="3555381" y="1739228"/>
                  <a:ext cx="99728" cy="85481"/>
                </a:xfrm>
                <a:custGeom>
                  <a:avLst/>
                  <a:gdLst>
                    <a:gd name="connsiteX0" fmla="*/ 100084 w 99727"/>
                    <a:gd name="connsiteY0" fmla="*/ 39051 h 85480"/>
                    <a:gd name="connsiteX1" fmla="*/ 87262 w 99727"/>
                    <a:gd name="connsiteY1" fmla="*/ 49736 h 85480"/>
                    <a:gd name="connsiteX2" fmla="*/ 68028 w 99727"/>
                    <a:gd name="connsiteY2" fmla="*/ 19817 h 85480"/>
                    <a:gd name="connsiteX3" fmla="*/ 56631 w 99727"/>
                    <a:gd name="connsiteY3" fmla="*/ 28365 h 85480"/>
                    <a:gd name="connsiteX4" fmla="*/ 63754 w 99727"/>
                    <a:gd name="connsiteY4" fmla="*/ 42612 h 85480"/>
                    <a:gd name="connsiteX5" fmla="*/ 66604 w 99727"/>
                    <a:gd name="connsiteY5" fmla="*/ 70394 h 85480"/>
                    <a:gd name="connsiteX6" fmla="*/ 36686 w 99727"/>
                    <a:gd name="connsiteY6" fmla="*/ 81079 h 85480"/>
                    <a:gd name="connsiteX7" fmla="*/ 5343 w 99727"/>
                    <a:gd name="connsiteY7" fmla="*/ 44749 h 85480"/>
                    <a:gd name="connsiteX8" fmla="*/ 16028 w 99727"/>
                    <a:gd name="connsiteY8" fmla="*/ 36201 h 85480"/>
                    <a:gd name="connsiteX9" fmla="*/ 40960 w 99727"/>
                    <a:gd name="connsiteY9" fmla="*/ 68257 h 85480"/>
                    <a:gd name="connsiteX10" fmla="*/ 43809 w 99727"/>
                    <a:gd name="connsiteY10" fmla="*/ 41188 h 85480"/>
                    <a:gd name="connsiteX11" fmla="*/ 38823 w 99727"/>
                    <a:gd name="connsiteY11" fmla="*/ 29078 h 85480"/>
                    <a:gd name="connsiteX12" fmla="*/ 38823 w 99727"/>
                    <a:gd name="connsiteY12" fmla="*/ 21242 h 85480"/>
                    <a:gd name="connsiteX13" fmla="*/ 56631 w 99727"/>
                    <a:gd name="connsiteY13" fmla="*/ 5571 h 85480"/>
                    <a:gd name="connsiteX14" fmla="*/ 78714 w 99727"/>
                    <a:gd name="connsiteY14" fmla="*/ 11269 h 85480"/>
                    <a:gd name="connsiteX15" fmla="*/ 100084 w 99727"/>
                    <a:gd name="connsiteY15" fmla="*/ 39051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9727" h="85480">
                      <a:moveTo>
                        <a:pt x="100084" y="39051"/>
                      </a:moveTo>
                      <a:lnTo>
                        <a:pt x="87262" y="49736"/>
                      </a:lnTo>
                      <a:cubicBezTo>
                        <a:pt x="87262" y="49736"/>
                        <a:pt x="82988" y="26228"/>
                        <a:pt x="68028" y="19817"/>
                      </a:cubicBezTo>
                      <a:cubicBezTo>
                        <a:pt x="60905" y="16256"/>
                        <a:pt x="56631" y="21954"/>
                        <a:pt x="56631" y="28365"/>
                      </a:cubicBezTo>
                      <a:cubicBezTo>
                        <a:pt x="57343" y="33352"/>
                        <a:pt x="61617" y="38338"/>
                        <a:pt x="63754" y="42612"/>
                      </a:cubicBezTo>
                      <a:cubicBezTo>
                        <a:pt x="67316" y="49023"/>
                        <a:pt x="72303" y="61845"/>
                        <a:pt x="66604" y="70394"/>
                      </a:cubicBezTo>
                      <a:cubicBezTo>
                        <a:pt x="58056" y="82503"/>
                        <a:pt x="46658" y="83216"/>
                        <a:pt x="36686" y="81079"/>
                      </a:cubicBezTo>
                      <a:cubicBezTo>
                        <a:pt x="26713" y="78942"/>
                        <a:pt x="11041" y="61133"/>
                        <a:pt x="5343" y="44749"/>
                      </a:cubicBezTo>
                      <a:lnTo>
                        <a:pt x="16028" y="36201"/>
                      </a:lnTo>
                      <a:cubicBezTo>
                        <a:pt x="16028" y="36201"/>
                        <a:pt x="24576" y="64695"/>
                        <a:pt x="40960" y="68257"/>
                      </a:cubicBezTo>
                      <a:cubicBezTo>
                        <a:pt x="55919" y="71818"/>
                        <a:pt x="49508" y="49736"/>
                        <a:pt x="43809" y="41188"/>
                      </a:cubicBezTo>
                      <a:cubicBezTo>
                        <a:pt x="41672" y="37626"/>
                        <a:pt x="39535" y="33352"/>
                        <a:pt x="38823" y="29078"/>
                      </a:cubicBezTo>
                      <a:cubicBezTo>
                        <a:pt x="38823" y="26941"/>
                        <a:pt x="38823" y="24091"/>
                        <a:pt x="38823" y="21242"/>
                      </a:cubicBezTo>
                      <a:cubicBezTo>
                        <a:pt x="40247" y="12694"/>
                        <a:pt x="48083" y="6283"/>
                        <a:pt x="56631" y="5571"/>
                      </a:cubicBezTo>
                      <a:cubicBezTo>
                        <a:pt x="63042" y="4858"/>
                        <a:pt x="70878" y="5571"/>
                        <a:pt x="78714" y="11269"/>
                      </a:cubicBezTo>
                      <a:cubicBezTo>
                        <a:pt x="96522" y="23379"/>
                        <a:pt x="100084" y="39051"/>
                        <a:pt x="100084" y="390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48795458-F7D7-4386-B1F8-8BDC5CFB807F}"/>
                    </a:ext>
                  </a:extLst>
                </p:cNvPr>
                <p:cNvSpPr/>
                <p:nvPr/>
              </p:nvSpPr>
              <p:spPr>
                <a:xfrm>
                  <a:off x="2725948" y="1414629"/>
                  <a:ext cx="78358" cy="85481"/>
                </a:xfrm>
                <a:custGeom>
                  <a:avLst/>
                  <a:gdLst>
                    <a:gd name="connsiteX0" fmla="*/ 46213 w 78357"/>
                    <a:gd name="connsiteY0" fmla="*/ 5343 h 85480"/>
                    <a:gd name="connsiteX1" fmla="*/ 52624 w 78357"/>
                    <a:gd name="connsiteY1" fmla="*/ 18877 h 85480"/>
                    <a:gd name="connsiteX2" fmla="*/ 24843 w 78357"/>
                    <a:gd name="connsiteY2" fmla="*/ 31699 h 85480"/>
                    <a:gd name="connsiteX3" fmla="*/ 42651 w 78357"/>
                    <a:gd name="connsiteY3" fmla="*/ 69453 h 85480"/>
                    <a:gd name="connsiteX4" fmla="*/ 70433 w 78357"/>
                    <a:gd name="connsiteY4" fmla="*/ 55206 h 85480"/>
                    <a:gd name="connsiteX5" fmla="*/ 76844 w 78357"/>
                    <a:gd name="connsiteY5" fmla="*/ 68741 h 85480"/>
                    <a:gd name="connsiteX6" fmla="*/ 40514 w 78357"/>
                    <a:gd name="connsiteY6" fmla="*/ 85837 h 85480"/>
                    <a:gd name="connsiteX7" fmla="*/ 5610 w 78357"/>
                    <a:gd name="connsiteY7" fmla="*/ 48083 h 85480"/>
                    <a:gd name="connsiteX8" fmla="*/ 7747 w 78357"/>
                    <a:gd name="connsiteY8" fmla="*/ 30274 h 85480"/>
                    <a:gd name="connsiteX9" fmla="*/ 46213 w 78357"/>
                    <a:gd name="connsiteY9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357" h="85480">
                      <a:moveTo>
                        <a:pt x="46213" y="5343"/>
                      </a:moveTo>
                      <a:lnTo>
                        <a:pt x="52624" y="18877"/>
                      </a:lnTo>
                      <a:cubicBezTo>
                        <a:pt x="52624" y="18877"/>
                        <a:pt x="29829" y="13178"/>
                        <a:pt x="24843" y="31699"/>
                      </a:cubicBezTo>
                      <a:cubicBezTo>
                        <a:pt x="24843" y="31699"/>
                        <a:pt x="17007" y="59480"/>
                        <a:pt x="42651" y="69453"/>
                      </a:cubicBezTo>
                      <a:cubicBezTo>
                        <a:pt x="42651" y="69453"/>
                        <a:pt x="60460" y="70878"/>
                        <a:pt x="70433" y="55206"/>
                      </a:cubicBezTo>
                      <a:lnTo>
                        <a:pt x="76844" y="68741"/>
                      </a:lnTo>
                      <a:cubicBezTo>
                        <a:pt x="76844" y="68741"/>
                        <a:pt x="60460" y="87974"/>
                        <a:pt x="40514" y="85837"/>
                      </a:cubicBezTo>
                      <a:cubicBezTo>
                        <a:pt x="22706" y="84412"/>
                        <a:pt x="8459" y="68029"/>
                        <a:pt x="5610" y="48083"/>
                      </a:cubicBezTo>
                      <a:cubicBezTo>
                        <a:pt x="4897" y="42384"/>
                        <a:pt x="5610" y="35973"/>
                        <a:pt x="7747" y="30274"/>
                      </a:cubicBezTo>
                      <a:cubicBezTo>
                        <a:pt x="12021" y="21014"/>
                        <a:pt x="21994" y="6767"/>
                        <a:pt x="4621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0A798957-1425-426F-A341-7DDE1829A7D9}"/>
                    </a:ext>
                  </a:extLst>
                </p:cNvPr>
                <p:cNvSpPr/>
                <p:nvPr/>
              </p:nvSpPr>
              <p:spPr>
                <a:xfrm>
                  <a:off x="2794110" y="1404834"/>
                  <a:ext cx="42740" cy="78358"/>
                </a:xfrm>
                <a:custGeom>
                  <a:avLst/>
                  <a:gdLst>
                    <a:gd name="connsiteX0" fmla="*/ 6369 w 42740"/>
                    <a:gd name="connsiteY0" fmla="*/ 9748 h 78357"/>
                    <a:gd name="connsiteX1" fmla="*/ 21672 w 42740"/>
                    <a:gd name="connsiteY1" fmla="*/ 6369 h 78357"/>
                    <a:gd name="connsiteX2" fmla="*/ 36569 w 42740"/>
                    <a:gd name="connsiteY2" fmla="*/ 73842 h 78357"/>
                    <a:gd name="connsiteX3" fmla="*/ 21266 w 42740"/>
                    <a:gd name="connsiteY3" fmla="*/ 77221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740" h="78357">
                      <a:moveTo>
                        <a:pt x="6369" y="9748"/>
                      </a:moveTo>
                      <a:lnTo>
                        <a:pt x="21672" y="6369"/>
                      </a:lnTo>
                      <a:lnTo>
                        <a:pt x="36569" y="73842"/>
                      </a:lnTo>
                      <a:lnTo>
                        <a:pt x="21266" y="77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35A37FB3-369A-4BC3-8DB4-F24F86A77F5C}"/>
                    </a:ext>
                  </a:extLst>
                </p:cNvPr>
                <p:cNvSpPr/>
                <p:nvPr/>
              </p:nvSpPr>
              <p:spPr>
                <a:xfrm>
                  <a:off x="2835472" y="1419106"/>
                  <a:ext cx="64111" cy="35617"/>
                </a:xfrm>
                <a:custGeom>
                  <a:avLst/>
                  <a:gdLst>
                    <a:gd name="connsiteX0" fmla="*/ 6502 w 64110"/>
                    <a:gd name="connsiteY0" fmla="*/ 19779 h 35617"/>
                    <a:gd name="connsiteX1" fmla="*/ 58250 w 64110"/>
                    <a:gd name="connsiteY1" fmla="*/ 6502 h 35617"/>
                    <a:gd name="connsiteX2" fmla="*/ 61437 w 64110"/>
                    <a:gd name="connsiteY2" fmla="*/ 18922 h 35617"/>
                    <a:gd name="connsiteX3" fmla="*/ 9689 w 64110"/>
                    <a:gd name="connsiteY3" fmla="*/ 32198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10" h="35617">
                      <a:moveTo>
                        <a:pt x="6502" y="19779"/>
                      </a:moveTo>
                      <a:lnTo>
                        <a:pt x="58250" y="6502"/>
                      </a:lnTo>
                      <a:lnTo>
                        <a:pt x="61437" y="18922"/>
                      </a:lnTo>
                      <a:lnTo>
                        <a:pt x="9689" y="321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C4AE891F-EFC2-4209-9A05-9856986F4D7C}"/>
                    </a:ext>
                  </a:extLst>
                </p:cNvPr>
                <p:cNvSpPr/>
                <p:nvPr/>
              </p:nvSpPr>
              <p:spPr>
                <a:xfrm>
                  <a:off x="2898602" y="1386135"/>
                  <a:ext cx="71234" cy="85481"/>
                </a:xfrm>
                <a:custGeom>
                  <a:avLst/>
                  <a:gdLst>
                    <a:gd name="connsiteX0" fmla="*/ 6055 w 71234"/>
                    <a:gd name="connsiteY0" fmla="*/ 22439 h 85480"/>
                    <a:gd name="connsiteX1" fmla="*/ 5343 w 71234"/>
                    <a:gd name="connsiteY1" fmla="*/ 9617 h 85480"/>
                    <a:gd name="connsiteX2" fmla="*/ 65179 w 71234"/>
                    <a:gd name="connsiteY2" fmla="*/ 5343 h 85480"/>
                    <a:gd name="connsiteX3" fmla="*/ 66604 w 71234"/>
                    <a:gd name="connsiteY3" fmla="*/ 18165 h 85480"/>
                    <a:gd name="connsiteX4" fmla="*/ 44521 w 71234"/>
                    <a:gd name="connsiteY4" fmla="*/ 19589 h 85480"/>
                    <a:gd name="connsiteX5" fmla="*/ 48795 w 71234"/>
                    <a:gd name="connsiteY5" fmla="*/ 81563 h 85480"/>
                    <a:gd name="connsiteX6" fmla="*/ 33124 w 71234"/>
                    <a:gd name="connsiteY6" fmla="*/ 82988 h 85480"/>
                    <a:gd name="connsiteX7" fmla="*/ 28850 w 71234"/>
                    <a:gd name="connsiteY7" fmla="*/ 21014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85480">
                      <a:moveTo>
                        <a:pt x="6055" y="22439"/>
                      </a:moveTo>
                      <a:lnTo>
                        <a:pt x="5343" y="9617"/>
                      </a:lnTo>
                      <a:lnTo>
                        <a:pt x="65179" y="5343"/>
                      </a:lnTo>
                      <a:lnTo>
                        <a:pt x="66604" y="18165"/>
                      </a:lnTo>
                      <a:lnTo>
                        <a:pt x="44521" y="19589"/>
                      </a:lnTo>
                      <a:lnTo>
                        <a:pt x="48795" y="81563"/>
                      </a:lnTo>
                      <a:lnTo>
                        <a:pt x="33124" y="82988"/>
                      </a:lnTo>
                      <a:lnTo>
                        <a:pt x="28850" y="210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DD2F3C29-08FA-4592-8FE2-F5A1B32B7581}"/>
                    </a:ext>
                  </a:extLst>
                </p:cNvPr>
                <p:cNvSpPr/>
                <p:nvPr/>
              </p:nvSpPr>
              <p:spPr>
                <a:xfrm>
                  <a:off x="3623053" y="1852719"/>
                  <a:ext cx="85481" cy="71234"/>
                </a:xfrm>
                <a:custGeom>
                  <a:avLst/>
                  <a:gdLst>
                    <a:gd name="connsiteX0" fmla="*/ 50220 w 85480"/>
                    <a:gd name="connsiteY0" fmla="*/ 11041 h 71234"/>
                    <a:gd name="connsiteX1" fmla="*/ 61617 w 85480"/>
                    <a:gd name="connsiteY1" fmla="*/ 5343 h 71234"/>
                    <a:gd name="connsiteX2" fmla="*/ 85125 w 85480"/>
                    <a:gd name="connsiteY2" fmla="*/ 57343 h 71234"/>
                    <a:gd name="connsiteX3" fmla="*/ 73727 w 85480"/>
                    <a:gd name="connsiteY3" fmla="*/ 62330 h 71234"/>
                    <a:gd name="connsiteX4" fmla="*/ 65179 w 85480"/>
                    <a:gd name="connsiteY4" fmla="*/ 43809 h 71234"/>
                    <a:gd name="connsiteX5" fmla="*/ 11041 w 85480"/>
                    <a:gd name="connsiteY5" fmla="*/ 68029 h 71234"/>
                    <a:gd name="connsiteX6" fmla="*/ 5343 w 85480"/>
                    <a:gd name="connsiteY6" fmla="*/ 54494 h 71234"/>
                    <a:gd name="connsiteX7" fmla="*/ 58768 w 85480"/>
                    <a:gd name="connsiteY7" fmla="*/ 30274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480" h="71234">
                      <a:moveTo>
                        <a:pt x="50220" y="11041"/>
                      </a:moveTo>
                      <a:lnTo>
                        <a:pt x="61617" y="5343"/>
                      </a:lnTo>
                      <a:lnTo>
                        <a:pt x="85125" y="57343"/>
                      </a:lnTo>
                      <a:lnTo>
                        <a:pt x="73727" y="62330"/>
                      </a:lnTo>
                      <a:lnTo>
                        <a:pt x="65179" y="43809"/>
                      </a:lnTo>
                      <a:lnTo>
                        <a:pt x="11041" y="68029"/>
                      </a:lnTo>
                      <a:lnTo>
                        <a:pt x="5343" y="54494"/>
                      </a:lnTo>
                      <a:lnTo>
                        <a:pt x="58768" y="3027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1FDB834E-3333-47B9-9182-BA11D6AAAB93}"/>
                    </a:ext>
                  </a:extLst>
                </p:cNvPr>
                <p:cNvSpPr/>
                <p:nvPr/>
              </p:nvSpPr>
              <p:spPr>
                <a:xfrm>
                  <a:off x="2971261" y="1384711"/>
                  <a:ext cx="64111" cy="85481"/>
                </a:xfrm>
                <a:custGeom>
                  <a:avLst/>
                  <a:gdLst>
                    <a:gd name="connsiteX0" fmla="*/ 5343 w 64110"/>
                    <a:gd name="connsiteY0" fmla="*/ 5343 h 85480"/>
                    <a:gd name="connsiteX1" fmla="*/ 5343 w 64110"/>
                    <a:gd name="connsiteY1" fmla="*/ 81563 h 85480"/>
                    <a:gd name="connsiteX2" fmla="*/ 60905 w 64110"/>
                    <a:gd name="connsiteY2" fmla="*/ 81563 h 85480"/>
                    <a:gd name="connsiteX3" fmla="*/ 60905 w 64110"/>
                    <a:gd name="connsiteY3" fmla="*/ 67316 h 85480"/>
                    <a:gd name="connsiteX4" fmla="*/ 21014 w 64110"/>
                    <a:gd name="connsiteY4" fmla="*/ 67316 h 85480"/>
                    <a:gd name="connsiteX5" fmla="*/ 21014 w 64110"/>
                    <a:gd name="connsiteY5" fmla="*/ 48795 h 85480"/>
                    <a:gd name="connsiteX6" fmla="*/ 58768 w 64110"/>
                    <a:gd name="connsiteY6" fmla="*/ 48795 h 85480"/>
                    <a:gd name="connsiteX7" fmla="*/ 58768 w 64110"/>
                    <a:gd name="connsiteY7" fmla="*/ 34549 h 85480"/>
                    <a:gd name="connsiteX8" fmla="*/ 20302 w 64110"/>
                    <a:gd name="connsiteY8" fmla="*/ 34549 h 85480"/>
                    <a:gd name="connsiteX9" fmla="*/ 20302 w 64110"/>
                    <a:gd name="connsiteY9" fmla="*/ 19589 h 85480"/>
                    <a:gd name="connsiteX10" fmla="*/ 60193 w 64110"/>
                    <a:gd name="connsiteY10" fmla="*/ 19589 h 85480"/>
                    <a:gd name="connsiteX11" fmla="*/ 60193 w 64110"/>
                    <a:gd name="connsiteY11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110" h="85480">
                      <a:moveTo>
                        <a:pt x="5343" y="5343"/>
                      </a:moveTo>
                      <a:lnTo>
                        <a:pt x="5343" y="81563"/>
                      </a:lnTo>
                      <a:lnTo>
                        <a:pt x="60905" y="81563"/>
                      </a:lnTo>
                      <a:lnTo>
                        <a:pt x="60905" y="67316"/>
                      </a:lnTo>
                      <a:lnTo>
                        <a:pt x="21014" y="67316"/>
                      </a:lnTo>
                      <a:lnTo>
                        <a:pt x="21014" y="48795"/>
                      </a:lnTo>
                      <a:lnTo>
                        <a:pt x="58768" y="48795"/>
                      </a:lnTo>
                      <a:lnTo>
                        <a:pt x="58768" y="34549"/>
                      </a:lnTo>
                      <a:lnTo>
                        <a:pt x="20302" y="34549"/>
                      </a:lnTo>
                      <a:lnTo>
                        <a:pt x="20302" y="19589"/>
                      </a:lnTo>
                      <a:lnTo>
                        <a:pt x="60193" y="19589"/>
                      </a:lnTo>
                      <a:lnTo>
                        <a:pt x="6019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765EA481-9CD9-48F8-A349-FE1D95BB8C75}"/>
                    </a:ext>
                  </a:extLst>
                </p:cNvPr>
                <p:cNvSpPr/>
                <p:nvPr/>
              </p:nvSpPr>
              <p:spPr>
                <a:xfrm>
                  <a:off x="3041242" y="1392166"/>
                  <a:ext cx="64111" cy="78358"/>
                </a:xfrm>
                <a:custGeom>
                  <a:avLst/>
                  <a:gdLst>
                    <a:gd name="connsiteX0" fmla="*/ 63583 w 64110"/>
                    <a:gd name="connsiteY0" fmla="*/ 13559 h 78357"/>
                    <a:gd name="connsiteX1" fmla="*/ 61446 w 64110"/>
                    <a:gd name="connsiteY1" fmla="*/ 27094 h 78357"/>
                    <a:gd name="connsiteX2" fmla="*/ 31528 w 64110"/>
                    <a:gd name="connsiteY2" fmla="*/ 22107 h 78357"/>
                    <a:gd name="connsiteX3" fmla="*/ 28678 w 64110"/>
                    <a:gd name="connsiteY3" fmla="*/ 62711 h 78357"/>
                    <a:gd name="connsiteX4" fmla="*/ 55035 w 64110"/>
                    <a:gd name="connsiteY4" fmla="*/ 62711 h 78357"/>
                    <a:gd name="connsiteX5" fmla="*/ 52898 w 64110"/>
                    <a:gd name="connsiteY5" fmla="*/ 76245 h 78357"/>
                    <a:gd name="connsiteX6" fmla="*/ 29391 w 64110"/>
                    <a:gd name="connsiteY6" fmla="*/ 76957 h 78357"/>
                    <a:gd name="connsiteX7" fmla="*/ 5884 w 64110"/>
                    <a:gd name="connsiteY7" fmla="*/ 51313 h 78357"/>
                    <a:gd name="connsiteX8" fmla="*/ 5884 w 64110"/>
                    <a:gd name="connsiteY8" fmla="*/ 50601 h 78357"/>
                    <a:gd name="connsiteX9" fmla="*/ 17281 w 64110"/>
                    <a:gd name="connsiteY9" fmla="*/ 14984 h 78357"/>
                    <a:gd name="connsiteX10" fmla="*/ 37939 w 64110"/>
                    <a:gd name="connsiteY10" fmla="*/ 5723 h 78357"/>
                    <a:gd name="connsiteX11" fmla="*/ 63583 w 64110"/>
                    <a:gd name="connsiteY11" fmla="*/ 13559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110" h="78357">
                      <a:moveTo>
                        <a:pt x="63583" y="13559"/>
                      </a:moveTo>
                      <a:lnTo>
                        <a:pt x="61446" y="27094"/>
                      </a:lnTo>
                      <a:cubicBezTo>
                        <a:pt x="61446" y="27094"/>
                        <a:pt x="45775" y="10710"/>
                        <a:pt x="31528" y="22107"/>
                      </a:cubicBezTo>
                      <a:cubicBezTo>
                        <a:pt x="17281" y="33505"/>
                        <a:pt x="20130" y="57724"/>
                        <a:pt x="28678" y="62711"/>
                      </a:cubicBezTo>
                      <a:cubicBezTo>
                        <a:pt x="37939" y="67697"/>
                        <a:pt x="50049" y="66272"/>
                        <a:pt x="55035" y="62711"/>
                      </a:cubicBezTo>
                      <a:lnTo>
                        <a:pt x="52898" y="76245"/>
                      </a:lnTo>
                      <a:cubicBezTo>
                        <a:pt x="52898" y="76245"/>
                        <a:pt x="42213" y="79807"/>
                        <a:pt x="29391" y="76957"/>
                      </a:cubicBezTo>
                      <a:cubicBezTo>
                        <a:pt x="17281" y="73396"/>
                        <a:pt x="8021" y="64135"/>
                        <a:pt x="5884" y="51313"/>
                      </a:cubicBezTo>
                      <a:cubicBezTo>
                        <a:pt x="5884" y="51313"/>
                        <a:pt x="5884" y="50601"/>
                        <a:pt x="5884" y="50601"/>
                      </a:cubicBezTo>
                      <a:cubicBezTo>
                        <a:pt x="3747" y="37779"/>
                        <a:pt x="8021" y="24244"/>
                        <a:pt x="17281" y="14984"/>
                      </a:cubicBezTo>
                      <a:cubicBezTo>
                        <a:pt x="22267" y="9997"/>
                        <a:pt x="29391" y="5723"/>
                        <a:pt x="37939" y="5723"/>
                      </a:cubicBezTo>
                      <a:cubicBezTo>
                        <a:pt x="37939" y="5011"/>
                        <a:pt x="53610" y="4299"/>
                        <a:pt x="63583" y="135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873280E9-F03B-4FCD-99F1-88090C8AF1E2}"/>
                    </a:ext>
                  </a:extLst>
                </p:cNvPr>
                <p:cNvSpPr/>
                <p:nvPr/>
              </p:nvSpPr>
              <p:spPr>
                <a:xfrm>
                  <a:off x="3113017" y="1399670"/>
                  <a:ext cx="71234" cy="85481"/>
                </a:xfrm>
                <a:custGeom>
                  <a:avLst/>
                  <a:gdLst>
                    <a:gd name="connsiteX0" fmla="*/ 13891 w 71234"/>
                    <a:gd name="connsiteY0" fmla="*/ 5343 h 85480"/>
                    <a:gd name="connsiteX1" fmla="*/ 5343 w 71234"/>
                    <a:gd name="connsiteY1" fmla="*/ 76577 h 85480"/>
                    <a:gd name="connsiteX2" fmla="*/ 20302 w 71234"/>
                    <a:gd name="connsiteY2" fmla="*/ 78001 h 85480"/>
                    <a:gd name="connsiteX3" fmla="*/ 23863 w 71234"/>
                    <a:gd name="connsiteY3" fmla="*/ 47371 h 85480"/>
                    <a:gd name="connsiteX4" fmla="*/ 52357 w 71234"/>
                    <a:gd name="connsiteY4" fmla="*/ 50220 h 85480"/>
                    <a:gd name="connsiteX5" fmla="*/ 48795 w 71234"/>
                    <a:gd name="connsiteY5" fmla="*/ 81563 h 85480"/>
                    <a:gd name="connsiteX6" fmla="*/ 64467 w 71234"/>
                    <a:gd name="connsiteY6" fmla="*/ 82988 h 85480"/>
                    <a:gd name="connsiteX7" fmla="*/ 72303 w 71234"/>
                    <a:gd name="connsiteY7" fmla="*/ 12466 h 85480"/>
                    <a:gd name="connsiteX8" fmla="*/ 57343 w 71234"/>
                    <a:gd name="connsiteY8" fmla="*/ 10329 h 85480"/>
                    <a:gd name="connsiteX9" fmla="*/ 53782 w 71234"/>
                    <a:gd name="connsiteY9" fmla="*/ 38823 h 85480"/>
                    <a:gd name="connsiteX10" fmla="*/ 24576 w 71234"/>
                    <a:gd name="connsiteY10" fmla="*/ 35261 h 85480"/>
                    <a:gd name="connsiteX11" fmla="*/ 28137 w 71234"/>
                    <a:gd name="connsiteY11" fmla="*/ 6767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234" h="85480">
                      <a:moveTo>
                        <a:pt x="13891" y="5343"/>
                      </a:moveTo>
                      <a:lnTo>
                        <a:pt x="5343" y="76577"/>
                      </a:lnTo>
                      <a:lnTo>
                        <a:pt x="20302" y="78001"/>
                      </a:lnTo>
                      <a:lnTo>
                        <a:pt x="23863" y="47371"/>
                      </a:lnTo>
                      <a:lnTo>
                        <a:pt x="52357" y="50220"/>
                      </a:lnTo>
                      <a:lnTo>
                        <a:pt x="48795" y="81563"/>
                      </a:lnTo>
                      <a:lnTo>
                        <a:pt x="64467" y="82988"/>
                      </a:lnTo>
                      <a:lnTo>
                        <a:pt x="72303" y="12466"/>
                      </a:lnTo>
                      <a:lnTo>
                        <a:pt x="57343" y="10329"/>
                      </a:lnTo>
                      <a:lnTo>
                        <a:pt x="53782" y="38823"/>
                      </a:lnTo>
                      <a:lnTo>
                        <a:pt x="24576" y="35261"/>
                      </a:lnTo>
                      <a:lnTo>
                        <a:pt x="28137" y="67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8CA62A54-11E3-45AF-BE7B-1C7B27099425}"/>
                    </a:ext>
                  </a:extLst>
                </p:cNvPr>
                <p:cNvSpPr/>
                <p:nvPr/>
              </p:nvSpPr>
              <p:spPr>
                <a:xfrm>
                  <a:off x="3225572" y="1428163"/>
                  <a:ext cx="92604" cy="99728"/>
                </a:xfrm>
                <a:custGeom>
                  <a:avLst/>
                  <a:gdLst>
                    <a:gd name="connsiteX0" fmla="*/ 30981 w 92604"/>
                    <a:gd name="connsiteY0" fmla="*/ 5343 h 99727"/>
                    <a:gd name="connsiteX1" fmla="*/ 7474 w 92604"/>
                    <a:gd name="connsiteY1" fmla="*/ 53782 h 99727"/>
                    <a:gd name="connsiteX2" fmla="*/ 25995 w 92604"/>
                    <a:gd name="connsiteY2" fmla="*/ 92961 h 99727"/>
                    <a:gd name="connsiteX3" fmla="*/ 55201 w 92604"/>
                    <a:gd name="connsiteY3" fmla="*/ 92248 h 99727"/>
                    <a:gd name="connsiteX4" fmla="*/ 68735 w 92604"/>
                    <a:gd name="connsiteY4" fmla="*/ 77289 h 99727"/>
                    <a:gd name="connsiteX5" fmla="*/ 90105 w 92604"/>
                    <a:gd name="connsiteY5" fmla="*/ 34549 h 99727"/>
                    <a:gd name="connsiteX6" fmla="*/ 75146 w 92604"/>
                    <a:gd name="connsiteY6" fmla="*/ 27425 h 99727"/>
                    <a:gd name="connsiteX7" fmla="*/ 53776 w 92604"/>
                    <a:gd name="connsiteY7" fmla="*/ 70166 h 99727"/>
                    <a:gd name="connsiteX8" fmla="*/ 46653 w 92604"/>
                    <a:gd name="connsiteY8" fmla="*/ 79426 h 99727"/>
                    <a:gd name="connsiteX9" fmla="*/ 32406 w 92604"/>
                    <a:gd name="connsiteY9" fmla="*/ 81563 h 99727"/>
                    <a:gd name="connsiteX10" fmla="*/ 24570 w 92604"/>
                    <a:gd name="connsiteY10" fmla="*/ 60193 h 99727"/>
                    <a:gd name="connsiteX11" fmla="*/ 47365 w 92604"/>
                    <a:gd name="connsiteY11" fmla="*/ 13891 h 99727"/>
                    <a:gd name="connsiteX12" fmla="*/ 30981 w 92604"/>
                    <a:gd name="connsiteY12" fmla="*/ 534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604" h="99727">
                      <a:moveTo>
                        <a:pt x="30981" y="5343"/>
                      </a:moveTo>
                      <a:lnTo>
                        <a:pt x="7474" y="53782"/>
                      </a:lnTo>
                      <a:cubicBezTo>
                        <a:pt x="7474" y="53782"/>
                        <a:pt x="-3924" y="78001"/>
                        <a:pt x="25995" y="92961"/>
                      </a:cubicBezTo>
                      <a:cubicBezTo>
                        <a:pt x="38104" y="98659"/>
                        <a:pt x="48077" y="96522"/>
                        <a:pt x="55201" y="92248"/>
                      </a:cubicBezTo>
                      <a:cubicBezTo>
                        <a:pt x="60899" y="88686"/>
                        <a:pt x="65886" y="83700"/>
                        <a:pt x="68735" y="77289"/>
                      </a:cubicBezTo>
                      <a:lnTo>
                        <a:pt x="90105" y="34549"/>
                      </a:lnTo>
                      <a:lnTo>
                        <a:pt x="75146" y="27425"/>
                      </a:lnTo>
                      <a:lnTo>
                        <a:pt x="53776" y="70166"/>
                      </a:lnTo>
                      <a:cubicBezTo>
                        <a:pt x="52351" y="73727"/>
                        <a:pt x="49502" y="76577"/>
                        <a:pt x="46653" y="79426"/>
                      </a:cubicBezTo>
                      <a:cubicBezTo>
                        <a:pt x="43091" y="82988"/>
                        <a:pt x="37392" y="85125"/>
                        <a:pt x="32406" y="81563"/>
                      </a:cubicBezTo>
                      <a:cubicBezTo>
                        <a:pt x="32406" y="81563"/>
                        <a:pt x="18159" y="77289"/>
                        <a:pt x="24570" y="60193"/>
                      </a:cubicBezTo>
                      <a:lnTo>
                        <a:pt x="47365" y="13891"/>
                      </a:lnTo>
                      <a:lnTo>
                        <a:pt x="30981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249E725E-0EF1-4BAE-86EC-E427462FDE55}"/>
                    </a:ext>
                  </a:extLst>
                </p:cNvPr>
                <p:cNvSpPr/>
                <p:nvPr/>
              </p:nvSpPr>
              <p:spPr>
                <a:xfrm>
                  <a:off x="3298938" y="1477315"/>
                  <a:ext cx="99728" cy="99728"/>
                </a:xfrm>
                <a:custGeom>
                  <a:avLst/>
                  <a:gdLst>
                    <a:gd name="connsiteX0" fmla="*/ 5343 w 99727"/>
                    <a:gd name="connsiteY0" fmla="*/ 67316 h 99727"/>
                    <a:gd name="connsiteX1" fmla="*/ 43097 w 99727"/>
                    <a:gd name="connsiteY1" fmla="*/ 5343 h 99727"/>
                    <a:gd name="connsiteX2" fmla="*/ 60905 w 99727"/>
                    <a:gd name="connsiteY2" fmla="*/ 16028 h 99727"/>
                    <a:gd name="connsiteX3" fmla="*/ 60193 w 99727"/>
                    <a:gd name="connsiteY3" fmla="*/ 71590 h 99727"/>
                    <a:gd name="connsiteX4" fmla="*/ 85125 w 99727"/>
                    <a:gd name="connsiteY4" fmla="*/ 30987 h 99727"/>
                    <a:gd name="connsiteX5" fmla="*/ 98659 w 99727"/>
                    <a:gd name="connsiteY5" fmla="*/ 38823 h 99727"/>
                    <a:gd name="connsiteX6" fmla="*/ 60905 w 99727"/>
                    <a:gd name="connsiteY6" fmla="*/ 100796 h 99727"/>
                    <a:gd name="connsiteX7" fmla="*/ 44521 w 99727"/>
                    <a:gd name="connsiteY7" fmla="*/ 90824 h 99727"/>
                    <a:gd name="connsiteX8" fmla="*/ 45946 w 99727"/>
                    <a:gd name="connsiteY8" fmla="*/ 33124 h 99727"/>
                    <a:gd name="connsiteX9" fmla="*/ 19589 w 99727"/>
                    <a:gd name="connsiteY9" fmla="*/ 75864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727" h="99727">
                      <a:moveTo>
                        <a:pt x="5343" y="67316"/>
                      </a:moveTo>
                      <a:lnTo>
                        <a:pt x="43097" y="5343"/>
                      </a:lnTo>
                      <a:lnTo>
                        <a:pt x="60905" y="16028"/>
                      </a:lnTo>
                      <a:lnTo>
                        <a:pt x="60193" y="71590"/>
                      </a:lnTo>
                      <a:lnTo>
                        <a:pt x="85125" y="30987"/>
                      </a:lnTo>
                      <a:lnTo>
                        <a:pt x="98659" y="38823"/>
                      </a:lnTo>
                      <a:lnTo>
                        <a:pt x="60905" y="100796"/>
                      </a:lnTo>
                      <a:lnTo>
                        <a:pt x="44521" y="90824"/>
                      </a:lnTo>
                      <a:lnTo>
                        <a:pt x="45946" y="33124"/>
                      </a:lnTo>
                      <a:lnTo>
                        <a:pt x="19589" y="7586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C99F5C1-E0AD-4673-93F3-0EF186A8F944}"/>
                    </a:ext>
                  </a:extLst>
                </p:cNvPr>
                <p:cNvSpPr/>
                <p:nvPr/>
              </p:nvSpPr>
              <p:spPr>
                <a:xfrm>
                  <a:off x="3374006" y="1522267"/>
                  <a:ext cx="64111" cy="78358"/>
                </a:xfrm>
                <a:custGeom>
                  <a:avLst/>
                  <a:gdLst>
                    <a:gd name="connsiteX0" fmla="*/ 7460 w 64110"/>
                    <a:gd name="connsiteY0" fmla="*/ 66927 h 78357"/>
                    <a:gd name="connsiteX1" fmla="*/ 50441 w 64110"/>
                    <a:gd name="connsiteY1" fmla="*/ 7460 h 78357"/>
                    <a:gd name="connsiteX2" fmla="*/ 63142 w 64110"/>
                    <a:gd name="connsiteY2" fmla="*/ 16640 h 78357"/>
                    <a:gd name="connsiteX3" fmla="*/ 20162 w 64110"/>
                    <a:gd name="connsiteY3" fmla="*/ 76108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10" h="78357">
                      <a:moveTo>
                        <a:pt x="7460" y="66927"/>
                      </a:moveTo>
                      <a:lnTo>
                        <a:pt x="50441" y="7460"/>
                      </a:lnTo>
                      <a:lnTo>
                        <a:pt x="63142" y="16640"/>
                      </a:lnTo>
                      <a:lnTo>
                        <a:pt x="20162" y="7610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FC95621D-31FE-4BB6-BC4A-D3101ED24512}"/>
                    </a:ext>
                  </a:extLst>
                </p:cNvPr>
                <p:cNvSpPr/>
                <p:nvPr/>
              </p:nvSpPr>
              <p:spPr>
                <a:xfrm>
                  <a:off x="3598583" y="1809436"/>
                  <a:ext cx="78358" cy="64111"/>
                </a:xfrm>
                <a:custGeom>
                  <a:avLst/>
                  <a:gdLst>
                    <a:gd name="connsiteX0" fmla="*/ 7311 w 78357"/>
                    <a:gd name="connsiteY0" fmla="*/ 43694 h 64110"/>
                    <a:gd name="connsiteX1" fmla="*/ 69379 w 78357"/>
                    <a:gd name="connsiteY1" fmla="*/ 7311 h 64110"/>
                    <a:gd name="connsiteX2" fmla="*/ 77304 w 78357"/>
                    <a:gd name="connsiteY2" fmla="*/ 20830 h 64110"/>
                    <a:gd name="connsiteX3" fmla="*/ 15236 w 78357"/>
                    <a:gd name="connsiteY3" fmla="*/ 57214 h 64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357" h="64110">
                      <a:moveTo>
                        <a:pt x="7311" y="43694"/>
                      </a:moveTo>
                      <a:lnTo>
                        <a:pt x="69379" y="7311"/>
                      </a:lnTo>
                      <a:lnTo>
                        <a:pt x="77304" y="20830"/>
                      </a:lnTo>
                      <a:lnTo>
                        <a:pt x="15236" y="572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DD66AE30-1D44-47FB-AF23-C76FC914EB75}"/>
                    </a:ext>
                  </a:extLst>
                </p:cNvPr>
                <p:cNvSpPr/>
                <p:nvPr/>
              </p:nvSpPr>
              <p:spPr>
                <a:xfrm>
                  <a:off x="3417186" y="1544275"/>
                  <a:ext cx="85481" cy="92604"/>
                </a:xfrm>
                <a:custGeom>
                  <a:avLst/>
                  <a:gdLst>
                    <a:gd name="connsiteX0" fmla="*/ 35261 w 85480"/>
                    <a:gd name="connsiteY0" fmla="*/ 5343 h 92604"/>
                    <a:gd name="connsiteX1" fmla="*/ 5343 w 85480"/>
                    <a:gd name="connsiteY1" fmla="*/ 77289 h 92604"/>
                    <a:gd name="connsiteX2" fmla="*/ 18165 w 85480"/>
                    <a:gd name="connsiteY2" fmla="*/ 87974 h 92604"/>
                    <a:gd name="connsiteX3" fmla="*/ 85837 w 85480"/>
                    <a:gd name="connsiteY3" fmla="*/ 50220 h 92604"/>
                    <a:gd name="connsiteX4" fmla="*/ 71590 w 85480"/>
                    <a:gd name="connsiteY4" fmla="*/ 38110 h 92604"/>
                    <a:gd name="connsiteX5" fmla="*/ 28137 w 85480"/>
                    <a:gd name="connsiteY5" fmla="*/ 64467 h 92604"/>
                    <a:gd name="connsiteX6" fmla="*/ 48795 w 85480"/>
                    <a:gd name="connsiteY6" fmla="*/ 18165 h 9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480" h="92604">
                      <a:moveTo>
                        <a:pt x="35261" y="5343"/>
                      </a:moveTo>
                      <a:lnTo>
                        <a:pt x="5343" y="77289"/>
                      </a:lnTo>
                      <a:lnTo>
                        <a:pt x="18165" y="87974"/>
                      </a:lnTo>
                      <a:lnTo>
                        <a:pt x="85837" y="50220"/>
                      </a:lnTo>
                      <a:lnTo>
                        <a:pt x="71590" y="38110"/>
                      </a:lnTo>
                      <a:lnTo>
                        <a:pt x="28137" y="64467"/>
                      </a:lnTo>
                      <a:lnTo>
                        <a:pt x="48795" y="1816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F400B4EB-1431-4617-B121-52387FEFE84A}"/>
                    </a:ext>
                  </a:extLst>
                </p:cNvPr>
                <p:cNvSpPr/>
                <p:nvPr/>
              </p:nvSpPr>
              <p:spPr>
                <a:xfrm>
                  <a:off x="3462064" y="1607673"/>
                  <a:ext cx="99728" cy="99728"/>
                </a:xfrm>
                <a:custGeom>
                  <a:avLst/>
                  <a:gdLst>
                    <a:gd name="connsiteX0" fmla="*/ 97235 w 99727"/>
                    <a:gd name="connsiteY0" fmla="*/ 44521 h 99727"/>
                    <a:gd name="connsiteX1" fmla="*/ 60193 w 99727"/>
                    <a:gd name="connsiteY1" fmla="*/ 5343 h 99727"/>
                    <a:gd name="connsiteX2" fmla="*/ 5343 w 99727"/>
                    <a:gd name="connsiteY2" fmla="*/ 57343 h 99727"/>
                    <a:gd name="connsiteX3" fmla="*/ 42384 w 99727"/>
                    <a:gd name="connsiteY3" fmla="*/ 96522 h 99727"/>
                    <a:gd name="connsiteX4" fmla="*/ 52357 w 99727"/>
                    <a:gd name="connsiteY4" fmla="*/ 86549 h 99727"/>
                    <a:gd name="connsiteX5" fmla="*/ 26713 w 99727"/>
                    <a:gd name="connsiteY5" fmla="*/ 59480 h 99727"/>
                    <a:gd name="connsiteX6" fmla="*/ 41672 w 99727"/>
                    <a:gd name="connsiteY6" fmla="*/ 45234 h 99727"/>
                    <a:gd name="connsiteX7" fmla="*/ 65892 w 99727"/>
                    <a:gd name="connsiteY7" fmla="*/ 71590 h 99727"/>
                    <a:gd name="connsiteX8" fmla="*/ 75864 w 99727"/>
                    <a:gd name="connsiteY8" fmla="*/ 62330 h 99727"/>
                    <a:gd name="connsiteX9" fmla="*/ 51645 w 99727"/>
                    <a:gd name="connsiteY9" fmla="*/ 35973 h 99727"/>
                    <a:gd name="connsiteX10" fmla="*/ 62330 w 99727"/>
                    <a:gd name="connsiteY10" fmla="*/ 26000 h 99727"/>
                    <a:gd name="connsiteX11" fmla="*/ 87974 w 99727"/>
                    <a:gd name="connsiteY11" fmla="*/ 53069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727" h="99727">
                      <a:moveTo>
                        <a:pt x="97235" y="44521"/>
                      </a:moveTo>
                      <a:lnTo>
                        <a:pt x="60193" y="5343"/>
                      </a:lnTo>
                      <a:lnTo>
                        <a:pt x="5343" y="57343"/>
                      </a:lnTo>
                      <a:lnTo>
                        <a:pt x="42384" y="96522"/>
                      </a:lnTo>
                      <a:lnTo>
                        <a:pt x="52357" y="86549"/>
                      </a:lnTo>
                      <a:lnTo>
                        <a:pt x="26713" y="59480"/>
                      </a:lnTo>
                      <a:lnTo>
                        <a:pt x="41672" y="45234"/>
                      </a:lnTo>
                      <a:lnTo>
                        <a:pt x="65892" y="71590"/>
                      </a:lnTo>
                      <a:lnTo>
                        <a:pt x="75864" y="62330"/>
                      </a:lnTo>
                      <a:lnTo>
                        <a:pt x="51645" y="35973"/>
                      </a:lnTo>
                      <a:lnTo>
                        <a:pt x="62330" y="26000"/>
                      </a:lnTo>
                      <a:lnTo>
                        <a:pt x="87974" y="5306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8C4038D1-1ED5-4EEA-96E4-D10C5959B12A}"/>
                    </a:ext>
                  </a:extLst>
                </p:cNvPr>
                <p:cNvSpPr/>
                <p:nvPr/>
              </p:nvSpPr>
              <p:spPr>
                <a:xfrm>
                  <a:off x="3509791" y="1667510"/>
                  <a:ext cx="92604" cy="106851"/>
                </a:xfrm>
                <a:custGeom>
                  <a:avLst/>
                  <a:gdLst>
                    <a:gd name="connsiteX0" fmla="*/ 58056 w 92604"/>
                    <a:gd name="connsiteY0" fmla="*/ 65179 h 106851"/>
                    <a:gd name="connsiteX1" fmla="*/ 87262 w 92604"/>
                    <a:gd name="connsiteY1" fmla="*/ 65892 h 106851"/>
                    <a:gd name="connsiteX2" fmla="*/ 93673 w 92604"/>
                    <a:gd name="connsiteY2" fmla="*/ 46658 h 106851"/>
                    <a:gd name="connsiteX3" fmla="*/ 86549 w 92604"/>
                    <a:gd name="connsiteY3" fmla="*/ 31699 h 106851"/>
                    <a:gd name="connsiteX4" fmla="*/ 63754 w 92604"/>
                    <a:gd name="connsiteY4" fmla="*/ 5343 h 106851"/>
                    <a:gd name="connsiteX5" fmla="*/ 5343 w 92604"/>
                    <a:gd name="connsiteY5" fmla="*/ 55919 h 106851"/>
                    <a:gd name="connsiteX6" fmla="*/ 17452 w 92604"/>
                    <a:gd name="connsiteY6" fmla="*/ 70166 h 106851"/>
                    <a:gd name="connsiteX7" fmla="*/ 45234 w 92604"/>
                    <a:gd name="connsiteY7" fmla="*/ 45946 h 106851"/>
                    <a:gd name="connsiteX8" fmla="*/ 45946 w 92604"/>
                    <a:gd name="connsiteY8" fmla="*/ 46658 h 106851"/>
                    <a:gd name="connsiteX9" fmla="*/ 30987 w 92604"/>
                    <a:gd name="connsiteY9" fmla="*/ 85837 h 106851"/>
                    <a:gd name="connsiteX10" fmla="*/ 46658 w 92604"/>
                    <a:gd name="connsiteY10" fmla="*/ 103646 h 106851"/>
                    <a:gd name="connsiteX11" fmla="*/ 58056 w 92604"/>
                    <a:gd name="connsiteY11" fmla="*/ 65179 h 106851"/>
                    <a:gd name="connsiteX12" fmla="*/ 49508 w 92604"/>
                    <a:gd name="connsiteY12" fmla="*/ 43097 h 106851"/>
                    <a:gd name="connsiteX13" fmla="*/ 68029 w 92604"/>
                    <a:gd name="connsiteY13" fmla="*/ 26713 h 106851"/>
                    <a:gd name="connsiteX14" fmla="*/ 70166 w 92604"/>
                    <a:gd name="connsiteY14" fmla="*/ 56631 h 106851"/>
                    <a:gd name="connsiteX15" fmla="*/ 49508 w 92604"/>
                    <a:gd name="connsiteY15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2604" h="106851">
                      <a:moveTo>
                        <a:pt x="58056" y="65179"/>
                      </a:moveTo>
                      <a:cubicBezTo>
                        <a:pt x="58056" y="65179"/>
                        <a:pt x="73015" y="77289"/>
                        <a:pt x="87262" y="65892"/>
                      </a:cubicBezTo>
                      <a:cubicBezTo>
                        <a:pt x="94385" y="60193"/>
                        <a:pt x="95098" y="52357"/>
                        <a:pt x="93673" y="46658"/>
                      </a:cubicBezTo>
                      <a:cubicBezTo>
                        <a:pt x="92961" y="40960"/>
                        <a:pt x="90111" y="35973"/>
                        <a:pt x="86549" y="31699"/>
                      </a:cubicBezTo>
                      <a:lnTo>
                        <a:pt x="63754" y="5343"/>
                      </a:lnTo>
                      <a:lnTo>
                        <a:pt x="5343" y="55919"/>
                      </a:lnTo>
                      <a:lnTo>
                        <a:pt x="17452" y="70166"/>
                      </a:lnTo>
                      <a:lnTo>
                        <a:pt x="45234" y="45946"/>
                      </a:lnTo>
                      <a:lnTo>
                        <a:pt x="45946" y="46658"/>
                      </a:lnTo>
                      <a:lnTo>
                        <a:pt x="30987" y="85837"/>
                      </a:lnTo>
                      <a:lnTo>
                        <a:pt x="46658" y="103646"/>
                      </a:lnTo>
                      <a:lnTo>
                        <a:pt x="58056" y="65179"/>
                      </a:lnTo>
                      <a:close/>
                      <a:moveTo>
                        <a:pt x="49508" y="43097"/>
                      </a:moveTo>
                      <a:lnTo>
                        <a:pt x="68029" y="26713"/>
                      </a:lnTo>
                      <a:cubicBezTo>
                        <a:pt x="84412" y="42384"/>
                        <a:pt x="79426" y="53782"/>
                        <a:pt x="70166" y="56631"/>
                      </a:cubicBezTo>
                      <a:cubicBezTo>
                        <a:pt x="60905" y="59480"/>
                        <a:pt x="49508" y="43097"/>
                        <a:pt x="49508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233D061F-924E-4891-BFF5-80B673E999EB}"/>
                    </a:ext>
                  </a:extLst>
                </p:cNvPr>
                <p:cNvSpPr/>
                <p:nvPr/>
              </p:nvSpPr>
              <p:spPr>
                <a:xfrm>
                  <a:off x="3647272" y="1928939"/>
                  <a:ext cx="85481" cy="71234"/>
                </a:xfrm>
                <a:custGeom>
                  <a:avLst/>
                  <a:gdLst>
                    <a:gd name="connsiteX0" fmla="*/ 66604 w 85480"/>
                    <a:gd name="connsiteY0" fmla="*/ 5343 h 71234"/>
                    <a:gd name="connsiteX1" fmla="*/ 70166 w 85480"/>
                    <a:gd name="connsiteY1" fmla="*/ 21726 h 71234"/>
                    <a:gd name="connsiteX2" fmla="*/ 43809 w 85480"/>
                    <a:gd name="connsiteY2" fmla="*/ 43097 h 71234"/>
                    <a:gd name="connsiteX3" fmla="*/ 78001 w 85480"/>
                    <a:gd name="connsiteY3" fmla="*/ 49508 h 71234"/>
                    <a:gd name="connsiteX4" fmla="*/ 82275 w 85480"/>
                    <a:gd name="connsiteY4" fmla="*/ 67316 h 71234"/>
                    <a:gd name="connsiteX5" fmla="*/ 33124 w 85480"/>
                    <a:gd name="connsiteY5" fmla="*/ 55206 h 71234"/>
                    <a:gd name="connsiteX6" fmla="*/ 9617 w 85480"/>
                    <a:gd name="connsiteY6" fmla="*/ 61617 h 71234"/>
                    <a:gd name="connsiteX7" fmla="*/ 5343 w 85480"/>
                    <a:gd name="connsiteY7" fmla="*/ 43809 h 71234"/>
                    <a:gd name="connsiteX8" fmla="*/ 28850 w 85480"/>
                    <a:gd name="connsiteY8" fmla="*/ 38110 h 71234"/>
                    <a:gd name="connsiteX9" fmla="*/ 66604 w 85480"/>
                    <a:gd name="connsiteY9" fmla="*/ 5343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480" h="71234">
                      <a:moveTo>
                        <a:pt x="66604" y="5343"/>
                      </a:moveTo>
                      <a:lnTo>
                        <a:pt x="70166" y="21726"/>
                      </a:lnTo>
                      <a:lnTo>
                        <a:pt x="43809" y="43097"/>
                      </a:lnTo>
                      <a:lnTo>
                        <a:pt x="78001" y="49508"/>
                      </a:lnTo>
                      <a:lnTo>
                        <a:pt x="82275" y="67316"/>
                      </a:lnTo>
                      <a:lnTo>
                        <a:pt x="33124" y="55206"/>
                      </a:lnTo>
                      <a:lnTo>
                        <a:pt x="9617" y="61617"/>
                      </a:lnTo>
                      <a:lnTo>
                        <a:pt x="5343" y="43809"/>
                      </a:lnTo>
                      <a:lnTo>
                        <a:pt x="28850" y="38110"/>
                      </a:lnTo>
                      <a:lnTo>
                        <a:pt x="66604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19853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目录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4318000" y="368300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accent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3279C867-9A0E-4038-B3BA-0088FA7D887C}"/>
              </a:ext>
            </a:extLst>
          </p:cNvPr>
          <p:cNvGrpSpPr/>
          <p:nvPr userDrawn="1"/>
        </p:nvGrpSpPr>
        <p:grpSpPr>
          <a:xfrm>
            <a:off x="1341559" y="2348086"/>
            <a:ext cx="9508882" cy="2161828"/>
            <a:chOff x="3668138" y="2486687"/>
            <a:chExt cx="7968673" cy="1811664"/>
          </a:xfrm>
        </p:grpSpPr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298A91FC-FCBC-46C4-B440-92FC60E68D14}"/>
                </a:ext>
              </a:extLst>
            </p:cNvPr>
            <p:cNvGrpSpPr/>
            <p:nvPr userDrawn="1"/>
          </p:nvGrpSpPr>
          <p:grpSpPr>
            <a:xfrm>
              <a:off x="3668138" y="2486687"/>
              <a:ext cx="7968673" cy="1372028"/>
              <a:chOff x="4353460" y="1467844"/>
              <a:chExt cx="5718959" cy="984677"/>
            </a:xfrm>
            <a:solidFill>
              <a:srgbClr val="F4F4F4"/>
            </a:solidFill>
          </p:grpSpPr>
          <p:grpSp>
            <p:nvGrpSpPr>
              <p:cNvPr id="143" name="组合 142">
                <a:extLst>
                  <a:ext uri="{FF2B5EF4-FFF2-40B4-BE49-F238E27FC236}">
                    <a16:creationId xmlns:a16="http://schemas.microsoft.com/office/drawing/2014/main" id="{1402B8A2-9D48-4065-8116-9B301066197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105B1D32-1829-4FF0-814C-C5B6D208A4F4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19DF2E4C-25F8-4260-B255-B29E04E9391D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621D4FB1-2B1C-444C-AAC6-70394D6B0EF3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F95EE02E-90D0-43EF-9DF1-A4F7B8ED6C18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" name="组合 143">
                <a:extLst>
                  <a:ext uri="{FF2B5EF4-FFF2-40B4-BE49-F238E27FC236}">
                    <a16:creationId xmlns:a16="http://schemas.microsoft.com/office/drawing/2014/main" id="{06201CFA-B99B-48AD-8009-EE26F489C1FD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B2DF6352-709F-41C8-AB33-E1722FA7FCD3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7CEC0A4D-B05E-474E-A2ED-09AFFE361969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1D21CAAC-A90F-4F53-90ED-FC7A093A6785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" name="组合 144">
                <a:extLst>
                  <a:ext uri="{FF2B5EF4-FFF2-40B4-BE49-F238E27FC236}">
                    <a16:creationId xmlns:a16="http://schemas.microsoft.com/office/drawing/2014/main" id="{853B4084-4BB4-41A5-A440-0EFA2DAEF6C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EF0B398-8BBF-4EA8-9E17-F2A8210CAFEB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0C9BB971-613E-41B8-A478-52CCFD772A01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24AABF2F-8F6A-4336-9450-48FD5DDDD9ED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9C9F3D2-649F-4A50-939F-51F41C02C56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2D321EC-F17B-4B96-986C-DF5710418011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5F65058D-D71E-4DA0-A339-D1EF8FC4EFE5}"/>
                </a:ext>
              </a:extLst>
            </p:cNvPr>
            <p:cNvGrpSpPr/>
            <p:nvPr userDrawn="1"/>
          </p:nvGrpSpPr>
          <p:grpSpPr>
            <a:xfrm>
              <a:off x="3924748" y="3997174"/>
              <a:ext cx="7395568" cy="301177"/>
              <a:chOff x="4537624" y="2551891"/>
              <a:chExt cx="5307653" cy="216149"/>
            </a:xfrm>
            <a:solidFill>
              <a:srgbClr val="F4F4F4"/>
            </a:solidFill>
          </p:grpSpPr>
          <p:grpSp>
            <p:nvGrpSpPr>
              <p:cNvPr id="114" name="组合 113">
                <a:extLst>
                  <a:ext uri="{FF2B5EF4-FFF2-40B4-BE49-F238E27FC236}">
                    <a16:creationId xmlns:a16="http://schemas.microsoft.com/office/drawing/2014/main" id="{C5A73100-E94D-49AB-8964-93CBBA19F85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279FD0E8-CFE4-4504-9B46-EDB961625BAC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98087526-0366-4171-BAAB-8A3708B30503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86676FB8-1B95-43A4-9446-A932E340F60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02CC69EF-F3DA-40B8-8A7C-7353103C033C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78E810CD-26CD-40AC-B80F-287EB78A5663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E30D91-91BF-470B-B8D6-90A4BD9E4533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8373921E-C0A7-4C20-9E21-D200760DD80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F6F081A3-5B34-4092-88C3-66D089E5A1B4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" name="组合 114">
                <a:extLst>
                  <a:ext uri="{FF2B5EF4-FFF2-40B4-BE49-F238E27FC236}">
                    <a16:creationId xmlns:a16="http://schemas.microsoft.com/office/drawing/2014/main" id="{41757249-2416-498A-A155-626FED5A2A10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82F9C1FB-B206-403F-9B72-ED7C3A96EEE6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47DC62E-BFC7-431A-81C9-86EEB3CC2BEB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1EB0B4A8-97D5-43F9-97D6-DB7F17D79824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D62EA39B-751A-49E6-BA8D-BE9F2A16F553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2F5068A-349D-4929-B2E9-FFAD30A14791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77B4491D-E2B4-43EE-9227-5AB12624A9DD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730CFB0E-16FB-405B-A83A-45248E390C35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88BCD898-A39D-4A7B-A019-3F1161A433DC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" name="组合 115">
                <a:extLst>
                  <a:ext uri="{FF2B5EF4-FFF2-40B4-BE49-F238E27FC236}">
                    <a16:creationId xmlns:a16="http://schemas.microsoft.com/office/drawing/2014/main" id="{1BAE1BFE-9424-4515-A2BA-0DD01AB025CA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4F439359-F66B-48B8-AB46-D2285103091D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D3369398-DD46-4565-93B7-15D9153CE4D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9E34442F-75CC-46E2-B689-0228712D0583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57E1562A-C419-43F3-867B-F1C8D56ED618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3248E599-E375-4C4C-A55E-2813B2E45147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0EBEC533-71E5-48A0-8823-7D771E5FB181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00173083-CE12-4258-ACBC-331B10A98A8F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0F987007-70A6-4FD9-A946-4BD4D0D03830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32EB31BE-A397-4948-9E55-96979CDCA49A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BB6CB2FB-6D12-4723-9F9C-F70FE108988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496479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>
            <a:extLst>
              <a:ext uri="{FF2B5EF4-FFF2-40B4-BE49-F238E27FC236}">
                <a16:creationId xmlns:a16="http://schemas.microsoft.com/office/drawing/2014/main" id="{6FD254DE-CBD7-40B0-939B-F9EA8461AD1C}"/>
              </a:ext>
            </a:extLst>
          </p:cNvPr>
          <p:cNvGrpSpPr/>
          <p:nvPr userDrawn="1"/>
        </p:nvGrpSpPr>
        <p:grpSpPr>
          <a:xfrm>
            <a:off x="-2574785" y="323318"/>
            <a:ext cx="6211364" cy="6211364"/>
            <a:chOff x="-2153403" y="5983552"/>
            <a:chExt cx="1716742" cy="1716742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0F932B4C-A0C5-4287-A449-FB50DE113A17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FF4F4F3B-C1BA-4605-8A48-A239A887F6B8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2FC54A1-C0ED-4314-A5C4-D0003EA4B8E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D619FE27-7D2F-4ADB-BF9C-366447438F5D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E54F6B8A-FE03-4390-AF17-41EF6AA3B741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9AE45C-A4C4-46E6-8FB7-F1BF951CB48C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DBDAA7A1-B45D-44C9-8F59-41FB1E440024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261953A9-8C74-47F7-A363-9CDF3D8F4843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B6E5D5F2-989F-4640-8578-8F96772CFFF0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7A86AF33-ED23-4B5A-A047-A628681EE922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49D813C0-F246-48B2-9F2F-4B192583E11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26645CA6-EF42-4397-A09D-865A74AFE743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8749FBAA-B3BF-47B0-BBF5-A4F9ADC2B9AE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3EAD01C2-8CAF-444B-B943-AE1AFCD6C258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EBC8FA2B-2C65-4B1B-991B-67336B7580E7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2DD03B57-57DD-4F2E-901F-1A6EF1114D0D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6CB74C15-D75C-4B36-9813-12F747B5FA3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9A94EF31-3C1A-40CC-A2AD-EC5FB541ED9C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61DD27FF-21EA-4AC9-A992-49C1461D2858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871FA4E1-1746-4F64-8FAA-C1427A807B6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7" name="组合 106">
                  <a:extLst>
                    <a:ext uri="{FF2B5EF4-FFF2-40B4-BE49-F238E27FC236}">
                      <a16:creationId xmlns:a16="http://schemas.microsoft.com/office/drawing/2014/main" id="{B7908DE3-8161-40E7-B1F5-88103F10FD43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F6B983F3-53C9-449C-B5F1-EDD62E1EFF14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solidFill>
                    <a:srgbClr val="F2F2F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67E4A0FE-832C-4480-A27C-7F28C19245BA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任意多边形: 形状 110">
                    <a:extLst>
                      <a:ext uri="{FF2B5EF4-FFF2-40B4-BE49-F238E27FC236}">
                        <a16:creationId xmlns:a16="http://schemas.microsoft.com/office/drawing/2014/main" id="{21DDAB76-939E-4B54-809A-2441775C9296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97AD8BF3-843D-4473-B588-3D6D928650EA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1" name="组合 100">
                <a:extLst>
                  <a:ext uri="{FF2B5EF4-FFF2-40B4-BE49-F238E27FC236}">
                    <a16:creationId xmlns:a16="http://schemas.microsoft.com/office/drawing/2014/main" id="{A4AFBFD3-538A-4D4B-B6EF-9B3E070B81EE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763FD305-BF53-411C-98C1-33F7D67AA7A1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F8CB60B7-D454-4C67-A6E5-EEB01F4C307F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FF839F2F-44B9-4C84-BC53-E20E28590D49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06C715F-2792-46D2-9814-8594D973B9E9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FE4B3DA9-66CE-4921-824C-C385EBE1D4BC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C0F49F1E-B92A-4728-9A0A-BFAF95EC53D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3EE5A44C-DE99-477F-BA5F-F632C0E20B11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3271C79B-A2DC-49A1-8FA0-EE820EC2D1AD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1BC1825B-6567-4436-9966-DCB8408DE529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669F3CE0-2F30-48CA-8AB9-F27094E2945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B8599F07-ED02-436C-A9F0-B1CFE242B012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795EA9B8-F3D1-4DA9-872E-91F253ECE2D1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31ADC362-07D8-4B52-8F44-3895CBBC101F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3D45F820-B583-42BF-821F-98FC985F9688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282E3453-1889-4FEB-A28F-E690160BE064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E1C86007-ABBF-40B1-8D64-3B72369CAAB3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8EC14607-B251-4A04-BD1D-D1B971FBED5C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7C3BF898-C4F7-4E7C-8D68-6E8A27AAB02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1F3EB1B1-524C-4E12-B5F9-1B4C5F083792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EC0CA52-E876-4B2E-A83E-368F4AE8FC69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2EEA6A4D-2F64-4227-AED9-66CA310374BE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64F4BE0C-9773-4F72-A292-A4E8023E4555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96392A13-DC8B-407E-9AEA-C3DEC4C5B818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7F9DA0A7-CE68-41E1-8116-4404DB4E7113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C107492-2065-4993-9DBA-84C66309E954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5DEDCC06-20CB-4AAA-9502-C52A90E097AE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FE44CA8-FD3A-47C4-AF23-0C76C228D154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79AA383B-3CA0-43D8-BF9B-37E03B28073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4206BA07-15A5-4138-9EBA-2C5161ED8C9C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AC28BFE9-EC04-4DF9-A9A4-69C3207089CB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FFA71302-82EC-45E4-94C2-8FB0BF8BE2CC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952500" y="2967335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accent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03124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组合 61">
            <a:extLst>
              <a:ext uri="{FF2B5EF4-FFF2-40B4-BE49-F238E27FC236}">
                <a16:creationId xmlns:a16="http://schemas.microsoft.com/office/drawing/2014/main" id="{9F5C8637-5DE3-44C4-B7B7-415C53FF7BDE}"/>
              </a:ext>
            </a:extLst>
          </p:cNvPr>
          <p:cNvGrpSpPr/>
          <p:nvPr userDrawn="1"/>
        </p:nvGrpSpPr>
        <p:grpSpPr>
          <a:xfrm>
            <a:off x="6401049" y="-39289"/>
            <a:ext cx="6936578" cy="6936578"/>
            <a:chOff x="-2153403" y="5983552"/>
            <a:chExt cx="1716742" cy="1716742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FA183429-D75B-4C37-A09C-D2AAB2B53CCF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F7E03833-151B-4380-84B0-77B25BCAA8E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A83FE312-3B02-4E1A-A452-19373F2B1F0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E29EB43-E0EC-4DF4-A28A-5CA53F2D843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086B331E-F5FD-4BAB-A0E6-DE696F365B0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3B1CECA3-677C-4A43-AC67-139C8F35A4D5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57EFCE0-05D7-4A8F-AEFD-FAAD422A7CF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8889C96-951B-498F-8EE9-2202CE38E5E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ECC3CA2-E49E-4EEB-9C1A-BF8DD44E5AD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344BA3-9C8F-4463-87DF-0F1AE959D969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F0B5B5C-8A66-4B7B-B385-065EB42F795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71885BE9-4F72-4BB2-8163-65A37814B72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F55D32A1-F862-403E-91E6-8FE4FB0D2DCD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76B1AF7-2CD9-446B-9FE1-81DADA532D57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89B0183-950A-46F0-9645-FB6F89F8F2E9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19D7722-D18A-4FF5-A750-D3D50D7A303F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2E95A57-25EC-44C7-BFF8-67174AC84B5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2CDB6933-FCF2-4419-9E9C-73CEA5F0CC7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33287216-FB00-4475-970E-153A194740C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B843B8F-5238-4C32-8E85-DA0546FB6F63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6" name="组合 105">
                  <a:extLst>
                    <a:ext uri="{FF2B5EF4-FFF2-40B4-BE49-F238E27FC236}">
                      <a16:creationId xmlns:a16="http://schemas.microsoft.com/office/drawing/2014/main" id="{42DC7F4C-B35C-464A-8463-A7EE15B949C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FE591B19-313D-4B10-9E81-BDF1A4B9DA0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D84D004F-10A5-4234-BFE1-A9224D98A9E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2C1DE6FF-3C1F-4CF3-9EBF-CD58E7770F5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59BB88E0-C8FC-4A74-8B66-3E52DA93B6E9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BC960224-AD69-4357-A98E-1EF882943874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2281E68C-1DA6-4435-BFA8-B04D827053E7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E34BCEF1-20E0-4D9C-9C41-B1D1CB065F3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A6ECAD5-5ECA-440F-8932-E338EE41831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7708B93D-E996-419D-B278-8233E97A0C4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45C10433-99DD-4B39-86CA-8C4CB34B8DF4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AE070465-F734-47A5-9511-4BAFA3B7D28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78F7ECF-0F25-47E5-8AEF-6B7992B73FC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1CF4BC2-9EF0-4B2A-87B4-931DFA0A3FCF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7CAAECC-8633-43E2-996D-EACA04CBC41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4605ED44-F62F-4A02-84B1-07E8A8E53B4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489C8AC5-4D53-4DD5-9BBE-1A7C2653167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78FE8FE-3F6D-46D8-A523-A2E3D85BDE4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056150ED-B0FB-4226-8431-2EC96583C9B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18CBB1FF-57CF-4FA6-88F5-CA658DA7E1B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43BCC3E6-69FE-4847-A565-4CFFAD984CB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203B008-3512-4727-9FDB-7AA2CC6E57E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C68E3B6-56A2-4666-8FF1-19E1CFC44BF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F63AA537-8FE0-4C32-B80C-0AD6F418752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6D2ADC6-F4D8-47E6-8506-4D6A8744EFF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E0B5D0B-F491-4D17-B4EA-0BD694516AE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22E2D03-94A3-4C8D-9241-AD8B963B909F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1D954F1-FCF9-4F09-B7A9-10BBEA02CEB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98581E37-2567-45C5-942F-1ACD6C37D37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3F169BEF-43EE-421C-8AE5-E74C8BA1946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18F4D8B8-FDF2-45B9-BD92-CE2826837DC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A60841C-CDC8-4025-9DAA-BC3CA30C380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EEC5B4DA-33BA-4F87-A6E9-80D3A615A779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5D912E7-1520-43C2-AE10-BCD3E5FB3337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54BF6BE8-7C79-482F-B6EA-EC685831BAB7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C8C491-99D1-4A61-80AD-79F9696FFEF4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E01EDA3-3355-4655-AFCD-381195F5CF6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04335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组合 61">
            <a:extLst>
              <a:ext uri="{FF2B5EF4-FFF2-40B4-BE49-F238E27FC236}">
                <a16:creationId xmlns:a16="http://schemas.microsoft.com/office/drawing/2014/main" id="{9F5C8637-5DE3-44C4-B7B7-415C53FF7BDE}"/>
              </a:ext>
            </a:extLst>
          </p:cNvPr>
          <p:cNvGrpSpPr/>
          <p:nvPr userDrawn="1"/>
        </p:nvGrpSpPr>
        <p:grpSpPr>
          <a:xfrm>
            <a:off x="-2633620" y="-39289"/>
            <a:ext cx="6936578" cy="6936578"/>
            <a:chOff x="-2153403" y="5983552"/>
            <a:chExt cx="1716742" cy="1716742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FA183429-D75B-4C37-A09C-D2AAB2B53CCF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F7E03833-151B-4380-84B0-77B25BCAA8E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A83FE312-3B02-4E1A-A452-19373F2B1F0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E29EB43-E0EC-4DF4-A28A-5CA53F2D843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086B331E-F5FD-4BAB-A0E6-DE696F365B0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3B1CECA3-677C-4A43-AC67-139C8F35A4D5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57EFCE0-05D7-4A8F-AEFD-FAAD422A7CF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8889C96-951B-498F-8EE9-2202CE38E5E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ECC3CA2-E49E-4EEB-9C1A-BF8DD44E5AD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344BA3-9C8F-4463-87DF-0F1AE959D969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F0B5B5C-8A66-4B7B-B385-065EB42F795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71885BE9-4F72-4BB2-8163-65A37814B72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F55D32A1-F862-403E-91E6-8FE4FB0D2DCD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76B1AF7-2CD9-446B-9FE1-81DADA532D57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89B0183-950A-46F0-9645-FB6F89F8F2E9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19D7722-D18A-4FF5-A750-D3D50D7A303F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2E95A57-25EC-44C7-BFF8-67174AC84B5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2CDB6933-FCF2-4419-9E9C-73CEA5F0CC7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33287216-FB00-4475-970E-153A194740C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B843B8F-5238-4C32-8E85-DA0546FB6F63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6" name="组合 105">
                  <a:extLst>
                    <a:ext uri="{FF2B5EF4-FFF2-40B4-BE49-F238E27FC236}">
                      <a16:creationId xmlns:a16="http://schemas.microsoft.com/office/drawing/2014/main" id="{42DC7F4C-B35C-464A-8463-A7EE15B949C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FE591B19-313D-4B10-9E81-BDF1A4B9DA0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D84D004F-10A5-4234-BFE1-A9224D98A9E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2C1DE6FF-3C1F-4CF3-9EBF-CD58E7770F5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59BB88E0-C8FC-4A74-8B66-3E52DA93B6E9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BC960224-AD69-4357-A98E-1EF882943874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2281E68C-1DA6-4435-BFA8-B04D827053E7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E34BCEF1-20E0-4D9C-9C41-B1D1CB065F3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A6ECAD5-5ECA-440F-8932-E338EE41831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7708B93D-E996-419D-B278-8233E97A0C4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45C10433-99DD-4B39-86CA-8C4CB34B8DF4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AE070465-F734-47A5-9511-4BAFA3B7D28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78F7ECF-0F25-47E5-8AEF-6B7992B73FC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1CF4BC2-9EF0-4B2A-87B4-931DFA0A3FCF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7CAAECC-8633-43E2-996D-EACA04CBC41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4605ED44-F62F-4A02-84B1-07E8A8E53B4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489C8AC5-4D53-4DD5-9BBE-1A7C2653167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78FE8FE-3F6D-46D8-A523-A2E3D85BDE4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056150ED-B0FB-4226-8431-2EC96583C9B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18CBB1FF-57CF-4FA6-88F5-CA658DA7E1B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43BCC3E6-69FE-4847-A565-4CFFAD984CB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203B008-3512-4727-9FDB-7AA2CC6E57E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C68E3B6-56A2-4666-8FF1-19E1CFC44BF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F63AA537-8FE0-4C32-B80C-0AD6F418752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6D2ADC6-F4D8-47E6-8506-4D6A8744EFF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E0B5D0B-F491-4D17-B4EA-0BD694516AE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22E2D03-94A3-4C8D-9241-AD8B963B909F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1D954F1-FCF9-4F09-B7A9-10BBEA02CEB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98581E37-2567-45C5-942F-1ACD6C37D37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3F169BEF-43EE-421C-8AE5-E74C8BA1946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18F4D8B8-FDF2-45B9-BD92-CE2826837DC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A60841C-CDC8-4025-9DAA-BC3CA30C380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EEC5B4DA-33BA-4F87-A6E9-80D3A615A779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5D912E7-1520-43C2-AE10-BCD3E5FB3337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54BF6BE8-7C79-482F-B6EA-EC685831BAB7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C8C491-99D1-4A61-80AD-79F9696FFEF4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E01EDA3-3355-4655-AFCD-381195F5CF6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8624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023DA61-DFAA-49B3-877D-3EF925CF5E8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53DD353B-51ED-47BC-8DBA-5DEEE4FCF8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9F792CF-AA99-4E89-B985-A7CE82AAAFE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9A80ACDC-75A6-45CE-A920-D115CC9067D3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ED86376D-7E9A-48EE-AFD0-B0AD64F1237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D0D229A-7B90-4D46-B328-DBDC06A952FB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3393EB68-7353-4D38-B996-0B18FAF79A99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346379D-F294-482D-9A8A-34D368CB2800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619F0B46-21FB-421E-9011-120C9E15362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4DEC54E-2349-465B-8466-D12CB5D147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6D50BDC-FCAE-4112-86A8-5326D348F7D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9A11615-5903-4F4C-9BA7-1C0A80E8CA5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320704F-4EDF-490B-BE7C-EF083B73566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03339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F0D65D0-2D3F-454A-8A45-A4F84E8C021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35EC27F-E715-43F0-98F4-52B0B691AE2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01D5EDF5-5679-4B22-A151-07100A85ABF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E3DF6243-1D05-4D79-8193-8483514C7CA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6E71A5F-213F-4669-8D9C-F8DB8FF1E5EF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6657BFC5-5508-4345-9514-4E55B513ED6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4441BA66-8FE7-4CD8-B8A8-20B876164027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F2A4835-F4DD-45E7-BBED-4139D657555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254B5A25-E765-4ECE-8FF1-6E03FB10E74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5EF7824-2161-4BED-81A7-CBABA1BF408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ED4F034-3F69-463A-A6B8-5DC941B1618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FE0BD42-EA28-4353-A0D8-D9EE6FBD8EC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09C7093-2D34-433B-96BA-4BD8034DFA8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026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20BC398-7CD7-4EAB-8486-60ECCEA1F74E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12B167A-FD48-42E0-9EE0-0D91340C013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3B4FC1F-BDAC-472D-86F8-7E9001C71D9C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1D7B177D-4A47-470C-A5AB-81503CEE100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BE8BD86-D7A1-4635-A6AE-D335EF9DCE9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53758EBB-8CEE-48D3-841D-EA84645A485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EB39E3BD-FEF1-46BD-A932-6E889C73346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9CED277-3CEA-4E5B-BFF8-2053223F95F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DD454038-0448-4723-BEB8-6B2612B1FE8B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0CAEE0F-73CD-467F-B145-116735DA3EA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F9C5A1D-C19B-4AF3-9E42-061AE106771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1B61F35-23AE-4CC4-A254-C6987A665FAB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627BB7D-E5D6-4EFE-B690-B2F3D6927BB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9772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0935861-1293-4BC7-9F4A-E536C99099B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EB2A74F-D1E3-4BEA-B8A5-485B6AB39D3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09B34C0-4F5D-481D-89EF-72E7CC877EF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DCD93DF1-4286-43A0-985F-81355E8034A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C6DA5652-CA35-4D9E-BF53-A528230AC58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5EBDFE6-4197-4308-AF45-8436685CC2E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E43ACD3-30DE-441A-ADDB-EDB7DB91E2BA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1535E3A-5CEB-4DDB-9DD3-A5AA5B80F14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41859DAF-5CC5-44C4-96C3-9871E13344F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A7DE021-F979-4E3A-80B0-3B594BE8B8F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426E0B4-66CD-4CA8-8B22-3ACD68157DB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CCB55DF-B66C-490D-82D4-AB3058FA79B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8309C72-F223-482B-A12C-EA4DC9A81CE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6887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E869B8F6-D81A-4B99-9C34-305F569B5ED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A1375F1C-FFF6-41A6-B0BC-063879E1407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5F5B9B16-AA8E-417B-9D67-73B1A4961A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B019C3D3-FB92-41C6-A67A-82E8A46A882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4" name="组合 43">
                <a:extLst>
                  <a:ext uri="{FF2B5EF4-FFF2-40B4-BE49-F238E27FC236}">
                    <a16:creationId xmlns:a16="http://schemas.microsoft.com/office/drawing/2014/main" id="{D1D4BAE2-F520-48FB-8165-8C8DFBF5F364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88D0B66B-F692-470A-8039-C6861F69E72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8D0E1D77-B9B3-4EB5-9AC6-8A74E3DC073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C09EBDB9-BDDA-4069-83E2-7213933748F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CC3E0ABE-11AD-4BAD-BDF0-D5599C80D78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E39F93C8-F053-4516-BA8B-FDA08510284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24B00683-8449-497A-9DA3-9D60A399881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4747C10-0247-490E-BF44-038735C091A4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171E34B8-DAA5-4232-B713-4604E09FE5B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DEC81934-4CB5-4546-8010-3F3F3697DDCE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398649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2C33A61-F71A-4788-B09D-12636E305985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023DA61-DFAA-49B3-877D-3EF925CF5E8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53DD353B-51ED-47BC-8DBA-5DEEE4FCF8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9F792CF-AA99-4E89-B985-A7CE82AAAFE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9A80ACDC-75A6-45CE-A920-D115CC9067D3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ED86376D-7E9A-48EE-AFD0-B0AD64F1237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D0D229A-7B90-4D46-B328-DBDC06A952FB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3393EB68-7353-4D38-B996-0B18FAF79A99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346379D-F294-482D-9A8A-34D368CB2800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619F0B46-21FB-421E-9011-120C9E15362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4DEC54E-2349-465B-8466-D12CB5D147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6D50BDC-FCAE-4112-86A8-5326D348F7D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9A11615-5903-4F4C-9BA7-1C0A80E8CA5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320704F-4EDF-490B-BE7C-EF083B73566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44395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96346860-077A-491A-B121-629AAA0665A4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4F0D65D0-2D3F-454A-8A45-A4F84E8C021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35EC27F-E715-43F0-98F4-52B0B691AE2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01D5EDF5-5679-4B22-A151-07100A85ABF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E3DF6243-1D05-4D79-8193-8483514C7CA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6E71A5F-213F-4669-8D9C-F8DB8FF1E5EF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6657BFC5-5508-4345-9514-4E55B513ED6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4441BA66-8FE7-4CD8-B8A8-20B876164027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DF2A4835-F4DD-45E7-BBED-4139D657555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254B5A25-E765-4ECE-8FF1-6E03FB10E74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95EF7824-2161-4BED-81A7-CBABA1BF408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ED4F034-3F69-463A-A6B8-5DC941B1618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6FE0BD42-EA28-4353-A0D8-D9EE6FBD8EC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D09C7093-2D34-433B-96BA-4BD8034DFA8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4320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82660D5-BEB5-4993-AB85-C183FE5511AC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20BC398-7CD7-4EAB-8486-60ECCEA1F74E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812B167A-FD48-42E0-9EE0-0D91340C013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3B4FC1F-BDAC-472D-86F8-7E9001C71D9C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1D7B177D-4A47-470C-A5AB-81503CEE100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8BE8BD86-D7A1-4635-A6AE-D335EF9DCE9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53758EBB-8CEE-48D3-841D-EA84645A485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EB39E3BD-FEF1-46BD-A932-6E889C73346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29CED277-3CEA-4E5B-BFF8-2053223F95F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DD454038-0448-4723-BEB8-6B2612B1FE8B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60CAEE0F-73CD-467F-B145-116735DA3EA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F9C5A1D-C19B-4AF3-9E42-061AE106771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F1B61F35-23AE-4CC4-A254-C6987A665FAB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6627BB7D-E5D6-4EFE-B690-B2F3D6927BB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830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4318000" y="368300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accent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4AC6098E-97BE-41E3-A473-61641D13386B}"/>
              </a:ext>
            </a:extLst>
          </p:cNvPr>
          <p:cNvGrpSpPr/>
          <p:nvPr userDrawn="1"/>
        </p:nvGrpSpPr>
        <p:grpSpPr>
          <a:xfrm>
            <a:off x="526504" y="2545232"/>
            <a:ext cx="11138992" cy="2404455"/>
            <a:chOff x="2083899" y="6884276"/>
            <a:chExt cx="7953060" cy="1716742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834FD062-6B99-4289-8AB2-F59EC546BE21}"/>
                </a:ext>
              </a:extLst>
            </p:cNvPr>
            <p:cNvGrpSpPr/>
            <p:nvPr userDrawn="1"/>
          </p:nvGrpSpPr>
          <p:grpSpPr>
            <a:xfrm>
              <a:off x="4318000" y="7066367"/>
              <a:ext cx="5718959" cy="984677"/>
              <a:chOff x="4353460" y="1467844"/>
              <a:chExt cx="5718959" cy="984677"/>
            </a:xfrm>
            <a:solidFill>
              <a:srgbClr val="F4F4F4"/>
            </a:solidFill>
          </p:grpSpPr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292DA5E8-4919-4A41-8109-89D6204D46F8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81CEB08F-2964-43D1-A2AC-6FFFB879480C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7BDC2387-CF89-4C7C-990F-B7F0ED9B66DF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BE6973F0-BDCB-4792-A4C4-473D4704A889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91F52252-DF13-4CBA-AF19-7FD9409B2BF5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" name="组合 96">
                <a:extLst>
                  <a:ext uri="{FF2B5EF4-FFF2-40B4-BE49-F238E27FC236}">
                    <a16:creationId xmlns:a16="http://schemas.microsoft.com/office/drawing/2014/main" id="{7AEE42FD-E1DC-4ED8-91A0-5226B63DF45E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33437E76-EB6F-4CA6-8C7D-547BEB19BA62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002A3A34-297A-41F5-A7CD-3619E53E56BD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0D397592-B53A-4411-B443-13DC3CD9A980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8" name="组合 97">
                <a:extLst>
                  <a:ext uri="{FF2B5EF4-FFF2-40B4-BE49-F238E27FC236}">
                    <a16:creationId xmlns:a16="http://schemas.microsoft.com/office/drawing/2014/main" id="{FCD6110F-9E15-4660-8BD5-760C161334E8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27D01999-C165-4C6D-B4B0-6ED87808528C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84762C46-CCC2-4094-AFFC-49F0D155C847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B6F5ACFD-BB09-42CD-8EAC-447772308471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558DDB51-30C4-4D3D-9959-3C23B03BCF1B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910B27AA-C820-4245-8258-881152194162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12E2CBD5-C618-4F18-A030-07469692508D}"/>
                </a:ext>
              </a:extLst>
            </p:cNvPr>
            <p:cNvGrpSpPr/>
            <p:nvPr userDrawn="1"/>
          </p:nvGrpSpPr>
          <p:grpSpPr>
            <a:xfrm>
              <a:off x="4502164" y="8150414"/>
              <a:ext cx="5307653" cy="216149"/>
              <a:chOff x="4537624" y="2551891"/>
              <a:chExt cx="5307653" cy="216149"/>
            </a:xfrm>
            <a:solidFill>
              <a:srgbClr val="F4F4F4"/>
            </a:solidFill>
          </p:grpSpPr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id="{EE596D96-6163-430B-B00B-8E5948D38E8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6172760F-02F7-4427-8765-60E39F8B106D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E2BB4F2A-CA1D-40E7-9D94-ED399D998056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8AAE6050-153A-4E56-9253-37C18D08DF5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673930F3-4FF3-4030-913F-6B0BCE31300C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1D232DF2-11ED-46FA-B431-EC6226A9AFD5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ACC89455-CCA9-4990-AB94-C8874A27D18E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43718654-A237-4383-8BC5-117DFF7ECB3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8DFCD4CB-6E2A-408E-B7A8-2B5E1601AB89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id="{C6D0E450-825B-4472-AD50-162CD1843257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6EEE1981-A4C0-418D-9941-2D3DCB729A0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3F44C238-B06D-4002-A500-1D9594703C9C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3B2821CD-F3D9-4D1F-B09E-F3D5BB624050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49365B69-028F-4618-9BD6-03B37F244FF2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6B6E1FC7-1CCF-4271-83C6-9ED81F0F4038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161C5B3B-6952-4CED-A5E8-D39F4DEE7F0E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A9FDB805-71FB-44D7-8834-42CABB0C2EAD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70662885-ED58-425E-9CF0-3E8C203FA831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>
                <a:extLst>
                  <a:ext uri="{FF2B5EF4-FFF2-40B4-BE49-F238E27FC236}">
                    <a16:creationId xmlns:a16="http://schemas.microsoft.com/office/drawing/2014/main" id="{AB84DB6F-443F-4737-B7FE-A547628E0615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D0F123EB-DD1A-407C-AC0A-7A6CD0B6812A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6568552C-A23D-4AFE-A23F-9E3BB65678EF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F77A2446-858D-4294-8C89-22494B10B812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FDE10E0F-808F-414D-924D-DF76A6795EF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4930575B-5D43-44E4-9DE9-4A8922F26CE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DA020BAF-10A0-404C-862A-4566CCB4BB5B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DA72DA30-A315-481D-A0D9-032BB379B92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B58ABC97-DBFC-4E0D-88F0-C2770FD8010E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93FB7702-B447-4794-9211-7BC66A500BC4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10384CCC-F90D-45EC-8163-4870456EFA10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749D1119-C22E-4305-B72C-5F25FB9BA48F}"/>
                </a:ext>
              </a:extLst>
            </p:cNvPr>
            <p:cNvGrpSpPr/>
            <p:nvPr userDrawn="1"/>
          </p:nvGrpSpPr>
          <p:grpSpPr>
            <a:xfrm>
              <a:off x="2083899" y="6884276"/>
              <a:ext cx="1716742" cy="1716742"/>
              <a:chOff x="2083899" y="6884276"/>
              <a:chExt cx="1716742" cy="1716742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93B5463A-08BB-47B4-8C9D-6FB00470FBDF}"/>
                  </a:ext>
                </a:extLst>
              </p:cNvPr>
              <p:cNvGrpSpPr/>
              <p:nvPr userDrawn="1"/>
            </p:nvGrpSpPr>
            <p:grpSpPr>
              <a:xfrm>
                <a:off x="2286623" y="8123118"/>
                <a:ext cx="182169" cy="168686"/>
                <a:chOff x="2322083" y="2524595"/>
                <a:chExt cx="182169" cy="168686"/>
              </a:xfrm>
              <a:solidFill>
                <a:srgbClr val="F4F4F4"/>
              </a:solidFill>
            </p:grpSpPr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E1B7C04E-CE36-400C-B68C-2CCEAE469CC5}"/>
                    </a:ext>
                  </a:extLst>
                </p:cNvPr>
                <p:cNvSpPr/>
                <p:nvPr/>
              </p:nvSpPr>
              <p:spPr>
                <a:xfrm>
                  <a:off x="2396122" y="2524595"/>
                  <a:ext cx="28494" cy="49864"/>
                </a:xfrm>
                <a:custGeom>
                  <a:avLst/>
                  <a:gdLst>
                    <a:gd name="connsiteX0" fmla="*/ 26993 w 28493"/>
                    <a:gd name="connsiteY0" fmla="*/ 15889 h 49863"/>
                    <a:gd name="connsiteX1" fmla="*/ 23431 w 28493"/>
                    <a:gd name="connsiteY1" fmla="*/ 8053 h 49863"/>
                    <a:gd name="connsiteX2" fmla="*/ 18445 w 28493"/>
                    <a:gd name="connsiteY2" fmla="*/ 5916 h 49863"/>
                    <a:gd name="connsiteX3" fmla="*/ 11321 w 28493"/>
                    <a:gd name="connsiteY3" fmla="*/ 13752 h 49863"/>
                    <a:gd name="connsiteX4" fmla="*/ 6335 w 28493"/>
                    <a:gd name="connsiteY4" fmla="*/ 25149 h 49863"/>
                    <a:gd name="connsiteX5" fmla="*/ 7047 w 28493"/>
                    <a:gd name="connsiteY5" fmla="*/ 47232 h 49863"/>
                    <a:gd name="connsiteX6" fmla="*/ 18445 w 28493"/>
                    <a:gd name="connsiteY6" fmla="*/ 49369 h 49863"/>
                    <a:gd name="connsiteX7" fmla="*/ 24143 w 28493"/>
                    <a:gd name="connsiteY7" fmla="*/ 44382 h 49863"/>
                    <a:gd name="connsiteX8" fmla="*/ 29130 w 28493"/>
                    <a:gd name="connsiteY8" fmla="*/ 27286 h 49863"/>
                    <a:gd name="connsiteX9" fmla="*/ 26993 w 28493"/>
                    <a:gd name="connsiteY9" fmla="*/ 15889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8493" h="49863">
                      <a:moveTo>
                        <a:pt x="26993" y="15889"/>
                      </a:moveTo>
                      <a:cubicBezTo>
                        <a:pt x="26280" y="13039"/>
                        <a:pt x="25568" y="10190"/>
                        <a:pt x="23431" y="8053"/>
                      </a:cubicBezTo>
                      <a:cubicBezTo>
                        <a:pt x="22006" y="5916"/>
                        <a:pt x="20582" y="4491"/>
                        <a:pt x="18445" y="5916"/>
                      </a:cubicBezTo>
                      <a:cubicBezTo>
                        <a:pt x="18445" y="5916"/>
                        <a:pt x="14883" y="9478"/>
                        <a:pt x="11321" y="13752"/>
                      </a:cubicBezTo>
                      <a:cubicBezTo>
                        <a:pt x="8472" y="17314"/>
                        <a:pt x="7047" y="20875"/>
                        <a:pt x="6335" y="25149"/>
                      </a:cubicBezTo>
                      <a:cubicBezTo>
                        <a:pt x="5622" y="31560"/>
                        <a:pt x="4198" y="42245"/>
                        <a:pt x="7047" y="47232"/>
                      </a:cubicBezTo>
                      <a:cubicBezTo>
                        <a:pt x="9184" y="52218"/>
                        <a:pt x="14883" y="50794"/>
                        <a:pt x="18445" y="49369"/>
                      </a:cubicBezTo>
                      <a:cubicBezTo>
                        <a:pt x="20582" y="47944"/>
                        <a:pt x="22719" y="46519"/>
                        <a:pt x="24143" y="44382"/>
                      </a:cubicBezTo>
                      <a:cubicBezTo>
                        <a:pt x="26280" y="40821"/>
                        <a:pt x="29842" y="34410"/>
                        <a:pt x="29130" y="27286"/>
                      </a:cubicBezTo>
                      <a:cubicBezTo>
                        <a:pt x="27705" y="21588"/>
                        <a:pt x="27705" y="18026"/>
                        <a:pt x="26993" y="158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65CE6986-E266-4FAD-A6AF-F216BD80AB51}"/>
                    </a:ext>
                  </a:extLst>
                </p:cNvPr>
                <p:cNvSpPr/>
                <p:nvPr/>
              </p:nvSpPr>
              <p:spPr>
                <a:xfrm>
                  <a:off x="2355086" y="2556512"/>
                  <a:ext cx="35617" cy="49864"/>
                </a:xfrm>
                <a:custGeom>
                  <a:avLst/>
                  <a:gdLst>
                    <a:gd name="connsiteX0" fmla="*/ 21726 w 35617"/>
                    <a:gd name="connsiteY0" fmla="*/ 5343 h 49863"/>
                    <a:gd name="connsiteX1" fmla="*/ 18877 w 35617"/>
                    <a:gd name="connsiteY1" fmla="*/ 5343 h 49863"/>
                    <a:gd name="connsiteX2" fmla="*/ 8904 w 35617"/>
                    <a:gd name="connsiteY2" fmla="*/ 13178 h 49863"/>
                    <a:gd name="connsiteX3" fmla="*/ 6767 w 35617"/>
                    <a:gd name="connsiteY3" fmla="*/ 17452 h 49863"/>
                    <a:gd name="connsiteX4" fmla="*/ 5343 w 35617"/>
                    <a:gd name="connsiteY4" fmla="*/ 24576 h 49863"/>
                    <a:gd name="connsiteX5" fmla="*/ 5343 w 35617"/>
                    <a:gd name="connsiteY5" fmla="*/ 26001 h 49863"/>
                    <a:gd name="connsiteX6" fmla="*/ 6767 w 35617"/>
                    <a:gd name="connsiteY6" fmla="*/ 35973 h 49863"/>
                    <a:gd name="connsiteX7" fmla="*/ 8192 w 35617"/>
                    <a:gd name="connsiteY7" fmla="*/ 40247 h 49863"/>
                    <a:gd name="connsiteX8" fmla="*/ 18877 w 35617"/>
                    <a:gd name="connsiteY8" fmla="*/ 45946 h 49863"/>
                    <a:gd name="connsiteX9" fmla="*/ 30987 w 35617"/>
                    <a:gd name="connsiteY9" fmla="*/ 35261 h 49863"/>
                    <a:gd name="connsiteX10" fmla="*/ 28137 w 35617"/>
                    <a:gd name="connsiteY10" fmla="*/ 11041 h 49863"/>
                    <a:gd name="connsiteX11" fmla="*/ 25288 w 35617"/>
                    <a:gd name="connsiteY11" fmla="*/ 7480 h 49863"/>
                    <a:gd name="connsiteX12" fmla="*/ 21726 w 35617"/>
                    <a:gd name="connsiteY12" fmla="*/ 5343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617" h="49863">
                      <a:moveTo>
                        <a:pt x="21726" y="5343"/>
                      </a:moveTo>
                      <a:cubicBezTo>
                        <a:pt x="21014" y="5343"/>
                        <a:pt x="19589" y="5343"/>
                        <a:pt x="18877" y="5343"/>
                      </a:cubicBezTo>
                      <a:cubicBezTo>
                        <a:pt x="16740" y="6055"/>
                        <a:pt x="13178" y="7480"/>
                        <a:pt x="8904" y="13178"/>
                      </a:cubicBezTo>
                      <a:cubicBezTo>
                        <a:pt x="8192" y="14603"/>
                        <a:pt x="7480" y="16028"/>
                        <a:pt x="6767" y="17452"/>
                      </a:cubicBezTo>
                      <a:cubicBezTo>
                        <a:pt x="6055" y="19589"/>
                        <a:pt x="5343" y="21726"/>
                        <a:pt x="5343" y="24576"/>
                      </a:cubicBezTo>
                      <a:cubicBezTo>
                        <a:pt x="5343" y="25288"/>
                        <a:pt x="5343" y="25288"/>
                        <a:pt x="5343" y="26001"/>
                      </a:cubicBezTo>
                      <a:lnTo>
                        <a:pt x="6767" y="35973"/>
                      </a:lnTo>
                      <a:cubicBezTo>
                        <a:pt x="6767" y="37398"/>
                        <a:pt x="7480" y="38823"/>
                        <a:pt x="8192" y="40247"/>
                      </a:cubicBezTo>
                      <a:cubicBezTo>
                        <a:pt x="9617" y="43097"/>
                        <a:pt x="12466" y="46658"/>
                        <a:pt x="18877" y="45946"/>
                      </a:cubicBezTo>
                      <a:cubicBezTo>
                        <a:pt x="28137" y="45234"/>
                        <a:pt x="30987" y="35261"/>
                        <a:pt x="30987" y="35261"/>
                      </a:cubicBezTo>
                      <a:cubicBezTo>
                        <a:pt x="30987" y="35261"/>
                        <a:pt x="33836" y="23151"/>
                        <a:pt x="28137" y="11041"/>
                      </a:cubicBezTo>
                      <a:cubicBezTo>
                        <a:pt x="27425" y="9617"/>
                        <a:pt x="26713" y="8192"/>
                        <a:pt x="25288" y="7480"/>
                      </a:cubicBezTo>
                      <a:cubicBezTo>
                        <a:pt x="24576" y="6055"/>
                        <a:pt x="23151" y="5343"/>
                        <a:pt x="21726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1382A42E-5B73-4384-A935-FD466FABEB57}"/>
                    </a:ext>
                  </a:extLst>
                </p:cNvPr>
                <p:cNvSpPr/>
                <p:nvPr/>
              </p:nvSpPr>
              <p:spPr>
                <a:xfrm>
                  <a:off x="2322083" y="2604209"/>
                  <a:ext cx="35617" cy="49864"/>
                </a:xfrm>
                <a:custGeom>
                  <a:avLst/>
                  <a:gdLst>
                    <a:gd name="connsiteX0" fmla="*/ 25524 w 35617"/>
                    <a:gd name="connsiteY0" fmla="*/ 5372 h 49863"/>
                    <a:gd name="connsiteX1" fmla="*/ 9852 w 35617"/>
                    <a:gd name="connsiteY1" fmla="*/ 21043 h 49863"/>
                    <a:gd name="connsiteX2" fmla="*/ 7003 w 35617"/>
                    <a:gd name="connsiteY2" fmla="*/ 44550 h 49863"/>
                    <a:gd name="connsiteX3" fmla="*/ 25524 w 35617"/>
                    <a:gd name="connsiteY3" fmla="*/ 46687 h 49863"/>
                    <a:gd name="connsiteX4" fmla="*/ 35496 w 35617"/>
                    <a:gd name="connsiteY4" fmla="*/ 28879 h 49863"/>
                    <a:gd name="connsiteX5" fmla="*/ 31935 w 35617"/>
                    <a:gd name="connsiteY5" fmla="*/ 11070 h 49863"/>
                    <a:gd name="connsiteX6" fmla="*/ 25524 w 35617"/>
                    <a:gd name="connsiteY6" fmla="*/ 5372 h 49863"/>
                    <a:gd name="connsiteX7" fmla="*/ 25524 w 35617"/>
                    <a:gd name="connsiteY7" fmla="*/ 5372 h 49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17" h="49863">
                      <a:moveTo>
                        <a:pt x="25524" y="5372"/>
                      </a:moveTo>
                      <a:cubicBezTo>
                        <a:pt x="25524" y="5372"/>
                        <a:pt x="19825" y="3947"/>
                        <a:pt x="9852" y="21043"/>
                      </a:cubicBezTo>
                      <a:cubicBezTo>
                        <a:pt x="9852" y="21043"/>
                        <a:pt x="2016" y="35290"/>
                        <a:pt x="7003" y="44550"/>
                      </a:cubicBezTo>
                      <a:cubicBezTo>
                        <a:pt x="11989" y="53811"/>
                        <a:pt x="25524" y="46687"/>
                        <a:pt x="25524" y="46687"/>
                      </a:cubicBezTo>
                      <a:cubicBezTo>
                        <a:pt x="25524" y="46687"/>
                        <a:pt x="35496" y="39564"/>
                        <a:pt x="35496" y="28879"/>
                      </a:cubicBezTo>
                      <a:cubicBezTo>
                        <a:pt x="35496" y="22468"/>
                        <a:pt x="33359" y="15344"/>
                        <a:pt x="31935" y="11070"/>
                      </a:cubicBezTo>
                      <a:cubicBezTo>
                        <a:pt x="31222" y="8221"/>
                        <a:pt x="28373" y="6084"/>
                        <a:pt x="25524" y="5372"/>
                      </a:cubicBezTo>
                      <a:cubicBezTo>
                        <a:pt x="25524" y="5372"/>
                        <a:pt x="25524" y="5372"/>
                        <a:pt x="25524" y="537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B150E70B-960B-4324-9C61-F632B9C6DAC6}"/>
                    </a:ext>
                  </a:extLst>
                </p:cNvPr>
                <p:cNvSpPr/>
                <p:nvPr/>
              </p:nvSpPr>
              <p:spPr>
                <a:xfrm>
                  <a:off x="2368907" y="2536566"/>
                  <a:ext cx="135345" cy="156715"/>
                </a:xfrm>
                <a:custGeom>
                  <a:avLst/>
                  <a:gdLst>
                    <a:gd name="connsiteX0" fmla="*/ 115469 w 135344"/>
                    <a:gd name="connsiteY0" fmla="*/ 5343 h 156715"/>
                    <a:gd name="connsiteX1" fmla="*/ 122593 w 135344"/>
                    <a:gd name="connsiteY1" fmla="*/ 18165 h 156715"/>
                    <a:gd name="connsiteX2" fmla="*/ 119743 w 135344"/>
                    <a:gd name="connsiteY2" fmla="*/ 24576 h 156715"/>
                    <a:gd name="connsiteX3" fmla="*/ 96948 w 135344"/>
                    <a:gd name="connsiteY3" fmla="*/ 50220 h 156715"/>
                    <a:gd name="connsiteX4" fmla="*/ 108346 w 135344"/>
                    <a:gd name="connsiteY4" fmla="*/ 58768 h 156715"/>
                    <a:gd name="connsiteX5" fmla="*/ 116894 w 135344"/>
                    <a:gd name="connsiteY5" fmla="*/ 56631 h 156715"/>
                    <a:gd name="connsiteX6" fmla="*/ 126154 w 135344"/>
                    <a:gd name="connsiteY6" fmla="*/ 55206 h 156715"/>
                    <a:gd name="connsiteX7" fmla="*/ 132565 w 135344"/>
                    <a:gd name="connsiteY7" fmla="*/ 57343 h 156715"/>
                    <a:gd name="connsiteX8" fmla="*/ 133990 w 135344"/>
                    <a:gd name="connsiteY8" fmla="*/ 68028 h 156715"/>
                    <a:gd name="connsiteX9" fmla="*/ 131141 w 135344"/>
                    <a:gd name="connsiteY9" fmla="*/ 70166 h 156715"/>
                    <a:gd name="connsiteX10" fmla="*/ 109058 w 135344"/>
                    <a:gd name="connsiteY10" fmla="*/ 76577 h 156715"/>
                    <a:gd name="connsiteX11" fmla="*/ 90537 w 135344"/>
                    <a:gd name="connsiteY11" fmla="*/ 75864 h 156715"/>
                    <a:gd name="connsiteX12" fmla="*/ 85551 w 135344"/>
                    <a:gd name="connsiteY12" fmla="*/ 75152 h 156715"/>
                    <a:gd name="connsiteX13" fmla="*/ 69167 w 135344"/>
                    <a:gd name="connsiteY13" fmla="*/ 78714 h 156715"/>
                    <a:gd name="connsiteX14" fmla="*/ 37112 w 135344"/>
                    <a:gd name="connsiteY14" fmla="*/ 110057 h 156715"/>
                    <a:gd name="connsiteX15" fmla="*/ 34975 w 135344"/>
                    <a:gd name="connsiteY15" fmla="*/ 116468 h 156715"/>
                    <a:gd name="connsiteX16" fmla="*/ 44947 w 135344"/>
                    <a:gd name="connsiteY16" fmla="*/ 112194 h 156715"/>
                    <a:gd name="connsiteX17" fmla="*/ 72016 w 135344"/>
                    <a:gd name="connsiteY17" fmla="*/ 84412 h 156715"/>
                    <a:gd name="connsiteX18" fmla="*/ 89112 w 135344"/>
                    <a:gd name="connsiteY18" fmla="*/ 82275 h 156715"/>
                    <a:gd name="connsiteX19" fmla="*/ 109058 w 135344"/>
                    <a:gd name="connsiteY19" fmla="*/ 87262 h 156715"/>
                    <a:gd name="connsiteX20" fmla="*/ 116894 w 135344"/>
                    <a:gd name="connsiteY20" fmla="*/ 87262 h 156715"/>
                    <a:gd name="connsiteX21" fmla="*/ 125442 w 135344"/>
                    <a:gd name="connsiteY21" fmla="*/ 94385 h 156715"/>
                    <a:gd name="connsiteX22" fmla="*/ 118318 w 135344"/>
                    <a:gd name="connsiteY22" fmla="*/ 106495 h 156715"/>
                    <a:gd name="connsiteX23" fmla="*/ 105496 w 135344"/>
                    <a:gd name="connsiteY23" fmla="*/ 108632 h 156715"/>
                    <a:gd name="connsiteX24" fmla="*/ 103359 w 135344"/>
                    <a:gd name="connsiteY24" fmla="*/ 110057 h 156715"/>
                    <a:gd name="connsiteX25" fmla="*/ 63468 w 135344"/>
                    <a:gd name="connsiteY25" fmla="*/ 154934 h 156715"/>
                    <a:gd name="connsiteX26" fmla="*/ 47084 w 135344"/>
                    <a:gd name="connsiteY26" fmla="*/ 156359 h 156715"/>
                    <a:gd name="connsiteX27" fmla="*/ 45660 w 135344"/>
                    <a:gd name="connsiteY27" fmla="*/ 154934 h 156715"/>
                    <a:gd name="connsiteX28" fmla="*/ 46372 w 135344"/>
                    <a:gd name="connsiteY28" fmla="*/ 134276 h 156715"/>
                    <a:gd name="connsiteX29" fmla="*/ 45660 w 135344"/>
                    <a:gd name="connsiteY29" fmla="*/ 133564 h 156715"/>
                    <a:gd name="connsiteX30" fmla="*/ 40673 w 135344"/>
                    <a:gd name="connsiteY30" fmla="*/ 135701 h 156715"/>
                    <a:gd name="connsiteX31" fmla="*/ 22865 w 135344"/>
                    <a:gd name="connsiteY31" fmla="*/ 137126 h 156715"/>
                    <a:gd name="connsiteX32" fmla="*/ 20728 w 135344"/>
                    <a:gd name="connsiteY32" fmla="*/ 129290 h 156715"/>
                    <a:gd name="connsiteX33" fmla="*/ 20728 w 135344"/>
                    <a:gd name="connsiteY33" fmla="*/ 127865 h 156715"/>
                    <a:gd name="connsiteX34" fmla="*/ 14317 w 135344"/>
                    <a:gd name="connsiteY34" fmla="*/ 122166 h 156715"/>
                    <a:gd name="connsiteX35" fmla="*/ 11467 w 135344"/>
                    <a:gd name="connsiteY35" fmla="*/ 117892 h 156715"/>
                    <a:gd name="connsiteX36" fmla="*/ 10755 w 135344"/>
                    <a:gd name="connsiteY36" fmla="*/ 115043 h 156715"/>
                    <a:gd name="connsiteX37" fmla="*/ 7193 w 135344"/>
                    <a:gd name="connsiteY37" fmla="*/ 103646 h 156715"/>
                    <a:gd name="connsiteX38" fmla="*/ 5769 w 135344"/>
                    <a:gd name="connsiteY38" fmla="*/ 92248 h 156715"/>
                    <a:gd name="connsiteX39" fmla="*/ 12180 w 135344"/>
                    <a:gd name="connsiteY39" fmla="*/ 82988 h 156715"/>
                    <a:gd name="connsiteX40" fmla="*/ 15741 w 135344"/>
                    <a:gd name="connsiteY40" fmla="*/ 81563 h 156715"/>
                    <a:gd name="connsiteX41" fmla="*/ 20015 w 135344"/>
                    <a:gd name="connsiteY41" fmla="*/ 80851 h 156715"/>
                    <a:gd name="connsiteX42" fmla="*/ 39961 w 135344"/>
                    <a:gd name="connsiteY42" fmla="*/ 75152 h 156715"/>
                    <a:gd name="connsiteX43" fmla="*/ 40673 w 135344"/>
                    <a:gd name="connsiteY43" fmla="*/ 67316 h 156715"/>
                    <a:gd name="connsiteX44" fmla="*/ 51358 w 135344"/>
                    <a:gd name="connsiteY44" fmla="*/ 45946 h 156715"/>
                    <a:gd name="connsiteX45" fmla="*/ 79140 w 135344"/>
                    <a:gd name="connsiteY45" fmla="*/ 45946 h 156715"/>
                    <a:gd name="connsiteX46" fmla="*/ 111195 w 135344"/>
                    <a:gd name="connsiteY46" fmla="*/ 8904 h 156715"/>
                    <a:gd name="connsiteX47" fmla="*/ 115469 w 135344"/>
                    <a:gd name="connsiteY47" fmla="*/ 5343 h 156715"/>
                    <a:gd name="connsiteX48" fmla="*/ 72729 w 135344"/>
                    <a:gd name="connsiteY48" fmla="*/ 112906 h 156715"/>
                    <a:gd name="connsiteX49" fmla="*/ 73441 w 135344"/>
                    <a:gd name="connsiteY49" fmla="*/ 111481 h 156715"/>
                    <a:gd name="connsiteX50" fmla="*/ 73441 w 135344"/>
                    <a:gd name="connsiteY50" fmla="*/ 106495 h 156715"/>
                    <a:gd name="connsiteX51" fmla="*/ 69879 w 135344"/>
                    <a:gd name="connsiteY51" fmla="*/ 107207 h 156715"/>
                    <a:gd name="connsiteX52" fmla="*/ 57057 w 135344"/>
                    <a:gd name="connsiteY52" fmla="*/ 121454 h 156715"/>
                    <a:gd name="connsiteX53" fmla="*/ 56345 w 135344"/>
                    <a:gd name="connsiteY53" fmla="*/ 122879 h 156715"/>
                    <a:gd name="connsiteX54" fmla="*/ 57769 w 135344"/>
                    <a:gd name="connsiteY54" fmla="*/ 128577 h 156715"/>
                    <a:gd name="connsiteX55" fmla="*/ 59907 w 135344"/>
                    <a:gd name="connsiteY55" fmla="*/ 127153 h 156715"/>
                    <a:gd name="connsiteX56" fmla="*/ 72729 w 135344"/>
                    <a:gd name="connsiteY56" fmla="*/ 112906 h 156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135344" h="156715">
                      <a:moveTo>
                        <a:pt x="115469" y="5343"/>
                      </a:moveTo>
                      <a:cubicBezTo>
                        <a:pt x="119031" y="5343"/>
                        <a:pt x="123305" y="7479"/>
                        <a:pt x="122593" y="18165"/>
                      </a:cubicBezTo>
                      <a:cubicBezTo>
                        <a:pt x="122593" y="20302"/>
                        <a:pt x="121168" y="23151"/>
                        <a:pt x="119743" y="24576"/>
                      </a:cubicBezTo>
                      <a:lnTo>
                        <a:pt x="96948" y="50220"/>
                      </a:lnTo>
                      <a:cubicBezTo>
                        <a:pt x="96948" y="50220"/>
                        <a:pt x="81277" y="68028"/>
                        <a:pt x="108346" y="58768"/>
                      </a:cubicBezTo>
                      <a:cubicBezTo>
                        <a:pt x="111195" y="58056"/>
                        <a:pt x="114044" y="57343"/>
                        <a:pt x="116894" y="56631"/>
                      </a:cubicBezTo>
                      <a:lnTo>
                        <a:pt x="126154" y="55206"/>
                      </a:lnTo>
                      <a:cubicBezTo>
                        <a:pt x="128291" y="54494"/>
                        <a:pt x="131141" y="55919"/>
                        <a:pt x="132565" y="57343"/>
                      </a:cubicBezTo>
                      <a:cubicBezTo>
                        <a:pt x="134702" y="60193"/>
                        <a:pt x="137552" y="64467"/>
                        <a:pt x="133990" y="68028"/>
                      </a:cubicBezTo>
                      <a:cubicBezTo>
                        <a:pt x="133278" y="68741"/>
                        <a:pt x="132565" y="69453"/>
                        <a:pt x="131141" y="70166"/>
                      </a:cubicBezTo>
                      <a:lnTo>
                        <a:pt x="109058" y="76577"/>
                      </a:lnTo>
                      <a:cubicBezTo>
                        <a:pt x="109058" y="76577"/>
                        <a:pt x="101222" y="78714"/>
                        <a:pt x="90537" y="75864"/>
                      </a:cubicBezTo>
                      <a:cubicBezTo>
                        <a:pt x="89112" y="75152"/>
                        <a:pt x="87688" y="75152"/>
                        <a:pt x="85551" y="75152"/>
                      </a:cubicBezTo>
                      <a:cubicBezTo>
                        <a:pt x="81277" y="75152"/>
                        <a:pt x="72729" y="75864"/>
                        <a:pt x="69167" y="78714"/>
                      </a:cubicBezTo>
                      <a:cubicBezTo>
                        <a:pt x="64181" y="83700"/>
                        <a:pt x="37112" y="110057"/>
                        <a:pt x="37112" y="110057"/>
                      </a:cubicBezTo>
                      <a:cubicBezTo>
                        <a:pt x="37112" y="110057"/>
                        <a:pt x="33550" y="113618"/>
                        <a:pt x="34975" y="116468"/>
                      </a:cubicBezTo>
                      <a:cubicBezTo>
                        <a:pt x="36399" y="118605"/>
                        <a:pt x="44947" y="112194"/>
                        <a:pt x="44947" y="112194"/>
                      </a:cubicBezTo>
                      <a:lnTo>
                        <a:pt x="72016" y="84412"/>
                      </a:lnTo>
                      <a:cubicBezTo>
                        <a:pt x="72016" y="84412"/>
                        <a:pt x="81989" y="75152"/>
                        <a:pt x="89112" y="82275"/>
                      </a:cubicBezTo>
                      <a:cubicBezTo>
                        <a:pt x="96236" y="89399"/>
                        <a:pt x="109058" y="87262"/>
                        <a:pt x="109058" y="87262"/>
                      </a:cubicBezTo>
                      <a:lnTo>
                        <a:pt x="116894" y="87262"/>
                      </a:lnTo>
                      <a:cubicBezTo>
                        <a:pt x="116894" y="87262"/>
                        <a:pt x="124017" y="88686"/>
                        <a:pt x="125442" y="94385"/>
                      </a:cubicBezTo>
                      <a:cubicBezTo>
                        <a:pt x="126867" y="100084"/>
                        <a:pt x="124017" y="105070"/>
                        <a:pt x="118318" y="106495"/>
                      </a:cubicBezTo>
                      <a:cubicBezTo>
                        <a:pt x="112620" y="107920"/>
                        <a:pt x="105496" y="108632"/>
                        <a:pt x="105496" y="108632"/>
                      </a:cubicBezTo>
                      <a:cubicBezTo>
                        <a:pt x="105496" y="108632"/>
                        <a:pt x="104072" y="108632"/>
                        <a:pt x="103359" y="110057"/>
                      </a:cubicBezTo>
                      <a:cubicBezTo>
                        <a:pt x="101935" y="111481"/>
                        <a:pt x="63468" y="154934"/>
                        <a:pt x="63468" y="154934"/>
                      </a:cubicBezTo>
                      <a:lnTo>
                        <a:pt x="47084" y="156359"/>
                      </a:lnTo>
                      <a:cubicBezTo>
                        <a:pt x="46372" y="156359"/>
                        <a:pt x="45660" y="155646"/>
                        <a:pt x="45660" y="154934"/>
                      </a:cubicBezTo>
                      <a:lnTo>
                        <a:pt x="46372" y="134276"/>
                      </a:lnTo>
                      <a:cubicBezTo>
                        <a:pt x="46372" y="133564"/>
                        <a:pt x="45660" y="133564"/>
                        <a:pt x="45660" y="133564"/>
                      </a:cubicBezTo>
                      <a:cubicBezTo>
                        <a:pt x="44235" y="133564"/>
                        <a:pt x="42098" y="134989"/>
                        <a:pt x="40673" y="135701"/>
                      </a:cubicBezTo>
                      <a:cubicBezTo>
                        <a:pt x="38536" y="136413"/>
                        <a:pt x="27139" y="142824"/>
                        <a:pt x="22865" y="137126"/>
                      </a:cubicBezTo>
                      <a:cubicBezTo>
                        <a:pt x="20015" y="132852"/>
                        <a:pt x="20015" y="130715"/>
                        <a:pt x="20728" y="129290"/>
                      </a:cubicBezTo>
                      <a:cubicBezTo>
                        <a:pt x="20728" y="128577"/>
                        <a:pt x="20728" y="128577"/>
                        <a:pt x="20728" y="127865"/>
                      </a:cubicBezTo>
                      <a:lnTo>
                        <a:pt x="14317" y="122166"/>
                      </a:lnTo>
                      <a:cubicBezTo>
                        <a:pt x="12892" y="120742"/>
                        <a:pt x="12180" y="120029"/>
                        <a:pt x="11467" y="117892"/>
                      </a:cubicBezTo>
                      <a:cubicBezTo>
                        <a:pt x="10755" y="117180"/>
                        <a:pt x="10755" y="115755"/>
                        <a:pt x="10755" y="115043"/>
                      </a:cubicBezTo>
                      <a:cubicBezTo>
                        <a:pt x="10755" y="112194"/>
                        <a:pt x="10755" y="107207"/>
                        <a:pt x="7193" y="103646"/>
                      </a:cubicBezTo>
                      <a:cubicBezTo>
                        <a:pt x="5056" y="101509"/>
                        <a:pt x="5056" y="95810"/>
                        <a:pt x="5769" y="92248"/>
                      </a:cubicBezTo>
                      <a:cubicBezTo>
                        <a:pt x="6481" y="88686"/>
                        <a:pt x="8618" y="85125"/>
                        <a:pt x="12180" y="82988"/>
                      </a:cubicBezTo>
                      <a:cubicBezTo>
                        <a:pt x="13604" y="82275"/>
                        <a:pt x="14317" y="82275"/>
                        <a:pt x="15741" y="81563"/>
                      </a:cubicBezTo>
                      <a:cubicBezTo>
                        <a:pt x="17166" y="81563"/>
                        <a:pt x="18591" y="80851"/>
                        <a:pt x="20015" y="80851"/>
                      </a:cubicBezTo>
                      <a:lnTo>
                        <a:pt x="39961" y="75152"/>
                      </a:lnTo>
                      <a:cubicBezTo>
                        <a:pt x="39961" y="75152"/>
                        <a:pt x="46372" y="71590"/>
                        <a:pt x="40673" y="67316"/>
                      </a:cubicBezTo>
                      <a:cubicBezTo>
                        <a:pt x="34262" y="62330"/>
                        <a:pt x="39961" y="44521"/>
                        <a:pt x="51358" y="45946"/>
                      </a:cubicBezTo>
                      <a:cubicBezTo>
                        <a:pt x="62044" y="47371"/>
                        <a:pt x="73441" y="50220"/>
                        <a:pt x="79140" y="45946"/>
                      </a:cubicBezTo>
                      <a:lnTo>
                        <a:pt x="111195" y="8904"/>
                      </a:lnTo>
                      <a:cubicBezTo>
                        <a:pt x="111195" y="6767"/>
                        <a:pt x="113332" y="5343"/>
                        <a:pt x="115469" y="5343"/>
                      </a:cubicBezTo>
                      <a:close/>
                      <a:moveTo>
                        <a:pt x="72729" y="112906"/>
                      </a:moveTo>
                      <a:cubicBezTo>
                        <a:pt x="72729" y="112906"/>
                        <a:pt x="73441" y="112194"/>
                        <a:pt x="73441" y="111481"/>
                      </a:cubicBezTo>
                      <a:cubicBezTo>
                        <a:pt x="74153" y="110057"/>
                        <a:pt x="74866" y="107207"/>
                        <a:pt x="73441" y="106495"/>
                      </a:cubicBezTo>
                      <a:cubicBezTo>
                        <a:pt x="72729" y="105783"/>
                        <a:pt x="71304" y="105783"/>
                        <a:pt x="69879" y="107207"/>
                      </a:cubicBezTo>
                      <a:lnTo>
                        <a:pt x="57057" y="121454"/>
                      </a:lnTo>
                      <a:cubicBezTo>
                        <a:pt x="56345" y="122166"/>
                        <a:pt x="56345" y="122166"/>
                        <a:pt x="56345" y="122879"/>
                      </a:cubicBezTo>
                      <a:cubicBezTo>
                        <a:pt x="55632" y="125016"/>
                        <a:pt x="54920" y="130002"/>
                        <a:pt x="57769" y="128577"/>
                      </a:cubicBezTo>
                      <a:cubicBezTo>
                        <a:pt x="58482" y="128577"/>
                        <a:pt x="59194" y="127865"/>
                        <a:pt x="59907" y="127153"/>
                      </a:cubicBezTo>
                      <a:lnTo>
                        <a:pt x="72729" y="11290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16B9ABFB-4C46-4B8B-93E0-6593D84AF41C}"/>
                  </a:ext>
                </a:extLst>
              </p:cNvPr>
              <p:cNvGrpSpPr/>
              <p:nvPr userDrawn="1"/>
            </p:nvGrpSpPr>
            <p:grpSpPr>
              <a:xfrm>
                <a:off x="2486314" y="8297948"/>
                <a:ext cx="149592" cy="133208"/>
                <a:chOff x="2521774" y="2699425"/>
                <a:chExt cx="149592" cy="133208"/>
              </a:xfrm>
              <a:solidFill>
                <a:srgbClr val="F4F4F4"/>
              </a:solidFill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A163A268-6FBC-4AB0-9DFD-446FE5F3D483}"/>
                    </a:ext>
                  </a:extLst>
                </p:cNvPr>
                <p:cNvSpPr/>
                <p:nvPr/>
              </p:nvSpPr>
              <p:spPr>
                <a:xfrm>
                  <a:off x="2585685" y="2699425"/>
                  <a:ext cx="35617" cy="42740"/>
                </a:xfrm>
                <a:custGeom>
                  <a:avLst/>
                  <a:gdLst>
                    <a:gd name="connsiteX0" fmla="*/ 16939 w 35617"/>
                    <a:gd name="connsiteY0" fmla="*/ 6322 h 42740"/>
                    <a:gd name="connsiteX1" fmla="*/ 11953 w 35617"/>
                    <a:gd name="connsiteY1" fmla="*/ 10596 h 42740"/>
                    <a:gd name="connsiteX2" fmla="*/ 5542 w 35617"/>
                    <a:gd name="connsiteY2" fmla="*/ 24131 h 42740"/>
                    <a:gd name="connsiteX3" fmla="*/ 6254 w 35617"/>
                    <a:gd name="connsiteY3" fmla="*/ 36241 h 42740"/>
                    <a:gd name="connsiteX4" fmla="*/ 19076 w 35617"/>
                    <a:gd name="connsiteY4" fmla="*/ 41939 h 42740"/>
                    <a:gd name="connsiteX5" fmla="*/ 34036 w 35617"/>
                    <a:gd name="connsiteY5" fmla="*/ 21282 h 42740"/>
                    <a:gd name="connsiteX6" fmla="*/ 16939 w 35617"/>
                    <a:gd name="connsiteY6" fmla="*/ 6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17" h="42740">
                      <a:moveTo>
                        <a:pt x="16939" y="6322"/>
                      </a:moveTo>
                      <a:cubicBezTo>
                        <a:pt x="16939" y="6322"/>
                        <a:pt x="14802" y="6322"/>
                        <a:pt x="11953" y="10596"/>
                      </a:cubicBezTo>
                      <a:cubicBezTo>
                        <a:pt x="9104" y="14871"/>
                        <a:pt x="6254" y="16295"/>
                        <a:pt x="5542" y="24131"/>
                      </a:cubicBezTo>
                      <a:cubicBezTo>
                        <a:pt x="4830" y="31967"/>
                        <a:pt x="6254" y="36241"/>
                        <a:pt x="6254" y="36241"/>
                      </a:cubicBezTo>
                      <a:cubicBezTo>
                        <a:pt x="6254" y="36241"/>
                        <a:pt x="8391" y="44789"/>
                        <a:pt x="19076" y="41939"/>
                      </a:cubicBezTo>
                      <a:cubicBezTo>
                        <a:pt x="29762" y="39802"/>
                        <a:pt x="37597" y="32679"/>
                        <a:pt x="34036" y="21282"/>
                      </a:cubicBezTo>
                      <a:cubicBezTo>
                        <a:pt x="29762" y="9172"/>
                        <a:pt x="26912" y="2761"/>
                        <a:pt x="16939" y="632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9BD5EA04-0484-4E41-929E-ADF151CC6A52}"/>
                    </a:ext>
                  </a:extLst>
                </p:cNvPr>
                <p:cNvSpPr/>
                <p:nvPr/>
              </p:nvSpPr>
              <p:spPr>
                <a:xfrm>
                  <a:off x="2553829" y="2728606"/>
                  <a:ext cx="35617" cy="42740"/>
                </a:xfrm>
                <a:custGeom>
                  <a:avLst/>
                  <a:gdLst>
                    <a:gd name="connsiteX0" fmla="*/ 20302 w 35617"/>
                    <a:gd name="connsiteY0" fmla="*/ 5634 h 42740"/>
                    <a:gd name="connsiteX1" fmla="*/ 8904 w 35617"/>
                    <a:gd name="connsiteY1" fmla="*/ 14895 h 42740"/>
                    <a:gd name="connsiteX2" fmla="*/ 8192 w 35617"/>
                    <a:gd name="connsiteY2" fmla="*/ 36977 h 42740"/>
                    <a:gd name="connsiteX3" fmla="*/ 24576 w 35617"/>
                    <a:gd name="connsiteY3" fmla="*/ 39827 h 42740"/>
                    <a:gd name="connsiteX4" fmla="*/ 30987 w 35617"/>
                    <a:gd name="connsiteY4" fmla="*/ 37690 h 42740"/>
                    <a:gd name="connsiteX5" fmla="*/ 33124 w 35617"/>
                    <a:gd name="connsiteY5" fmla="*/ 28429 h 42740"/>
                    <a:gd name="connsiteX6" fmla="*/ 27425 w 35617"/>
                    <a:gd name="connsiteY6" fmla="*/ 15607 h 42740"/>
                    <a:gd name="connsiteX7" fmla="*/ 20302 w 35617"/>
                    <a:gd name="connsiteY7" fmla="*/ 5634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17" h="42740">
                      <a:moveTo>
                        <a:pt x="20302" y="5634"/>
                      </a:moveTo>
                      <a:cubicBezTo>
                        <a:pt x="20302" y="5634"/>
                        <a:pt x="13178" y="2785"/>
                        <a:pt x="8904" y="14895"/>
                      </a:cubicBezTo>
                      <a:cubicBezTo>
                        <a:pt x="3918" y="26292"/>
                        <a:pt x="4630" y="32703"/>
                        <a:pt x="8192" y="36977"/>
                      </a:cubicBezTo>
                      <a:cubicBezTo>
                        <a:pt x="11041" y="40539"/>
                        <a:pt x="19589" y="40539"/>
                        <a:pt x="24576" y="39827"/>
                      </a:cubicBezTo>
                      <a:cubicBezTo>
                        <a:pt x="26713" y="39827"/>
                        <a:pt x="29562" y="39114"/>
                        <a:pt x="30987" y="37690"/>
                      </a:cubicBezTo>
                      <a:cubicBezTo>
                        <a:pt x="33124" y="36265"/>
                        <a:pt x="35261" y="33416"/>
                        <a:pt x="33124" y="28429"/>
                      </a:cubicBezTo>
                      <a:cubicBezTo>
                        <a:pt x="29562" y="20593"/>
                        <a:pt x="30274" y="25580"/>
                        <a:pt x="27425" y="15607"/>
                      </a:cubicBezTo>
                      <a:cubicBezTo>
                        <a:pt x="24576" y="5634"/>
                        <a:pt x="20302" y="5634"/>
                        <a:pt x="20302" y="563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8290BEDB-8A09-485C-8545-7E2B82991351}"/>
                    </a:ext>
                  </a:extLst>
                </p:cNvPr>
                <p:cNvSpPr/>
                <p:nvPr/>
              </p:nvSpPr>
              <p:spPr>
                <a:xfrm>
                  <a:off x="2521774" y="2754275"/>
                  <a:ext cx="149592" cy="78358"/>
                </a:xfrm>
                <a:custGeom>
                  <a:avLst/>
                  <a:gdLst>
                    <a:gd name="connsiteX0" fmla="*/ 35261 w 149591"/>
                    <a:gd name="connsiteY0" fmla="*/ 30542 h 78357"/>
                    <a:gd name="connsiteX1" fmla="*/ 33124 w 149591"/>
                    <a:gd name="connsiteY1" fmla="*/ 30542 h 78357"/>
                    <a:gd name="connsiteX2" fmla="*/ 17452 w 149591"/>
                    <a:gd name="connsiteY2" fmla="*/ 32679 h 78357"/>
                    <a:gd name="connsiteX3" fmla="*/ 6055 w 149591"/>
                    <a:gd name="connsiteY3" fmla="*/ 40514 h 78357"/>
                    <a:gd name="connsiteX4" fmla="*/ 5343 w 149591"/>
                    <a:gd name="connsiteY4" fmla="*/ 50487 h 78357"/>
                    <a:gd name="connsiteX5" fmla="*/ 8904 w 149591"/>
                    <a:gd name="connsiteY5" fmla="*/ 59035 h 78357"/>
                    <a:gd name="connsiteX6" fmla="*/ 20302 w 149591"/>
                    <a:gd name="connsiteY6" fmla="*/ 59748 h 78357"/>
                    <a:gd name="connsiteX7" fmla="*/ 40247 w 149591"/>
                    <a:gd name="connsiteY7" fmla="*/ 46213 h 78357"/>
                    <a:gd name="connsiteX8" fmla="*/ 55919 w 149591"/>
                    <a:gd name="connsiteY8" fmla="*/ 54761 h 78357"/>
                    <a:gd name="connsiteX9" fmla="*/ 66604 w 149591"/>
                    <a:gd name="connsiteY9" fmla="*/ 59035 h 78357"/>
                    <a:gd name="connsiteX10" fmla="*/ 92248 w 149591"/>
                    <a:gd name="connsiteY10" fmla="*/ 66871 h 78357"/>
                    <a:gd name="connsiteX11" fmla="*/ 100796 w 149591"/>
                    <a:gd name="connsiteY11" fmla="*/ 71145 h 78357"/>
                    <a:gd name="connsiteX12" fmla="*/ 111481 w 149591"/>
                    <a:gd name="connsiteY12" fmla="*/ 72570 h 78357"/>
                    <a:gd name="connsiteX13" fmla="*/ 121454 w 149591"/>
                    <a:gd name="connsiteY13" fmla="*/ 59748 h 78357"/>
                    <a:gd name="connsiteX14" fmla="*/ 115755 w 149591"/>
                    <a:gd name="connsiteY14" fmla="*/ 44076 h 78357"/>
                    <a:gd name="connsiteX15" fmla="*/ 127865 w 149591"/>
                    <a:gd name="connsiteY15" fmla="*/ 29829 h 78357"/>
                    <a:gd name="connsiteX16" fmla="*/ 131427 w 149591"/>
                    <a:gd name="connsiteY16" fmla="*/ 27692 h 78357"/>
                    <a:gd name="connsiteX17" fmla="*/ 137838 w 149591"/>
                    <a:gd name="connsiteY17" fmla="*/ 26268 h 78357"/>
                    <a:gd name="connsiteX18" fmla="*/ 149235 w 149591"/>
                    <a:gd name="connsiteY18" fmla="*/ 17007 h 78357"/>
                    <a:gd name="connsiteX19" fmla="*/ 140687 w 149591"/>
                    <a:gd name="connsiteY19" fmla="*/ 11308 h 78357"/>
                    <a:gd name="connsiteX20" fmla="*/ 103646 w 149591"/>
                    <a:gd name="connsiteY20" fmla="*/ 5610 h 78357"/>
                    <a:gd name="connsiteX21" fmla="*/ 95098 w 149591"/>
                    <a:gd name="connsiteY21" fmla="*/ 7747 h 78357"/>
                    <a:gd name="connsiteX22" fmla="*/ 91536 w 149591"/>
                    <a:gd name="connsiteY22" fmla="*/ 13445 h 78357"/>
                    <a:gd name="connsiteX23" fmla="*/ 91536 w 149591"/>
                    <a:gd name="connsiteY23" fmla="*/ 21281 h 78357"/>
                    <a:gd name="connsiteX24" fmla="*/ 90823 w 149591"/>
                    <a:gd name="connsiteY24" fmla="*/ 25555 h 78357"/>
                    <a:gd name="connsiteX25" fmla="*/ 82275 w 149591"/>
                    <a:gd name="connsiteY25" fmla="*/ 35528 h 78357"/>
                    <a:gd name="connsiteX26" fmla="*/ 68029 w 149591"/>
                    <a:gd name="connsiteY26" fmla="*/ 29829 h 78357"/>
                    <a:gd name="connsiteX27" fmla="*/ 61618 w 149591"/>
                    <a:gd name="connsiteY27" fmla="*/ 21994 h 78357"/>
                    <a:gd name="connsiteX28" fmla="*/ 35261 w 149591"/>
                    <a:gd name="connsiteY28" fmla="*/ 30542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49591" h="78357">
                      <a:moveTo>
                        <a:pt x="35261" y="30542"/>
                      </a:moveTo>
                      <a:cubicBezTo>
                        <a:pt x="34549" y="30542"/>
                        <a:pt x="33836" y="30542"/>
                        <a:pt x="33124" y="30542"/>
                      </a:cubicBezTo>
                      <a:cubicBezTo>
                        <a:pt x="30274" y="31254"/>
                        <a:pt x="21014" y="32679"/>
                        <a:pt x="17452" y="32679"/>
                      </a:cubicBezTo>
                      <a:cubicBezTo>
                        <a:pt x="12466" y="32679"/>
                        <a:pt x="8192" y="33391"/>
                        <a:pt x="6055" y="40514"/>
                      </a:cubicBezTo>
                      <a:cubicBezTo>
                        <a:pt x="5343" y="44076"/>
                        <a:pt x="5343" y="48350"/>
                        <a:pt x="5343" y="50487"/>
                      </a:cubicBezTo>
                      <a:cubicBezTo>
                        <a:pt x="5343" y="53336"/>
                        <a:pt x="6767" y="56898"/>
                        <a:pt x="8904" y="59035"/>
                      </a:cubicBezTo>
                      <a:cubicBezTo>
                        <a:pt x="11041" y="61885"/>
                        <a:pt x="15315" y="64022"/>
                        <a:pt x="20302" y="59748"/>
                      </a:cubicBezTo>
                      <a:cubicBezTo>
                        <a:pt x="30274" y="52624"/>
                        <a:pt x="32412" y="48350"/>
                        <a:pt x="40247" y="46213"/>
                      </a:cubicBezTo>
                      <a:cubicBezTo>
                        <a:pt x="48795" y="44076"/>
                        <a:pt x="55919" y="54761"/>
                        <a:pt x="55919" y="54761"/>
                      </a:cubicBezTo>
                      <a:cubicBezTo>
                        <a:pt x="55919" y="54761"/>
                        <a:pt x="58768" y="59748"/>
                        <a:pt x="66604" y="59035"/>
                      </a:cubicBezTo>
                      <a:cubicBezTo>
                        <a:pt x="71590" y="58323"/>
                        <a:pt x="84412" y="63309"/>
                        <a:pt x="92248" y="66871"/>
                      </a:cubicBezTo>
                      <a:cubicBezTo>
                        <a:pt x="95098" y="68296"/>
                        <a:pt x="97947" y="69720"/>
                        <a:pt x="100796" y="71145"/>
                      </a:cubicBezTo>
                      <a:cubicBezTo>
                        <a:pt x="103646" y="72570"/>
                        <a:pt x="107920" y="74707"/>
                        <a:pt x="111481" y="72570"/>
                      </a:cubicBezTo>
                      <a:cubicBezTo>
                        <a:pt x="117180" y="69720"/>
                        <a:pt x="127865" y="65446"/>
                        <a:pt x="121454" y="59748"/>
                      </a:cubicBezTo>
                      <a:cubicBezTo>
                        <a:pt x="115043" y="54049"/>
                        <a:pt x="110769" y="50487"/>
                        <a:pt x="115755" y="44076"/>
                      </a:cubicBezTo>
                      <a:cubicBezTo>
                        <a:pt x="120029" y="39802"/>
                        <a:pt x="125016" y="32679"/>
                        <a:pt x="127865" y="29829"/>
                      </a:cubicBezTo>
                      <a:cubicBezTo>
                        <a:pt x="128578" y="29117"/>
                        <a:pt x="130002" y="28405"/>
                        <a:pt x="131427" y="27692"/>
                      </a:cubicBezTo>
                      <a:cubicBezTo>
                        <a:pt x="132852" y="26980"/>
                        <a:pt x="134989" y="26980"/>
                        <a:pt x="137838" y="26268"/>
                      </a:cubicBezTo>
                      <a:cubicBezTo>
                        <a:pt x="143537" y="25555"/>
                        <a:pt x="149948" y="25555"/>
                        <a:pt x="149235" y="17007"/>
                      </a:cubicBezTo>
                      <a:cubicBezTo>
                        <a:pt x="149235" y="17007"/>
                        <a:pt x="149948" y="12021"/>
                        <a:pt x="140687" y="11308"/>
                      </a:cubicBezTo>
                      <a:cubicBezTo>
                        <a:pt x="133564" y="10596"/>
                        <a:pt x="111481" y="6322"/>
                        <a:pt x="103646" y="5610"/>
                      </a:cubicBezTo>
                      <a:cubicBezTo>
                        <a:pt x="100796" y="4897"/>
                        <a:pt x="97947" y="5610"/>
                        <a:pt x="95098" y="7747"/>
                      </a:cubicBezTo>
                      <a:cubicBezTo>
                        <a:pt x="93673" y="9171"/>
                        <a:pt x="92248" y="10596"/>
                        <a:pt x="91536" y="13445"/>
                      </a:cubicBezTo>
                      <a:cubicBezTo>
                        <a:pt x="91536" y="17007"/>
                        <a:pt x="91536" y="19856"/>
                        <a:pt x="91536" y="21281"/>
                      </a:cubicBezTo>
                      <a:cubicBezTo>
                        <a:pt x="91536" y="22706"/>
                        <a:pt x="91536" y="24131"/>
                        <a:pt x="90823" y="25555"/>
                      </a:cubicBezTo>
                      <a:cubicBezTo>
                        <a:pt x="89399" y="28405"/>
                        <a:pt x="86549" y="34103"/>
                        <a:pt x="82275" y="35528"/>
                      </a:cubicBezTo>
                      <a:cubicBezTo>
                        <a:pt x="75864" y="38377"/>
                        <a:pt x="64467" y="44788"/>
                        <a:pt x="68029" y="29829"/>
                      </a:cubicBezTo>
                      <a:cubicBezTo>
                        <a:pt x="68029" y="29829"/>
                        <a:pt x="76577" y="14870"/>
                        <a:pt x="61618" y="21994"/>
                      </a:cubicBezTo>
                      <a:cubicBezTo>
                        <a:pt x="49508" y="29117"/>
                        <a:pt x="38110" y="30542"/>
                        <a:pt x="35261" y="3054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135EF0C7-A1AC-49F0-BB5B-6D53FC7E3E61}"/>
                  </a:ext>
                </a:extLst>
              </p:cNvPr>
              <p:cNvGrpSpPr/>
              <p:nvPr userDrawn="1"/>
            </p:nvGrpSpPr>
            <p:grpSpPr>
              <a:xfrm>
                <a:off x="2714263" y="8375978"/>
                <a:ext cx="173054" cy="149405"/>
                <a:chOff x="2749723" y="2777455"/>
                <a:chExt cx="173054" cy="149405"/>
              </a:xfrm>
              <a:solidFill>
                <a:srgbClr val="F4F4F4"/>
              </a:solidFill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249B8B8D-3B97-469A-BDBB-92B6E82E61B6}"/>
                    </a:ext>
                  </a:extLst>
                </p:cNvPr>
                <p:cNvSpPr/>
                <p:nvPr/>
              </p:nvSpPr>
              <p:spPr>
                <a:xfrm>
                  <a:off x="2749723" y="2777455"/>
                  <a:ext cx="78358" cy="135345"/>
                </a:xfrm>
                <a:custGeom>
                  <a:avLst/>
                  <a:gdLst>
                    <a:gd name="connsiteX0" fmla="*/ 58768 w 78357"/>
                    <a:gd name="connsiteY0" fmla="*/ 10924 h 135344"/>
                    <a:gd name="connsiteX1" fmla="*/ 54494 w 78357"/>
                    <a:gd name="connsiteY1" fmla="*/ 9499 h 135344"/>
                    <a:gd name="connsiteX2" fmla="*/ 52357 w 78357"/>
                    <a:gd name="connsiteY2" fmla="*/ 9499 h 135344"/>
                    <a:gd name="connsiteX3" fmla="*/ 40960 w 78357"/>
                    <a:gd name="connsiteY3" fmla="*/ 14485 h 135344"/>
                    <a:gd name="connsiteX4" fmla="*/ 39535 w 78357"/>
                    <a:gd name="connsiteY4" fmla="*/ 20184 h 135344"/>
                    <a:gd name="connsiteX5" fmla="*/ 42384 w 78357"/>
                    <a:gd name="connsiteY5" fmla="*/ 29444 h 135344"/>
                    <a:gd name="connsiteX6" fmla="*/ 43097 w 78357"/>
                    <a:gd name="connsiteY6" fmla="*/ 30157 h 135344"/>
                    <a:gd name="connsiteX7" fmla="*/ 48795 w 78357"/>
                    <a:gd name="connsiteY7" fmla="*/ 31581 h 135344"/>
                    <a:gd name="connsiteX8" fmla="*/ 49508 w 78357"/>
                    <a:gd name="connsiteY8" fmla="*/ 33006 h 135344"/>
                    <a:gd name="connsiteX9" fmla="*/ 47371 w 78357"/>
                    <a:gd name="connsiteY9" fmla="*/ 41554 h 135344"/>
                    <a:gd name="connsiteX10" fmla="*/ 44521 w 78357"/>
                    <a:gd name="connsiteY10" fmla="*/ 45116 h 135344"/>
                    <a:gd name="connsiteX11" fmla="*/ 29562 w 78357"/>
                    <a:gd name="connsiteY11" fmla="*/ 51527 h 135344"/>
                    <a:gd name="connsiteX12" fmla="*/ 16028 w 78357"/>
                    <a:gd name="connsiteY12" fmla="*/ 69335 h 135344"/>
                    <a:gd name="connsiteX13" fmla="*/ 20302 w 78357"/>
                    <a:gd name="connsiteY13" fmla="*/ 80021 h 135344"/>
                    <a:gd name="connsiteX14" fmla="*/ 18165 w 78357"/>
                    <a:gd name="connsiteY14" fmla="*/ 92843 h 135344"/>
                    <a:gd name="connsiteX15" fmla="*/ 13178 w 78357"/>
                    <a:gd name="connsiteY15" fmla="*/ 99254 h 135344"/>
                    <a:gd name="connsiteX16" fmla="*/ 12466 w 78357"/>
                    <a:gd name="connsiteY16" fmla="*/ 100679 h 135344"/>
                    <a:gd name="connsiteX17" fmla="*/ 9617 w 78357"/>
                    <a:gd name="connsiteY17" fmla="*/ 104240 h 135344"/>
                    <a:gd name="connsiteX18" fmla="*/ 6055 w 78357"/>
                    <a:gd name="connsiteY18" fmla="*/ 111364 h 135344"/>
                    <a:gd name="connsiteX19" fmla="*/ 5343 w 78357"/>
                    <a:gd name="connsiteY19" fmla="*/ 119912 h 135344"/>
                    <a:gd name="connsiteX20" fmla="*/ 14603 w 78357"/>
                    <a:gd name="connsiteY20" fmla="*/ 127748 h 135344"/>
                    <a:gd name="connsiteX21" fmla="*/ 27425 w 78357"/>
                    <a:gd name="connsiteY21" fmla="*/ 123473 h 135344"/>
                    <a:gd name="connsiteX22" fmla="*/ 28850 w 78357"/>
                    <a:gd name="connsiteY22" fmla="*/ 122761 h 135344"/>
                    <a:gd name="connsiteX23" fmla="*/ 38110 w 78357"/>
                    <a:gd name="connsiteY23" fmla="*/ 108514 h 135344"/>
                    <a:gd name="connsiteX24" fmla="*/ 57343 w 78357"/>
                    <a:gd name="connsiteY24" fmla="*/ 90706 h 135344"/>
                    <a:gd name="connsiteX25" fmla="*/ 63042 w 78357"/>
                    <a:gd name="connsiteY25" fmla="*/ 78596 h 135344"/>
                    <a:gd name="connsiteX26" fmla="*/ 61618 w 78357"/>
                    <a:gd name="connsiteY26" fmla="*/ 77171 h 135344"/>
                    <a:gd name="connsiteX27" fmla="*/ 43097 w 78357"/>
                    <a:gd name="connsiteY27" fmla="*/ 89281 h 135344"/>
                    <a:gd name="connsiteX28" fmla="*/ 40247 w 78357"/>
                    <a:gd name="connsiteY28" fmla="*/ 89993 h 135344"/>
                    <a:gd name="connsiteX29" fmla="*/ 40960 w 78357"/>
                    <a:gd name="connsiteY29" fmla="*/ 87144 h 135344"/>
                    <a:gd name="connsiteX30" fmla="*/ 43809 w 78357"/>
                    <a:gd name="connsiteY30" fmla="*/ 81445 h 135344"/>
                    <a:gd name="connsiteX31" fmla="*/ 51645 w 78357"/>
                    <a:gd name="connsiteY31" fmla="*/ 70760 h 135344"/>
                    <a:gd name="connsiteX32" fmla="*/ 60905 w 78357"/>
                    <a:gd name="connsiteY32" fmla="*/ 46541 h 135344"/>
                    <a:gd name="connsiteX33" fmla="*/ 68741 w 78357"/>
                    <a:gd name="connsiteY33" fmla="*/ 31581 h 135344"/>
                    <a:gd name="connsiteX34" fmla="*/ 70166 w 78357"/>
                    <a:gd name="connsiteY34" fmla="*/ 30157 h 135344"/>
                    <a:gd name="connsiteX35" fmla="*/ 78001 w 78357"/>
                    <a:gd name="connsiteY35" fmla="*/ 20184 h 135344"/>
                    <a:gd name="connsiteX36" fmla="*/ 77289 w 78357"/>
                    <a:gd name="connsiteY36" fmla="*/ 17335 h 135344"/>
                    <a:gd name="connsiteX37" fmla="*/ 72303 w 78357"/>
                    <a:gd name="connsiteY37" fmla="*/ 7362 h 135344"/>
                    <a:gd name="connsiteX38" fmla="*/ 64467 w 78357"/>
                    <a:gd name="connsiteY38" fmla="*/ 8074 h 135344"/>
                    <a:gd name="connsiteX39" fmla="*/ 63754 w 78357"/>
                    <a:gd name="connsiteY39" fmla="*/ 8786 h 135344"/>
                    <a:gd name="connsiteX40" fmla="*/ 60193 w 78357"/>
                    <a:gd name="connsiteY40" fmla="*/ 10211 h 135344"/>
                    <a:gd name="connsiteX41" fmla="*/ 58768 w 78357"/>
                    <a:gd name="connsiteY41" fmla="*/ 10924 h 1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78357" h="135344">
                      <a:moveTo>
                        <a:pt x="58768" y="10924"/>
                      </a:moveTo>
                      <a:lnTo>
                        <a:pt x="54494" y="9499"/>
                      </a:lnTo>
                      <a:cubicBezTo>
                        <a:pt x="53782" y="9499"/>
                        <a:pt x="53069" y="9499"/>
                        <a:pt x="52357" y="9499"/>
                      </a:cubicBezTo>
                      <a:lnTo>
                        <a:pt x="40960" y="14485"/>
                      </a:lnTo>
                      <a:cubicBezTo>
                        <a:pt x="40960" y="14485"/>
                        <a:pt x="38823" y="15910"/>
                        <a:pt x="39535" y="20184"/>
                      </a:cubicBezTo>
                      <a:cubicBezTo>
                        <a:pt x="40247" y="23746"/>
                        <a:pt x="41672" y="28020"/>
                        <a:pt x="42384" y="29444"/>
                      </a:cubicBezTo>
                      <a:cubicBezTo>
                        <a:pt x="42384" y="30157"/>
                        <a:pt x="43097" y="30157"/>
                        <a:pt x="43097" y="30157"/>
                      </a:cubicBezTo>
                      <a:lnTo>
                        <a:pt x="48795" y="31581"/>
                      </a:lnTo>
                      <a:cubicBezTo>
                        <a:pt x="49508" y="31581"/>
                        <a:pt x="49508" y="32294"/>
                        <a:pt x="49508" y="33006"/>
                      </a:cubicBezTo>
                      <a:lnTo>
                        <a:pt x="47371" y="41554"/>
                      </a:lnTo>
                      <a:cubicBezTo>
                        <a:pt x="47371" y="42979"/>
                        <a:pt x="45946" y="44404"/>
                        <a:pt x="44521" y="45116"/>
                      </a:cubicBezTo>
                      <a:lnTo>
                        <a:pt x="29562" y="51527"/>
                      </a:lnTo>
                      <a:cubicBezTo>
                        <a:pt x="29562" y="51527"/>
                        <a:pt x="18877" y="53664"/>
                        <a:pt x="16028" y="69335"/>
                      </a:cubicBezTo>
                      <a:cubicBezTo>
                        <a:pt x="16028" y="69335"/>
                        <a:pt x="16740" y="74322"/>
                        <a:pt x="20302" y="80021"/>
                      </a:cubicBezTo>
                      <a:cubicBezTo>
                        <a:pt x="23863" y="85719"/>
                        <a:pt x="22439" y="90706"/>
                        <a:pt x="18165" y="92843"/>
                      </a:cubicBezTo>
                      <a:cubicBezTo>
                        <a:pt x="15315" y="94267"/>
                        <a:pt x="13891" y="97829"/>
                        <a:pt x="13178" y="99254"/>
                      </a:cubicBezTo>
                      <a:cubicBezTo>
                        <a:pt x="13178" y="99966"/>
                        <a:pt x="12466" y="99966"/>
                        <a:pt x="12466" y="100679"/>
                      </a:cubicBezTo>
                      <a:lnTo>
                        <a:pt x="9617" y="104240"/>
                      </a:lnTo>
                      <a:cubicBezTo>
                        <a:pt x="8192" y="106377"/>
                        <a:pt x="6767" y="108514"/>
                        <a:pt x="6055" y="111364"/>
                      </a:cubicBezTo>
                      <a:cubicBezTo>
                        <a:pt x="5343" y="113501"/>
                        <a:pt x="5343" y="117062"/>
                        <a:pt x="5343" y="119912"/>
                      </a:cubicBezTo>
                      <a:cubicBezTo>
                        <a:pt x="6767" y="127035"/>
                        <a:pt x="4630" y="134159"/>
                        <a:pt x="14603" y="127748"/>
                      </a:cubicBezTo>
                      <a:cubicBezTo>
                        <a:pt x="23863" y="122049"/>
                        <a:pt x="18165" y="124186"/>
                        <a:pt x="27425" y="123473"/>
                      </a:cubicBezTo>
                      <a:cubicBezTo>
                        <a:pt x="28137" y="123473"/>
                        <a:pt x="28137" y="123473"/>
                        <a:pt x="28850" y="122761"/>
                      </a:cubicBezTo>
                      <a:cubicBezTo>
                        <a:pt x="30274" y="120624"/>
                        <a:pt x="36686" y="113501"/>
                        <a:pt x="38110" y="108514"/>
                      </a:cubicBezTo>
                      <a:cubicBezTo>
                        <a:pt x="40247" y="102816"/>
                        <a:pt x="57343" y="90706"/>
                        <a:pt x="57343" y="90706"/>
                      </a:cubicBezTo>
                      <a:cubicBezTo>
                        <a:pt x="57343" y="90706"/>
                        <a:pt x="62330" y="85007"/>
                        <a:pt x="63042" y="78596"/>
                      </a:cubicBezTo>
                      <a:cubicBezTo>
                        <a:pt x="63042" y="77884"/>
                        <a:pt x="62330" y="77171"/>
                        <a:pt x="61618" y="77171"/>
                      </a:cubicBezTo>
                      <a:lnTo>
                        <a:pt x="43097" y="89281"/>
                      </a:lnTo>
                      <a:cubicBezTo>
                        <a:pt x="42384" y="89993"/>
                        <a:pt x="40960" y="89993"/>
                        <a:pt x="40247" y="89993"/>
                      </a:cubicBezTo>
                      <a:cubicBezTo>
                        <a:pt x="39535" y="89993"/>
                        <a:pt x="38823" y="88569"/>
                        <a:pt x="40960" y="87144"/>
                      </a:cubicBezTo>
                      <a:cubicBezTo>
                        <a:pt x="40960" y="87144"/>
                        <a:pt x="43097" y="85007"/>
                        <a:pt x="43809" y="81445"/>
                      </a:cubicBezTo>
                      <a:cubicBezTo>
                        <a:pt x="45234" y="74322"/>
                        <a:pt x="51645" y="70760"/>
                        <a:pt x="51645" y="70760"/>
                      </a:cubicBezTo>
                      <a:cubicBezTo>
                        <a:pt x="51645" y="70760"/>
                        <a:pt x="59480" y="65061"/>
                        <a:pt x="60905" y="46541"/>
                      </a:cubicBezTo>
                      <a:cubicBezTo>
                        <a:pt x="60905" y="46541"/>
                        <a:pt x="60905" y="40842"/>
                        <a:pt x="68741" y="31581"/>
                      </a:cubicBezTo>
                      <a:cubicBezTo>
                        <a:pt x="69453" y="30869"/>
                        <a:pt x="70166" y="30869"/>
                        <a:pt x="70166" y="30157"/>
                      </a:cubicBezTo>
                      <a:cubicBezTo>
                        <a:pt x="72303" y="28732"/>
                        <a:pt x="77289" y="25883"/>
                        <a:pt x="78001" y="20184"/>
                      </a:cubicBezTo>
                      <a:cubicBezTo>
                        <a:pt x="78001" y="18759"/>
                        <a:pt x="78001" y="18047"/>
                        <a:pt x="77289" y="17335"/>
                      </a:cubicBezTo>
                      <a:cubicBezTo>
                        <a:pt x="76577" y="15910"/>
                        <a:pt x="75152" y="13061"/>
                        <a:pt x="72303" y="7362"/>
                      </a:cubicBezTo>
                      <a:cubicBezTo>
                        <a:pt x="72303" y="7362"/>
                        <a:pt x="71590" y="2375"/>
                        <a:pt x="64467" y="8074"/>
                      </a:cubicBezTo>
                      <a:cubicBezTo>
                        <a:pt x="64467" y="8074"/>
                        <a:pt x="63754" y="8786"/>
                        <a:pt x="63754" y="8786"/>
                      </a:cubicBezTo>
                      <a:lnTo>
                        <a:pt x="60193" y="10211"/>
                      </a:lnTo>
                      <a:cubicBezTo>
                        <a:pt x="60193" y="11636"/>
                        <a:pt x="59480" y="11636"/>
                        <a:pt x="58768" y="1092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DAFD5EA5-6C0B-4BB3-B32D-5CF37FEEBC77}"/>
                    </a:ext>
                  </a:extLst>
                </p:cNvPr>
                <p:cNvSpPr/>
                <p:nvPr/>
              </p:nvSpPr>
              <p:spPr>
                <a:xfrm>
                  <a:off x="2787432" y="2791515"/>
                  <a:ext cx="135345" cy="135345"/>
                </a:xfrm>
                <a:custGeom>
                  <a:avLst/>
                  <a:gdLst>
                    <a:gd name="connsiteX0" fmla="*/ 101553 w 135344"/>
                    <a:gd name="connsiteY0" fmla="*/ 5412 h 135344"/>
                    <a:gd name="connsiteX1" fmla="*/ 105827 w 135344"/>
                    <a:gd name="connsiteY1" fmla="*/ 15385 h 135344"/>
                    <a:gd name="connsiteX2" fmla="*/ 103690 w 135344"/>
                    <a:gd name="connsiteY2" fmla="*/ 17522 h 135344"/>
                    <a:gd name="connsiteX3" fmla="*/ 95854 w 135344"/>
                    <a:gd name="connsiteY3" fmla="*/ 28207 h 135344"/>
                    <a:gd name="connsiteX4" fmla="*/ 112951 w 135344"/>
                    <a:gd name="connsiteY4" fmla="*/ 18234 h 135344"/>
                    <a:gd name="connsiteX5" fmla="*/ 115088 w 135344"/>
                    <a:gd name="connsiteY5" fmla="*/ 11111 h 135344"/>
                    <a:gd name="connsiteX6" fmla="*/ 120786 w 135344"/>
                    <a:gd name="connsiteY6" fmla="*/ 6125 h 135344"/>
                    <a:gd name="connsiteX7" fmla="*/ 122923 w 135344"/>
                    <a:gd name="connsiteY7" fmla="*/ 6837 h 135344"/>
                    <a:gd name="connsiteX8" fmla="*/ 133608 w 135344"/>
                    <a:gd name="connsiteY8" fmla="*/ 18234 h 135344"/>
                    <a:gd name="connsiteX9" fmla="*/ 134321 w 135344"/>
                    <a:gd name="connsiteY9" fmla="*/ 21796 h 135344"/>
                    <a:gd name="connsiteX10" fmla="*/ 130047 w 135344"/>
                    <a:gd name="connsiteY10" fmla="*/ 31769 h 135344"/>
                    <a:gd name="connsiteX11" fmla="*/ 127197 w 135344"/>
                    <a:gd name="connsiteY11" fmla="*/ 34618 h 135344"/>
                    <a:gd name="connsiteX12" fmla="*/ 121499 w 135344"/>
                    <a:gd name="connsiteY12" fmla="*/ 37468 h 135344"/>
                    <a:gd name="connsiteX13" fmla="*/ 117225 w 135344"/>
                    <a:gd name="connsiteY13" fmla="*/ 42454 h 135344"/>
                    <a:gd name="connsiteX14" fmla="*/ 94430 w 135344"/>
                    <a:gd name="connsiteY14" fmla="*/ 70948 h 135344"/>
                    <a:gd name="connsiteX15" fmla="*/ 76621 w 135344"/>
                    <a:gd name="connsiteY15" fmla="*/ 72372 h 135344"/>
                    <a:gd name="connsiteX16" fmla="*/ 75909 w 135344"/>
                    <a:gd name="connsiteY16" fmla="*/ 73085 h 135344"/>
                    <a:gd name="connsiteX17" fmla="*/ 74484 w 135344"/>
                    <a:gd name="connsiteY17" fmla="*/ 78071 h 135344"/>
                    <a:gd name="connsiteX18" fmla="*/ 75196 w 135344"/>
                    <a:gd name="connsiteY18" fmla="*/ 78783 h 135344"/>
                    <a:gd name="connsiteX19" fmla="*/ 80183 w 135344"/>
                    <a:gd name="connsiteY19" fmla="*/ 79496 h 135344"/>
                    <a:gd name="connsiteX20" fmla="*/ 83032 w 135344"/>
                    <a:gd name="connsiteY20" fmla="*/ 80208 h 135344"/>
                    <a:gd name="connsiteX21" fmla="*/ 88019 w 135344"/>
                    <a:gd name="connsiteY21" fmla="*/ 84482 h 135344"/>
                    <a:gd name="connsiteX22" fmla="*/ 88731 w 135344"/>
                    <a:gd name="connsiteY22" fmla="*/ 90181 h 135344"/>
                    <a:gd name="connsiteX23" fmla="*/ 85882 w 135344"/>
                    <a:gd name="connsiteY23" fmla="*/ 90893 h 135344"/>
                    <a:gd name="connsiteX24" fmla="*/ 68785 w 135344"/>
                    <a:gd name="connsiteY24" fmla="*/ 95167 h 135344"/>
                    <a:gd name="connsiteX25" fmla="*/ 66648 w 135344"/>
                    <a:gd name="connsiteY25" fmla="*/ 97304 h 135344"/>
                    <a:gd name="connsiteX26" fmla="*/ 65224 w 135344"/>
                    <a:gd name="connsiteY26" fmla="*/ 103715 h 135344"/>
                    <a:gd name="connsiteX27" fmla="*/ 65936 w 135344"/>
                    <a:gd name="connsiteY27" fmla="*/ 104428 h 135344"/>
                    <a:gd name="connsiteX28" fmla="*/ 85169 w 135344"/>
                    <a:gd name="connsiteY28" fmla="*/ 105852 h 135344"/>
                    <a:gd name="connsiteX29" fmla="*/ 87306 w 135344"/>
                    <a:gd name="connsiteY29" fmla="*/ 107277 h 135344"/>
                    <a:gd name="connsiteX30" fmla="*/ 93005 w 135344"/>
                    <a:gd name="connsiteY30" fmla="*/ 115113 h 135344"/>
                    <a:gd name="connsiteX31" fmla="*/ 95142 w 135344"/>
                    <a:gd name="connsiteY31" fmla="*/ 116537 h 135344"/>
                    <a:gd name="connsiteX32" fmla="*/ 98704 w 135344"/>
                    <a:gd name="connsiteY32" fmla="*/ 122948 h 135344"/>
                    <a:gd name="connsiteX33" fmla="*/ 96567 w 135344"/>
                    <a:gd name="connsiteY33" fmla="*/ 126510 h 135344"/>
                    <a:gd name="connsiteX34" fmla="*/ 93005 w 135344"/>
                    <a:gd name="connsiteY34" fmla="*/ 130072 h 135344"/>
                    <a:gd name="connsiteX35" fmla="*/ 89443 w 135344"/>
                    <a:gd name="connsiteY35" fmla="*/ 130784 h 135344"/>
                    <a:gd name="connsiteX36" fmla="*/ 28182 w 135344"/>
                    <a:gd name="connsiteY36" fmla="*/ 122236 h 135344"/>
                    <a:gd name="connsiteX37" fmla="*/ 15360 w 135344"/>
                    <a:gd name="connsiteY37" fmla="*/ 125086 h 135344"/>
                    <a:gd name="connsiteX38" fmla="*/ 10373 w 135344"/>
                    <a:gd name="connsiteY38" fmla="*/ 121524 h 135344"/>
                    <a:gd name="connsiteX39" fmla="*/ 6099 w 135344"/>
                    <a:gd name="connsiteY39" fmla="*/ 110839 h 135344"/>
                    <a:gd name="connsiteX40" fmla="*/ 8949 w 135344"/>
                    <a:gd name="connsiteY40" fmla="*/ 106565 h 135344"/>
                    <a:gd name="connsiteX41" fmla="*/ 11086 w 135344"/>
                    <a:gd name="connsiteY41" fmla="*/ 105852 h 135344"/>
                    <a:gd name="connsiteX42" fmla="*/ 22483 w 135344"/>
                    <a:gd name="connsiteY42" fmla="*/ 105140 h 135344"/>
                    <a:gd name="connsiteX43" fmla="*/ 26045 w 135344"/>
                    <a:gd name="connsiteY43" fmla="*/ 105140 h 135344"/>
                    <a:gd name="connsiteX44" fmla="*/ 39579 w 135344"/>
                    <a:gd name="connsiteY44" fmla="*/ 104428 h 135344"/>
                    <a:gd name="connsiteX45" fmla="*/ 42429 w 135344"/>
                    <a:gd name="connsiteY45" fmla="*/ 101578 h 135344"/>
                    <a:gd name="connsiteX46" fmla="*/ 42429 w 135344"/>
                    <a:gd name="connsiteY46" fmla="*/ 100154 h 135344"/>
                    <a:gd name="connsiteX47" fmla="*/ 41716 w 135344"/>
                    <a:gd name="connsiteY47" fmla="*/ 98729 h 135344"/>
                    <a:gd name="connsiteX48" fmla="*/ 36730 w 135344"/>
                    <a:gd name="connsiteY48" fmla="*/ 97304 h 135344"/>
                    <a:gd name="connsiteX49" fmla="*/ 35305 w 135344"/>
                    <a:gd name="connsiteY49" fmla="*/ 98017 h 135344"/>
                    <a:gd name="connsiteX50" fmla="*/ 25333 w 135344"/>
                    <a:gd name="connsiteY50" fmla="*/ 94455 h 135344"/>
                    <a:gd name="connsiteX51" fmla="*/ 33168 w 135344"/>
                    <a:gd name="connsiteY51" fmla="*/ 87331 h 135344"/>
                    <a:gd name="connsiteX52" fmla="*/ 37442 w 135344"/>
                    <a:gd name="connsiteY52" fmla="*/ 86619 h 135344"/>
                    <a:gd name="connsiteX53" fmla="*/ 48128 w 135344"/>
                    <a:gd name="connsiteY53" fmla="*/ 83770 h 135344"/>
                    <a:gd name="connsiteX54" fmla="*/ 52402 w 135344"/>
                    <a:gd name="connsiteY54" fmla="*/ 78783 h 135344"/>
                    <a:gd name="connsiteX55" fmla="*/ 53826 w 135344"/>
                    <a:gd name="connsiteY55" fmla="*/ 73797 h 135344"/>
                    <a:gd name="connsiteX56" fmla="*/ 53114 w 135344"/>
                    <a:gd name="connsiteY56" fmla="*/ 72372 h 135344"/>
                    <a:gd name="connsiteX57" fmla="*/ 44566 w 135344"/>
                    <a:gd name="connsiteY57" fmla="*/ 72372 h 135344"/>
                    <a:gd name="connsiteX58" fmla="*/ 28894 w 135344"/>
                    <a:gd name="connsiteY58" fmla="*/ 61687 h 135344"/>
                    <a:gd name="connsiteX59" fmla="*/ 31744 w 135344"/>
                    <a:gd name="connsiteY59" fmla="*/ 56701 h 135344"/>
                    <a:gd name="connsiteX60" fmla="*/ 37442 w 135344"/>
                    <a:gd name="connsiteY60" fmla="*/ 41742 h 135344"/>
                    <a:gd name="connsiteX61" fmla="*/ 52402 w 135344"/>
                    <a:gd name="connsiteY61" fmla="*/ 8262 h 135344"/>
                    <a:gd name="connsiteX62" fmla="*/ 54539 w 135344"/>
                    <a:gd name="connsiteY62" fmla="*/ 7549 h 135344"/>
                    <a:gd name="connsiteX63" fmla="*/ 60950 w 135344"/>
                    <a:gd name="connsiteY63" fmla="*/ 8974 h 135344"/>
                    <a:gd name="connsiteX64" fmla="*/ 67361 w 135344"/>
                    <a:gd name="connsiteY64" fmla="*/ 9686 h 135344"/>
                    <a:gd name="connsiteX65" fmla="*/ 101553 w 135344"/>
                    <a:gd name="connsiteY65" fmla="*/ 5412 h 135344"/>
                    <a:gd name="connsiteX66" fmla="*/ 65224 w 135344"/>
                    <a:gd name="connsiteY66" fmla="*/ 23933 h 135344"/>
                    <a:gd name="connsiteX67" fmla="*/ 60950 w 135344"/>
                    <a:gd name="connsiteY67" fmla="*/ 26782 h 135344"/>
                    <a:gd name="connsiteX68" fmla="*/ 59525 w 135344"/>
                    <a:gd name="connsiteY68" fmla="*/ 33194 h 135344"/>
                    <a:gd name="connsiteX69" fmla="*/ 61662 w 135344"/>
                    <a:gd name="connsiteY69" fmla="*/ 38180 h 135344"/>
                    <a:gd name="connsiteX70" fmla="*/ 68785 w 135344"/>
                    <a:gd name="connsiteY70" fmla="*/ 36043 h 135344"/>
                    <a:gd name="connsiteX71" fmla="*/ 70922 w 135344"/>
                    <a:gd name="connsiteY71" fmla="*/ 30344 h 135344"/>
                    <a:gd name="connsiteX72" fmla="*/ 68785 w 135344"/>
                    <a:gd name="connsiteY72" fmla="*/ 26070 h 135344"/>
                    <a:gd name="connsiteX73" fmla="*/ 65224 w 135344"/>
                    <a:gd name="connsiteY73" fmla="*/ 23933 h 135344"/>
                    <a:gd name="connsiteX74" fmla="*/ 97279 w 135344"/>
                    <a:gd name="connsiteY74" fmla="*/ 38180 h 135344"/>
                    <a:gd name="connsiteX75" fmla="*/ 92293 w 135344"/>
                    <a:gd name="connsiteY75" fmla="*/ 39605 h 135344"/>
                    <a:gd name="connsiteX76" fmla="*/ 86594 w 135344"/>
                    <a:gd name="connsiteY76" fmla="*/ 48153 h 135344"/>
                    <a:gd name="connsiteX77" fmla="*/ 95142 w 135344"/>
                    <a:gd name="connsiteY77" fmla="*/ 48153 h 135344"/>
                    <a:gd name="connsiteX78" fmla="*/ 97991 w 135344"/>
                    <a:gd name="connsiteY78" fmla="*/ 46728 h 135344"/>
                    <a:gd name="connsiteX79" fmla="*/ 100128 w 135344"/>
                    <a:gd name="connsiteY79" fmla="*/ 40317 h 135344"/>
                    <a:gd name="connsiteX80" fmla="*/ 97279 w 135344"/>
                    <a:gd name="connsiteY80" fmla="*/ 38180 h 135344"/>
                    <a:gd name="connsiteX81" fmla="*/ 59525 w 135344"/>
                    <a:gd name="connsiteY81" fmla="*/ 47440 h 135344"/>
                    <a:gd name="connsiteX82" fmla="*/ 54539 w 135344"/>
                    <a:gd name="connsiteY82" fmla="*/ 51002 h 135344"/>
                    <a:gd name="connsiteX83" fmla="*/ 58813 w 135344"/>
                    <a:gd name="connsiteY83" fmla="*/ 53851 h 135344"/>
                    <a:gd name="connsiteX84" fmla="*/ 63799 w 135344"/>
                    <a:gd name="connsiteY84" fmla="*/ 51002 h 135344"/>
                    <a:gd name="connsiteX85" fmla="*/ 63087 w 135344"/>
                    <a:gd name="connsiteY85" fmla="*/ 48153 h 135344"/>
                    <a:gd name="connsiteX86" fmla="*/ 59525 w 135344"/>
                    <a:gd name="connsiteY86" fmla="*/ 47440 h 135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135344" h="135344">
                      <a:moveTo>
                        <a:pt x="101553" y="5412"/>
                      </a:moveTo>
                      <a:cubicBezTo>
                        <a:pt x="110101" y="5412"/>
                        <a:pt x="107252" y="12536"/>
                        <a:pt x="105827" y="15385"/>
                      </a:cubicBezTo>
                      <a:cubicBezTo>
                        <a:pt x="105115" y="16097"/>
                        <a:pt x="104402" y="16810"/>
                        <a:pt x="103690" y="17522"/>
                      </a:cubicBezTo>
                      <a:cubicBezTo>
                        <a:pt x="99416" y="19659"/>
                        <a:pt x="85169" y="27495"/>
                        <a:pt x="95854" y="28207"/>
                      </a:cubicBezTo>
                      <a:cubicBezTo>
                        <a:pt x="107964" y="28919"/>
                        <a:pt x="112951" y="18234"/>
                        <a:pt x="112951" y="18234"/>
                      </a:cubicBezTo>
                      <a:cubicBezTo>
                        <a:pt x="112951" y="18234"/>
                        <a:pt x="114375" y="16097"/>
                        <a:pt x="115088" y="11111"/>
                      </a:cubicBezTo>
                      <a:cubicBezTo>
                        <a:pt x="115800" y="7549"/>
                        <a:pt x="118649" y="6125"/>
                        <a:pt x="120786" y="6125"/>
                      </a:cubicBezTo>
                      <a:cubicBezTo>
                        <a:pt x="121499" y="6125"/>
                        <a:pt x="122923" y="6125"/>
                        <a:pt x="122923" y="6837"/>
                      </a:cubicBezTo>
                      <a:lnTo>
                        <a:pt x="133608" y="18234"/>
                      </a:lnTo>
                      <a:cubicBezTo>
                        <a:pt x="134321" y="18947"/>
                        <a:pt x="135033" y="21084"/>
                        <a:pt x="134321" y="21796"/>
                      </a:cubicBezTo>
                      <a:lnTo>
                        <a:pt x="130047" y="31769"/>
                      </a:lnTo>
                      <a:cubicBezTo>
                        <a:pt x="129334" y="33194"/>
                        <a:pt x="128622" y="33906"/>
                        <a:pt x="127197" y="34618"/>
                      </a:cubicBezTo>
                      <a:lnTo>
                        <a:pt x="121499" y="37468"/>
                      </a:lnTo>
                      <a:cubicBezTo>
                        <a:pt x="119362" y="38892"/>
                        <a:pt x="117937" y="40317"/>
                        <a:pt x="117225" y="42454"/>
                      </a:cubicBezTo>
                      <a:cubicBezTo>
                        <a:pt x="113663" y="51002"/>
                        <a:pt x="103690" y="73085"/>
                        <a:pt x="94430" y="70948"/>
                      </a:cubicBezTo>
                      <a:cubicBezTo>
                        <a:pt x="85169" y="68098"/>
                        <a:pt x="78758" y="70948"/>
                        <a:pt x="76621" y="72372"/>
                      </a:cubicBezTo>
                      <a:cubicBezTo>
                        <a:pt x="76621" y="72372"/>
                        <a:pt x="75909" y="73085"/>
                        <a:pt x="75909" y="73085"/>
                      </a:cubicBezTo>
                      <a:lnTo>
                        <a:pt x="74484" y="78071"/>
                      </a:lnTo>
                      <a:cubicBezTo>
                        <a:pt x="74484" y="78783"/>
                        <a:pt x="74484" y="78783"/>
                        <a:pt x="75196" y="78783"/>
                      </a:cubicBezTo>
                      <a:lnTo>
                        <a:pt x="80183" y="79496"/>
                      </a:lnTo>
                      <a:cubicBezTo>
                        <a:pt x="81608" y="79496"/>
                        <a:pt x="82320" y="80208"/>
                        <a:pt x="83032" y="80208"/>
                      </a:cubicBezTo>
                      <a:cubicBezTo>
                        <a:pt x="84457" y="80920"/>
                        <a:pt x="85882" y="82345"/>
                        <a:pt x="88019" y="84482"/>
                      </a:cubicBezTo>
                      <a:cubicBezTo>
                        <a:pt x="92293" y="89468"/>
                        <a:pt x="89443" y="90181"/>
                        <a:pt x="88731" y="90181"/>
                      </a:cubicBezTo>
                      <a:cubicBezTo>
                        <a:pt x="88019" y="90181"/>
                        <a:pt x="86594" y="90181"/>
                        <a:pt x="85882" y="90893"/>
                      </a:cubicBezTo>
                      <a:lnTo>
                        <a:pt x="68785" y="95167"/>
                      </a:lnTo>
                      <a:cubicBezTo>
                        <a:pt x="68073" y="95167"/>
                        <a:pt x="67361" y="95880"/>
                        <a:pt x="66648" y="97304"/>
                      </a:cubicBezTo>
                      <a:lnTo>
                        <a:pt x="65224" y="103715"/>
                      </a:lnTo>
                      <a:cubicBezTo>
                        <a:pt x="65224" y="104428"/>
                        <a:pt x="65224" y="104428"/>
                        <a:pt x="65936" y="104428"/>
                      </a:cubicBezTo>
                      <a:lnTo>
                        <a:pt x="85169" y="105852"/>
                      </a:lnTo>
                      <a:cubicBezTo>
                        <a:pt x="85882" y="105852"/>
                        <a:pt x="86594" y="106565"/>
                        <a:pt x="87306" y="107277"/>
                      </a:cubicBezTo>
                      <a:lnTo>
                        <a:pt x="93005" y="115113"/>
                      </a:lnTo>
                      <a:cubicBezTo>
                        <a:pt x="93717" y="115825"/>
                        <a:pt x="94430" y="116537"/>
                        <a:pt x="95142" y="116537"/>
                      </a:cubicBezTo>
                      <a:cubicBezTo>
                        <a:pt x="99416" y="117962"/>
                        <a:pt x="99416" y="120812"/>
                        <a:pt x="98704" y="122948"/>
                      </a:cubicBezTo>
                      <a:cubicBezTo>
                        <a:pt x="97991" y="124373"/>
                        <a:pt x="97279" y="125798"/>
                        <a:pt x="96567" y="126510"/>
                      </a:cubicBezTo>
                      <a:lnTo>
                        <a:pt x="93005" y="130072"/>
                      </a:lnTo>
                      <a:cubicBezTo>
                        <a:pt x="92293" y="130784"/>
                        <a:pt x="90868" y="131497"/>
                        <a:pt x="89443" y="130784"/>
                      </a:cubicBezTo>
                      <a:cubicBezTo>
                        <a:pt x="80183" y="127935"/>
                        <a:pt x="41004" y="117962"/>
                        <a:pt x="28182" y="122236"/>
                      </a:cubicBezTo>
                      <a:cubicBezTo>
                        <a:pt x="21771" y="124373"/>
                        <a:pt x="18209" y="125086"/>
                        <a:pt x="15360" y="125086"/>
                      </a:cubicBezTo>
                      <a:cubicBezTo>
                        <a:pt x="13223" y="125086"/>
                        <a:pt x="11086" y="123661"/>
                        <a:pt x="10373" y="121524"/>
                      </a:cubicBezTo>
                      <a:cubicBezTo>
                        <a:pt x="9661" y="119387"/>
                        <a:pt x="8236" y="115825"/>
                        <a:pt x="6099" y="110839"/>
                      </a:cubicBezTo>
                      <a:cubicBezTo>
                        <a:pt x="3962" y="105852"/>
                        <a:pt x="6812" y="105852"/>
                        <a:pt x="8949" y="106565"/>
                      </a:cubicBezTo>
                      <a:cubicBezTo>
                        <a:pt x="9661" y="106565"/>
                        <a:pt x="10373" y="106565"/>
                        <a:pt x="11086" y="105852"/>
                      </a:cubicBezTo>
                      <a:cubicBezTo>
                        <a:pt x="13935" y="103715"/>
                        <a:pt x="19634" y="104428"/>
                        <a:pt x="22483" y="105140"/>
                      </a:cubicBezTo>
                      <a:cubicBezTo>
                        <a:pt x="23908" y="105140"/>
                        <a:pt x="24620" y="105140"/>
                        <a:pt x="26045" y="105140"/>
                      </a:cubicBezTo>
                      <a:lnTo>
                        <a:pt x="39579" y="104428"/>
                      </a:lnTo>
                      <a:cubicBezTo>
                        <a:pt x="41004" y="104428"/>
                        <a:pt x="42429" y="103003"/>
                        <a:pt x="42429" y="101578"/>
                      </a:cubicBezTo>
                      <a:lnTo>
                        <a:pt x="42429" y="100154"/>
                      </a:lnTo>
                      <a:cubicBezTo>
                        <a:pt x="42429" y="99441"/>
                        <a:pt x="42429" y="98729"/>
                        <a:pt x="41716" y="98729"/>
                      </a:cubicBezTo>
                      <a:lnTo>
                        <a:pt x="36730" y="97304"/>
                      </a:lnTo>
                      <a:cubicBezTo>
                        <a:pt x="36018" y="97304"/>
                        <a:pt x="35305" y="97304"/>
                        <a:pt x="35305" y="98017"/>
                      </a:cubicBezTo>
                      <a:cubicBezTo>
                        <a:pt x="33881" y="99441"/>
                        <a:pt x="31031" y="101578"/>
                        <a:pt x="25333" y="94455"/>
                      </a:cubicBezTo>
                      <a:cubicBezTo>
                        <a:pt x="19634" y="86619"/>
                        <a:pt x="28894" y="86619"/>
                        <a:pt x="33168" y="87331"/>
                      </a:cubicBezTo>
                      <a:cubicBezTo>
                        <a:pt x="34593" y="87331"/>
                        <a:pt x="36018" y="87331"/>
                        <a:pt x="37442" y="86619"/>
                      </a:cubicBezTo>
                      <a:lnTo>
                        <a:pt x="48128" y="83770"/>
                      </a:lnTo>
                      <a:cubicBezTo>
                        <a:pt x="50265" y="83057"/>
                        <a:pt x="52402" y="81633"/>
                        <a:pt x="52402" y="78783"/>
                      </a:cubicBezTo>
                      <a:lnTo>
                        <a:pt x="53826" y="73797"/>
                      </a:lnTo>
                      <a:cubicBezTo>
                        <a:pt x="53826" y="73085"/>
                        <a:pt x="53826" y="72372"/>
                        <a:pt x="53114" y="72372"/>
                      </a:cubicBezTo>
                      <a:cubicBezTo>
                        <a:pt x="51689" y="71660"/>
                        <a:pt x="49552" y="71660"/>
                        <a:pt x="44566" y="72372"/>
                      </a:cubicBezTo>
                      <a:cubicBezTo>
                        <a:pt x="34593" y="73797"/>
                        <a:pt x="31031" y="67386"/>
                        <a:pt x="28894" y="61687"/>
                      </a:cubicBezTo>
                      <a:cubicBezTo>
                        <a:pt x="26757" y="55988"/>
                        <a:pt x="31744" y="56701"/>
                        <a:pt x="31744" y="56701"/>
                      </a:cubicBezTo>
                      <a:cubicBezTo>
                        <a:pt x="31744" y="56701"/>
                        <a:pt x="38155" y="61687"/>
                        <a:pt x="37442" y="41742"/>
                      </a:cubicBezTo>
                      <a:cubicBezTo>
                        <a:pt x="36730" y="24645"/>
                        <a:pt x="48840" y="11823"/>
                        <a:pt x="52402" y="8262"/>
                      </a:cubicBezTo>
                      <a:cubicBezTo>
                        <a:pt x="53114" y="7549"/>
                        <a:pt x="53826" y="7549"/>
                        <a:pt x="54539" y="7549"/>
                      </a:cubicBezTo>
                      <a:cubicBezTo>
                        <a:pt x="55963" y="8262"/>
                        <a:pt x="58100" y="8262"/>
                        <a:pt x="60950" y="8974"/>
                      </a:cubicBezTo>
                      <a:cubicBezTo>
                        <a:pt x="65936" y="9686"/>
                        <a:pt x="67361" y="9686"/>
                        <a:pt x="67361" y="9686"/>
                      </a:cubicBezTo>
                      <a:cubicBezTo>
                        <a:pt x="67361" y="9686"/>
                        <a:pt x="90868" y="4700"/>
                        <a:pt x="101553" y="5412"/>
                      </a:cubicBezTo>
                      <a:close/>
                      <a:moveTo>
                        <a:pt x="65224" y="23933"/>
                      </a:moveTo>
                      <a:cubicBezTo>
                        <a:pt x="65224" y="23933"/>
                        <a:pt x="62374" y="23221"/>
                        <a:pt x="60950" y="26782"/>
                      </a:cubicBezTo>
                      <a:cubicBezTo>
                        <a:pt x="60237" y="28919"/>
                        <a:pt x="59525" y="31057"/>
                        <a:pt x="59525" y="33194"/>
                      </a:cubicBezTo>
                      <a:cubicBezTo>
                        <a:pt x="58813" y="35331"/>
                        <a:pt x="60237" y="37468"/>
                        <a:pt x="61662" y="38180"/>
                      </a:cubicBezTo>
                      <a:cubicBezTo>
                        <a:pt x="63799" y="39605"/>
                        <a:pt x="66648" y="39605"/>
                        <a:pt x="68785" y="36043"/>
                      </a:cubicBezTo>
                      <a:cubicBezTo>
                        <a:pt x="70210" y="33906"/>
                        <a:pt x="70210" y="31769"/>
                        <a:pt x="70922" y="30344"/>
                      </a:cubicBezTo>
                      <a:cubicBezTo>
                        <a:pt x="71635" y="28207"/>
                        <a:pt x="70922" y="26782"/>
                        <a:pt x="68785" y="26070"/>
                      </a:cubicBezTo>
                      <a:lnTo>
                        <a:pt x="65224" y="23933"/>
                      </a:lnTo>
                      <a:close/>
                      <a:moveTo>
                        <a:pt x="97279" y="38180"/>
                      </a:moveTo>
                      <a:cubicBezTo>
                        <a:pt x="95854" y="37468"/>
                        <a:pt x="93717" y="38180"/>
                        <a:pt x="92293" y="39605"/>
                      </a:cubicBezTo>
                      <a:cubicBezTo>
                        <a:pt x="90156" y="41742"/>
                        <a:pt x="87306" y="46016"/>
                        <a:pt x="86594" y="48153"/>
                      </a:cubicBezTo>
                      <a:cubicBezTo>
                        <a:pt x="85882" y="51002"/>
                        <a:pt x="92293" y="48865"/>
                        <a:pt x="95142" y="48153"/>
                      </a:cubicBezTo>
                      <a:cubicBezTo>
                        <a:pt x="95854" y="47440"/>
                        <a:pt x="97279" y="47440"/>
                        <a:pt x="97991" y="46728"/>
                      </a:cubicBezTo>
                      <a:cubicBezTo>
                        <a:pt x="100128" y="45303"/>
                        <a:pt x="102978" y="41742"/>
                        <a:pt x="100128" y="40317"/>
                      </a:cubicBezTo>
                      <a:cubicBezTo>
                        <a:pt x="99416" y="38892"/>
                        <a:pt x="97991" y="38892"/>
                        <a:pt x="97279" y="38180"/>
                      </a:cubicBezTo>
                      <a:close/>
                      <a:moveTo>
                        <a:pt x="59525" y="47440"/>
                      </a:moveTo>
                      <a:cubicBezTo>
                        <a:pt x="59525" y="47440"/>
                        <a:pt x="55251" y="46728"/>
                        <a:pt x="54539" y="51002"/>
                      </a:cubicBezTo>
                      <a:cubicBezTo>
                        <a:pt x="53826" y="53851"/>
                        <a:pt x="56676" y="53851"/>
                        <a:pt x="58813" y="53851"/>
                      </a:cubicBezTo>
                      <a:cubicBezTo>
                        <a:pt x="60950" y="53851"/>
                        <a:pt x="62374" y="52427"/>
                        <a:pt x="63799" y="51002"/>
                      </a:cubicBezTo>
                      <a:cubicBezTo>
                        <a:pt x="64511" y="49577"/>
                        <a:pt x="65224" y="48865"/>
                        <a:pt x="63087" y="48153"/>
                      </a:cubicBezTo>
                      <a:cubicBezTo>
                        <a:pt x="59525" y="47440"/>
                        <a:pt x="59525" y="47440"/>
                        <a:pt x="59525" y="4744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A17DB889-3014-423B-965D-8AD7FE3EEABA}"/>
                  </a:ext>
                </a:extLst>
              </p:cNvPr>
              <p:cNvSpPr/>
              <p:nvPr userDrawn="1"/>
            </p:nvSpPr>
            <p:spPr>
              <a:xfrm>
                <a:off x="2983528" y="8413952"/>
                <a:ext cx="135345" cy="99728"/>
              </a:xfrm>
              <a:custGeom>
                <a:avLst/>
                <a:gdLst>
                  <a:gd name="connsiteX0" fmla="*/ 57343 w 135344"/>
                  <a:gd name="connsiteY0" fmla="*/ 37773 h 99727"/>
                  <a:gd name="connsiteX1" fmla="*/ 59480 w 135344"/>
                  <a:gd name="connsiteY1" fmla="*/ 39910 h 99727"/>
                  <a:gd name="connsiteX2" fmla="*/ 56631 w 135344"/>
                  <a:gd name="connsiteY2" fmla="*/ 54869 h 99727"/>
                  <a:gd name="connsiteX3" fmla="*/ 23863 w 135344"/>
                  <a:gd name="connsiteY3" fmla="*/ 69116 h 99727"/>
                  <a:gd name="connsiteX4" fmla="*/ 14603 w 135344"/>
                  <a:gd name="connsiteY4" fmla="*/ 70540 h 99727"/>
                  <a:gd name="connsiteX5" fmla="*/ 5343 w 135344"/>
                  <a:gd name="connsiteY5" fmla="*/ 77664 h 99727"/>
                  <a:gd name="connsiteX6" fmla="*/ 5343 w 135344"/>
                  <a:gd name="connsiteY6" fmla="*/ 80513 h 99727"/>
                  <a:gd name="connsiteX7" fmla="*/ 9617 w 135344"/>
                  <a:gd name="connsiteY7" fmla="*/ 92623 h 99727"/>
                  <a:gd name="connsiteX8" fmla="*/ 16028 w 135344"/>
                  <a:gd name="connsiteY8" fmla="*/ 99034 h 99727"/>
                  <a:gd name="connsiteX9" fmla="*/ 21726 w 135344"/>
                  <a:gd name="connsiteY9" fmla="*/ 101171 h 99727"/>
                  <a:gd name="connsiteX10" fmla="*/ 26000 w 135344"/>
                  <a:gd name="connsiteY10" fmla="*/ 99034 h 99727"/>
                  <a:gd name="connsiteX11" fmla="*/ 28850 w 135344"/>
                  <a:gd name="connsiteY11" fmla="*/ 96185 h 99727"/>
                  <a:gd name="connsiteX12" fmla="*/ 116468 w 135344"/>
                  <a:gd name="connsiteY12" fmla="*/ 70540 h 99727"/>
                  <a:gd name="connsiteX13" fmla="*/ 121454 w 135344"/>
                  <a:gd name="connsiteY13" fmla="*/ 68403 h 99727"/>
                  <a:gd name="connsiteX14" fmla="*/ 133564 w 135344"/>
                  <a:gd name="connsiteY14" fmla="*/ 56293 h 99727"/>
                  <a:gd name="connsiteX15" fmla="*/ 134276 w 135344"/>
                  <a:gd name="connsiteY15" fmla="*/ 52732 h 99727"/>
                  <a:gd name="connsiteX16" fmla="*/ 129290 w 135344"/>
                  <a:gd name="connsiteY16" fmla="*/ 46321 h 99727"/>
                  <a:gd name="connsiteX17" fmla="*/ 105070 w 135344"/>
                  <a:gd name="connsiteY17" fmla="*/ 45608 h 99727"/>
                  <a:gd name="connsiteX18" fmla="*/ 100796 w 135344"/>
                  <a:gd name="connsiteY18" fmla="*/ 46321 h 99727"/>
                  <a:gd name="connsiteX19" fmla="*/ 93673 w 135344"/>
                  <a:gd name="connsiteY19" fmla="*/ 46321 h 99727"/>
                  <a:gd name="connsiteX20" fmla="*/ 91536 w 135344"/>
                  <a:gd name="connsiteY20" fmla="*/ 44184 h 99727"/>
                  <a:gd name="connsiteX21" fmla="*/ 90823 w 135344"/>
                  <a:gd name="connsiteY21" fmla="*/ 34923 h 99727"/>
                  <a:gd name="connsiteX22" fmla="*/ 92961 w 135344"/>
                  <a:gd name="connsiteY22" fmla="*/ 29937 h 99727"/>
                  <a:gd name="connsiteX23" fmla="*/ 101509 w 135344"/>
                  <a:gd name="connsiteY23" fmla="*/ 20676 h 99727"/>
                  <a:gd name="connsiteX24" fmla="*/ 105783 w 135344"/>
                  <a:gd name="connsiteY24" fmla="*/ 10704 h 99727"/>
                  <a:gd name="connsiteX25" fmla="*/ 98659 w 135344"/>
                  <a:gd name="connsiteY25" fmla="*/ 5717 h 99727"/>
                  <a:gd name="connsiteX26" fmla="*/ 77289 w 135344"/>
                  <a:gd name="connsiteY26" fmla="*/ 12128 h 99727"/>
                  <a:gd name="connsiteX27" fmla="*/ 75152 w 135344"/>
                  <a:gd name="connsiteY27" fmla="*/ 12841 h 99727"/>
                  <a:gd name="connsiteX28" fmla="*/ 53069 w 135344"/>
                  <a:gd name="connsiteY28" fmla="*/ 23526 h 99727"/>
                  <a:gd name="connsiteX29" fmla="*/ 49508 w 135344"/>
                  <a:gd name="connsiteY29" fmla="*/ 24950 h 99727"/>
                  <a:gd name="connsiteX30" fmla="*/ 48795 w 135344"/>
                  <a:gd name="connsiteY30" fmla="*/ 29224 h 99727"/>
                  <a:gd name="connsiteX31" fmla="*/ 57343 w 135344"/>
                  <a:gd name="connsiteY31" fmla="*/ 3777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35344" h="99727">
                    <a:moveTo>
                      <a:pt x="57343" y="37773"/>
                    </a:moveTo>
                    <a:cubicBezTo>
                      <a:pt x="58768" y="37773"/>
                      <a:pt x="59480" y="39197"/>
                      <a:pt x="59480" y="39910"/>
                    </a:cubicBezTo>
                    <a:cubicBezTo>
                      <a:pt x="60905" y="43471"/>
                      <a:pt x="62330" y="49882"/>
                      <a:pt x="56631" y="54869"/>
                    </a:cubicBezTo>
                    <a:cubicBezTo>
                      <a:pt x="50932" y="59143"/>
                      <a:pt x="33124" y="65554"/>
                      <a:pt x="23863" y="69116"/>
                    </a:cubicBezTo>
                    <a:cubicBezTo>
                      <a:pt x="21014" y="69828"/>
                      <a:pt x="17452" y="70540"/>
                      <a:pt x="14603" y="70540"/>
                    </a:cubicBezTo>
                    <a:cubicBezTo>
                      <a:pt x="11041" y="70540"/>
                      <a:pt x="6055" y="71965"/>
                      <a:pt x="5343" y="77664"/>
                    </a:cubicBezTo>
                    <a:cubicBezTo>
                      <a:pt x="5343" y="78376"/>
                      <a:pt x="5343" y="79088"/>
                      <a:pt x="5343" y="80513"/>
                    </a:cubicBezTo>
                    <a:cubicBezTo>
                      <a:pt x="5343" y="84787"/>
                      <a:pt x="6767" y="89061"/>
                      <a:pt x="9617" y="92623"/>
                    </a:cubicBezTo>
                    <a:lnTo>
                      <a:pt x="16028" y="99034"/>
                    </a:lnTo>
                    <a:cubicBezTo>
                      <a:pt x="17452" y="100459"/>
                      <a:pt x="19589" y="101171"/>
                      <a:pt x="21726" y="101171"/>
                    </a:cubicBezTo>
                    <a:cubicBezTo>
                      <a:pt x="23151" y="101171"/>
                      <a:pt x="24576" y="100459"/>
                      <a:pt x="26000" y="99034"/>
                    </a:cubicBezTo>
                    <a:cubicBezTo>
                      <a:pt x="26713" y="97609"/>
                      <a:pt x="28137" y="96897"/>
                      <a:pt x="28850" y="96185"/>
                    </a:cubicBezTo>
                    <a:cubicBezTo>
                      <a:pt x="37398" y="90486"/>
                      <a:pt x="68029" y="70540"/>
                      <a:pt x="116468" y="70540"/>
                    </a:cubicBezTo>
                    <a:cubicBezTo>
                      <a:pt x="118605" y="70540"/>
                      <a:pt x="120029" y="69828"/>
                      <a:pt x="121454" y="68403"/>
                    </a:cubicBezTo>
                    <a:lnTo>
                      <a:pt x="133564" y="56293"/>
                    </a:lnTo>
                    <a:cubicBezTo>
                      <a:pt x="134276" y="55581"/>
                      <a:pt x="134989" y="54156"/>
                      <a:pt x="134276" y="52732"/>
                    </a:cubicBezTo>
                    <a:cubicBezTo>
                      <a:pt x="133564" y="51307"/>
                      <a:pt x="132139" y="49170"/>
                      <a:pt x="129290" y="46321"/>
                    </a:cubicBezTo>
                    <a:cubicBezTo>
                      <a:pt x="122879" y="41334"/>
                      <a:pt x="110057" y="44184"/>
                      <a:pt x="105070" y="45608"/>
                    </a:cubicBezTo>
                    <a:cubicBezTo>
                      <a:pt x="103646" y="46321"/>
                      <a:pt x="102221" y="46321"/>
                      <a:pt x="100796" y="46321"/>
                    </a:cubicBezTo>
                    <a:lnTo>
                      <a:pt x="93673" y="46321"/>
                    </a:lnTo>
                    <a:cubicBezTo>
                      <a:pt x="92961" y="46321"/>
                      <a:pt x="91536" y="45608"/>
                      <a:pt x="91536" y="44184"/>
                    </a:cubicBezTo>
                    <a:lnTo>
                      <a:pt x="90823" y="34923"/>
                    </a:lnTo>
                    <a:cubicBezTo>
                      <a:pt x="90823" y="32786"/>
                      <a:pt x="91536" y="31361"/>
                      <a:pt x="92961" y="29937"/>
                    </a:cubicBezTo>
                    <a:lnTo>
                      <a:pt x="101509" y="20676"/>
                    </a:lnTo>
                    <a:cubicBezTo>
                      <a:pt x="104358" y="17827"/>
                      <a:pt x="105783" y="14265"/>
                      <a:pt x="105783" y="10704"/>
                    </a:cubicBezTo>
                    <a:cubicBezTo>
                      <a:pt x="105783" y="7142"/>
                      <a:pt x="104358" y="4293"/>
                      <a:pt x="98659" y="5717"/>
                    </a:cubicBezTo>
                    <a:cubicBezTo>
                      <a:pt x="90111" y="7854"/>
                      <a:pt x="80851" y="10704"/>
                      <a:pt x="77289" y="12128"/>
                    </a:cubicBezTo>
                    <a:cubicBezTo>
                      <a:pt x="76577" y="12128"/>
                      <a:pt x="75864" y="12841"/>
                      <a:pt x="75152" y="12841"/>
                    </a:cubicBezTo>
                    <a:cubicBezTo>
                      <a:pt x="71590" y="13553"/>
                      <a:pt x="60905" y="15690"/>
                      <a:pt x="53069" y="23526"/>
                    </a:cubicBezTo>
                    <a:cubicBezTo>
                      <a:pt x="52357" y="24238"/>
                      <a:pt x="50932" y="24950"/>
                      <a:pt x="49508" y="24950"/>
                    </a:cubicBezTo>
                    <a:cubicBezTo>
                      <a:pt x="48083" y="24950"/>
                      <a:pt x="46658" y="25663"/>
                      <a:pt x="48795" y="29224"/>
                    </a:cubicBezTo>
                    <a:cubicBezTo>
                      <a:pt x="52357" y="32786"/>
                      <a:pt x="50220" y="35636"/>
                      <a:pt x="57343" y="37773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72661836-F242-4BC8-BAF1-8C064BE53023}"/>
                  </a:ext>
                </a:extLst>
              </p:cNvPr>
              <p:cNvSpPr/>
              <p:nvPr userDrawn="1"/>
            </p:nvSpPr>
            <p:spPr>
              <a:xfrm>
                <a:off x="3233025" y="8303110"/>
                <a:ext cx="149592" cy="178085"/>
              </a:xfrm>
              <a:custGeom>
                <a:avLst/>
                <a:gdLst>
                  <a:gd name="connsiteX0" fmla="*/ 27247 w 149591"/>
                  <a:gd name="connsiteY0" fmla="*/ 9708 h 178085"/>
                  <a:gd name="connsiteX1" fmla="*/ 14425 w 149591"/>
                  <a:gd name="connsiteY1" fmla="*/ 17544 h 178085"/>
                  <a:gd name="connsiteX2" fmla="*/ 14425 w 149591"/>
                  <a:gd name="connsiteY2" fmla="*/ 21818 h 178085"/>
                  <a:gd name="connsiteX3" fmla="*/ 31521 w 149591"/>
                  <a:gd name="connsiteY3" fmla="*/ 73106 h 178085"/>
                  <a:gd name="connsiteX4" fmla="*/ 31521 w 149591"/>
                  <a:gd name="connsiteY4" fmla="*/ 77380 h 178085"/>
                  <a:gd name="connsiteX5" fmla="*/ 8726 w 149591"/>
                  <a:gd name="connsiteY5" fmla="*/ 105161 h 178085"/>
                  <a:gd name="connsiteX6" fmla="*/ 8014 w 149591"/>
                  <a:gd name="connsiteY6" fmla="*/ 107299 h 178085"/>
                  <a:gd name="connsiteX7" fmla="*/ 35083 w 149591"/>
                  <a:gd name="connsiteY7" fmla="*/ 103024 h 178085"/>
                  <a:gd name="connsiteX8" fmla="*/ 35795 w 149591"/>
                  <a:gd name="connsiteY8" fmla="*/ 103024 h 178085"/>
                  <a:gd name="connsiteX9" fmla="*/ 32233 w 149591"/>
                  <a:gd name="connsiteY9" fmla="*/ 145053 h 178085"/>
                  <a:gd name="connsiteX10" fmla="*/ 5877 w 149591"/>
                  <a:gd name="connsiteY10" fmla="*/ 164286 h 178085"/>
                  <a:gd name="connsiteX11" fmla="*/ 5877 w 149591"/>
                  <a:gd name="connsiteY11" fmla="*/ 165710 h 178085"/>
                  <a:gd name="connsiteX12" fmla="*/ 15137 w 149591"/>
                  <a:gd name="connsiteY12" fmla="*/ 169272 h 178085"/>
                  <a:gd name="connsiteX13" fmla="*/ 16562 w 149591"/>
                  <a:gd name="connsiteY13" fmla="*/ 170697 h 178085"/>
                  <a:gd name="connsiteX14" fmla="*/ 17274 w 149591"/>
                  <a:gd name="connsiteY14" fmla="*/ 172834 h 178085"/>
                  <a:gd name="connsiteX15" fmla="*/ 20836 w 149591"/>
                  <a:gd name="connsiteY15" fmla="*/ 175683 h 178085"/>
                  <a:gd name="connsiteX16" fmla="*/ 37932 w 149591"/>
                  <a:gd name="connsiteY16" fmla="*/ 168560 h 178085"/>
                  <a:gd name="connsiteX17" fmla="*/ 39357 w 149591"/>
                  <a:gd name="connsiteY17" fmla="*/ 167135 h 178085"/>
                  <a:gd name="connsiteX18" fmla="*/ 51467 w 149591"/>
                  <a:gd name="connsiteY18" fmla="*/ 150039 h 178085"/>
                  <a:gd name="connsiteX19" fmla="*/ 52179 w 149591"/>
                  <a:gd name="connsiteY19" fmla="*/ 145053 h 178085"/>
                  <a:gd name="connsiteX20" fmla="*/ 55028 w 149591"/>
                  <a:gd name="connsiteY20" fmla="*/ 125107 h 178085"/>
                  <a:gd name="connsiteX21" fmla="*/ 54316 w 149591"/>
                  <a:gd name="connsiteY21" fmla="*/ 119408 h 178085"/>
                  <a:gd name="connsiteX22" fmla="*/ 57165 w 149591"/>
                  <a:gd name="connsiteY22" fmla="*/ 117984 h 178085"/>
                  <a:gd name="connsiteX23" fmla="*/ 62152 w 149591"/>
                  <a:gd name="connsiteY23" fmla="*/ 121545 h 178085"/>
                  <a:gd name="connsiteX24" fmla="*/ 67851 w 149591"/>
                  <a:gd name="connsiteY24" fmla="*/ 122970 h 178085"/>
                  <a:gd name="connsiteX25" fmla="*/ 80673 w 149591"/>
                  <a:gd name="connsiteY25" fmla="*/ 126532 h 178085"/>
                  <a:gd name="connsiteX26" fmla="*/ 82097 w 149591"/>
                  <a:gd name="connsiteY26" fmla="*/ 126532 h 178085"/>
                  <a:gd name="connsiteX27" fmla="*/ 91358 w 149591"/>
                  <a:gd name="connsiteY27" fmla="*/ 129381 h 178085"/>
                  <a:gd name="connsiteX28" fmla="*/ 92782 w 149591"/>
                  <a:gd name="connsiteY28" fmla="*/ 129381 h 178085"/>
                  <a:gd name="connsiteX29" fmla="*/ 131961 w 149591"/>
                  <a:gd name="connsiteY29" fmla="*/ 107299 h 178085"/>
                  <a:gd name="connsiteX30" fmla="*/ 132673 w 149591"/>
                  <a:gd name="connsiteY30" fmla="*/ 105874 h 178085"/>
                  <a:gd name="connsiteX31" fmla="*/ 133386 w 149591"/>
                  <a:gd name="connsiteY31" fmla="*/ 104449 h 178085"/>
                  <a:gd name="connsiteX32" fmla="*/ 145496 w 149591"/>
                  <a:gd name="connsiteY32" fmla="*/ 84504 h 178085"/>
                  <a:gd name="connsiteX33" fmla="*/ 134098 w 149591"/>
                  <a:gd name="connsiteY33" fmla="*/ 84504 h 178085"/>
                  <a:gd name="connsiteX34" fmla="*/ 133386 w 149591"/>
                  <a:gd name="connsiteY34" fmla="*/ 84504 h 178085"/>
                  <a:gd name="connsiteX35" fmla="*/ 120564 w 149591"/>
                  <a:gd name="connsiteY35" fmla="*/ 89490 h 178085"/>
                  <a:gd name="connsiteX36" fmla="*/ 103468 w 149591"/>
                  <a:gd name="connsiteY36" fmla="*/ 94476 h 178085"/>
                  <a:gd name="connsiteX37" fmla="*/ 102755 w 149591"/>
                  <a:gd name="connsiteY37" fmla="*/ 94476 h 178085"/>
                  <a:gd name="connsiteX38" fmla="*/ 94919 w 149591"/>
                  <a:gd name="connsiteY38" fmla="*/ 97326 h 178085"/>
                  <a:gd name="connsiteX39" fmla="*/ 92782 w 149591"/>
                  <a:gd name="connsiteY39" fmla="*/ 97326 h 178085"/>
                  <a:gd name="connsiteX40" fmla="*/ 55741 w 149591"/>
                  <a:gd name="connsiteY40" fmla="*/ 89490 h 178085"/>
                  <a:gd name="connsiteX41" fmla="*/ 52891 w 149591"/>
                  <a:gd name="connsiteY41" fmla="*/ 88065 h 178085"/>
                  <a:gd name="connsiteX42" fmla="*/ 55741 w 149591"/>
                  <a:gd name="connsiteY42" fmla="*/ 80230 h 178085"/>
                  <a:gd name="connsiteX43" fmla="*/ 76399 w 149591"/>
                  <a:gd name="connsiteY43" fmla="*/ 60284 h 178085"/>
                  <a:gd name="connsiteX44" fmla="*/ 80673 w 149591"/>
                  <a:gd name="connsiteY44" fmla="*/ 53161 h 178085"/>
                  <a:gd name="connsiteX45" fmla="*/ 79960 w 149591"/>
                  <a:gd name="connsiteY45" fmla="*/ 41051 h 178085"/>
                  <a:gd name="connsiteX46" fmla="*/ 62864 w 149591"/>
                  <a:gd name="connsiteY46" fmla="*/ 43188 h 178085"/>
                  <a:gd name="connsiteX47" fmla="*/ 45768 w 149591"/>
                  <a:gd name="connsiteY47" fmla="*/ 60284 h 178085"/>
                  <a:gd name="connsiteX48" fmla="*/ 45056 w 149591"/>
                  <a:gd name="connsiteY48" fmla="*/ 60284 h 178085"/>
                  <a:gd name="connsiteX49" fmla="*/ 40782 w 149591"/>
                  <a:gd name="connsiteY49" fmla="*/ 52448 h 178085"/>
                  <a:gd name="connsiteX50" fmla="*/ 40069 w 149591"/>
                  <a:gd name="connsiteY50" fmla="*/ 50311 h 178085"/>
                  <a:gd name="connsiteX51" fmla="*/ 37220 w 149591"/>
                  <a:gd name="connsiteY51" fmla="*/ 29653 h 178085"/>
                  <a:gd name="connsiteX52" fmla="*/ 36507 w 149591"/>
                  <a:gd name="connsiteY52" fmla="*/ 28229 h 178085"/>
                  <a:gd name="connsiteX53" fmla="*/ 32946 w 149591"/>
                  <a:gd name="connsiteY53" fmla="*/ 21105 h 178085"/>
                  <a:gd name="connsiteX54" fmla="*/ 31521 w 149591"/>
                  <a:gd name="connsiteY54" fmla="*/ 9708 h 178085"/>
                  <a:gd name="connsiteX55" fmla="*/ 30096 w 149591"/>
                  <a:gd name="connsiteY55" fmla="*/ 8995 h 178085"/>
                  <a:gd name="connsiteX56" fmla="*/ 27247 w 149591"/>
                  <a:gd name="connsiteY56" fmla="*/ 9708 h 17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49591" h="178085">
                    <a:moveTo>
                      <a:pt x="27247" y="9708"/>
                    </a:moveTo>
                    <a:cubicBezTo>
                      <a:pt x="24398" y="6146"/>
                      <a:pt x="15850" y="-977"/>
                      <a:pt x="14425" y="17544"/>
                    </a:cubicBezTo>
                    <a:cubicBezTo>
                      <a:pt x="14425" y="18968"/>
                      <a:pt x="14425" y="20393"/>
                      <a:pt x="14425" y="21818"/>
                    </a:cubicBezTo>
                    <a:cubicBezTo>
                      <a:pt x="15850" y="28941"/>
                      <a:pt x="20124" y="52448"/>
                      <a:pt x="31521" y="73106"/>
                    </a:cubicBezTo>
                    <a:cubicBezTo>
                      <a:pt x="32233" y="74531"/>
                      <a:pt x="32233" y="75956"/>
                      <a:pt x="31521" y="77380"/>
                    </a:cubicBezTo>
                    <a:cubicBezTo>
                      <a:pt x="29384" y="81654"/>
                      <a:pt x="23685" y="90915"/>
                      <a:pt x="8726" y="105161"/>
                    </a:cubicBezTo>
                    <a:cubicBezTo>
                      <a:pt x="8014" y="105874"/>
                      <a:pt x="8014" y="106586"/>
                      <a:pt x="8014" y="107299"/>
                    </a:cubicBezTo>
                    <a:cubicBezTo>
                      <a:pt x="9438" y="110148"/>
                      <a:pt x="13713" y="115847"/>
                      <a:pt x="35083" y="103024"/>
                    </a:cubicBezTo>
                    <a:cubicBezTo>
                      <a:pt x="35083" y="103024"/>
                      <a:pt x="35795" y="103024"/>
                      <a:pt x="35795" y="103024"/>
                    </a:cubicBezTo>
                    <a:cubicBezTo>
                      <a:pt x="36507" y="107299"/>
                      <a:pt x="41494" y="134368"/>
                      <a:pt x="32233" y="145053"/>
                    </a:cubicBezTo>
                    <a:cubicBezTo>
                      <a:pt x="23685" y="155025"/>
                      <a:pt x="10863" y="162149"/>
                      <a:pt x="5877" y="164286"/>
                    </a:cubicBezTo>
                    <a:cubicBezTo>
                      <a:pt x="5164" y="164286"/>
                      <a:pt x="5164" y="165710"/>
                      <a:pt x="5877" y="165710"/>
                    </a:cubicBezTo>
                    <a:lnTo>
                      <a:pt x="15137" y="169272"/>
                    </a:lnTo>
                    <a:cubicBezTo>
                      <a:pt x="15850" y="169272"/>
                      <a:pt x="16562" y="169985"/>
                      <a:pt x="16562" y="170697"/>
                    </a:cubicBezTo>
                    <a:lnTo>
                      <a:pt x="17274" y="172834"/>
                    </a:lnTo>
                    <a:cubicBezTo>
                      <a:pt x="17987" y="174259"/>
                      <a:pt x="19411" y="175683"/>
                      <a:pt x="20836" y="175683"/>
                    </a:cubicBezTo>
                    <a:cubicBezTo>
                      <a:pt x="24398" y="176396"/>
                      <a:pt x="31521" y="175683"/>
                      <a:pt x="37932" y="168560"/>
                    </a:cubicBezTo>
                    <a:cubicBezTo>
                      <a:pt x="38644" y="167848"/>
                      <a:pt x="38644" y="167135"/>
                      <a:pt x="39357" y="167135"/>
                    </a:cubicBezTo>
                    <a:cubicBezTo>
                      <a:pt x="42206" y="164998"/>
                      <a:pt x="52179" y="157875"/>
                      <a:pt x="51467" y="150039"/>
                    </a:cubicBezTo>
                    <a:cubicBezTo>
                      <a:pt x="51467" y="148614"/>
                      <a:pt x="51467" y="146477"/>
                      <a:pt x="52179" y="145053"/>
                    </a:cubicBezTo>
                    <a:cubicBezTo>
                      <a:pt x="54316" y="140779"/>
                      <a:pt x="57878" y="131518"/>
                      <a:pt x="55028" y="125107"/>
                    </a:cubicBezTo>
                    <a:cubicBezTo>
                      <a:pt x="55028" y="125107"/>
                      <a:pt x="53604" y="120833"/>
                      <a:pt x="54316" y="119408"/>
                    </a:cubicBezTo>
                    <a:cubicBezTo>
                      <a:pt x="54316" y="119408"/>
                      <a:pt x="55741" y="116559"/>
                      <a:pt x="57165" y="117984"/>
                    </a:cubicBezTo>
                    <a:cubicBezTo>
                      <a:pt x="58590" y="119408"/>
                      <a:pt x="61439" y="121545"/>
                      <a:pt x="62152" y="121545"/>
                    </a:cubicBezTo>
                    <a:cubicBezTo>
                      <a:pt x="62864" y="122258"/>
                      <a:pt x="66426" y="122258"/>
                      <a:pt x="67851" y="122970"/>
                    </a:cubicBezTo>
                    <a:cubicBezTo>
                      <a:pt x="69275" y="123682"/>
                      <a:pt x="72124" y="127956"/>
                      <a:pt x="80673" y="126532"/>
                    </a:cubicBezTo>
                    <a:cubicBezTo>
                      <a:pt x="81385" y="126532"/>
                      <a:pt x="82097" y="126532"/>
                      <a:pt x="82097" y="126532"/>
                    </a:cubicBezTo>
                    <a:cubicBezTo>
                      <a:pt x="84234" y="127244"/>
                      <a:pt x="88508" y="127956"/>
                      <a:pt x="91358" y="129381"/>
                    </a:cubicBezTo>
                    <a:cubicBezTo>
                      <a:pt x="92070" y="129381"/>
                      <a:pt x="92070" y="129381"/>
                      <a:pt x="92782" y="129381"/>
                    </a:cubicBezTo>
                    <a:lnTo>
                      <a:pt x="131961" y="107299"/>
                    </a:lnTo>
                    <a:cubicBezTo>
                      <a:pt x="132673" y="107299"/>
                      <a:pt x="132673" y="106586"/>
                      <a:pt x="132673" y="105874"/>
                    </a:cubicBezTo>
                    <a:cubicBezTo>
                      <a:pt x="132673" y="105161"/>
                      <a:pt x="132673" y="104449"/>
                      <a:pt x="133386" y="104449"/>
                    </a:cubicBezTo>
                    <a:cubicBezTo>
                      <a:pt x="134098" y="103737"/>
                      <a:pt x="146208" y="88065"/>
                      <a:pt x="145496" y="84504"/>
                    </a:cubicBezTo>
                    <a:cubicBezTo>
                      <a:pt x="145496" y="81654"/>
                      <a:pt x="136235" y="83791"/>
                      <a:pt x="134098" y="84504"/>
                    </a:cubicBezTo>
                    <a:cubicBezTo>
                      <a:pt x="134098" y="84504"/>
                      <a:pt x="133386" y="84504"/>
                      <a:pt x="133386" y="84504"/>
                    </a:cubicBezTo>
                    <a:cubicBezTo>
                      <a:pt x="131961" y="85216"/>
                      <a:pt x="126262" y="88778"/>
                      <a:pt x="120564" y="89490"/>
                    </a:cubicBezTo>
                    <a:cubicBezTo>
                      <a:pt x="114153" y="90202"/>
                      <a:pt x="105605" y="93764"/>
                      <a:pt x="103468" y="94476"/>
                    </a:cubicBezTo>
                    <a:cubicBezTo>
                      <a:pt x="103468" y="94476"/>
                      <a:pt x="103468" y="94476"/>
                      <a:pt x="102755" y="94476"/>
                    </a:cubicBezTo>
                    <a:lnTo>
                      <a:pt x="94919" y="97326"/>
                    </a:lnTo>
                    <a:cubicBezTo>
                      <a:pt x="94207" y="97326"/>
                      <a:pt x="93495" y="97326"/>
                      <a:pt x="92782" y="97326"/>
                    </a:cubicBezTo>
                    <a:lnTo>
                      <a:pt x="55741" y="89490"/>
                    </a:lnTo>
                    <a:cubicBezTo>
                      <a:pt x="54316" y="89490"/>
                      <a:pt x="53604" y="88778"/>
                      <a:pt x="52891" y="88065"/>
                    </a:cubicBezTo>
                    <a:cubicBezTo>
                      <a:pt x="51467" y="86641"/>
                      <a:pt x="51467" y="83791"/>
                      <a:pt x="55741" y="80230"/>
                    </a:cubicBezTo>
                    <a:cubicBezTo>
                      <a:pt x="61439" y="75956"/>
                      <a:pt x="71412" y="65270"/>
                      <a:pt x="76399" y="60284"/>
                    </a:cubicBezTo>
                    <a:cubicBezTo>
                      <a:pt x="78536" y="58147"/>
                      <a:pt x="79960" y="56010"/>
                      <a:pt x="80673" y="53161"/>
                    </a:cubicBezTo>
                    <a:cubicBezTo>
                      <a:pt x="81385" y="48887"/>
                      <a:pt x="82810" y="43900"/>
                      <a:pt x="79960" y="41051"/>
                    </a:cubicBezTo>
                    <a:cubicBezTo>
                      <a:pt x="74974" y="36777"/>
                      <a:pt x="68563" y="34640"/>
                      <a:pt x="62864" y="43188"/>
                    </a:cubicBezTo>
                    <a:cubicBezTo>
                      <a:pt x="57878" y="50311"/>
                      <a:pt x="47905" y="58147"/>
                      <a:pt x="45768" y="60284"/>
                    </a:cubicBezTo>
                    <a:cubicBezTo>
                      <a:pt x="45768" y="60284"/>
                      <a:pt x="45056" y="60284"/>
                      <a:pt x="45056" y="60284"/>
                    </a:cubicBezTo>
                    <a:lnTo>
                      <a:pt x="40782" y="52448"/>
                    </a:lnTo>
                    <a:cubicBezTo>
                      <a:pt x="40069" y="51736"/>
                      <a:pt x="40069" y="51024"/>
                      <a:pt x="40069" y="50311"/>
                    </a:cubicBezTo>
                    <a:cubicBezTo>
                      <a:pt x="40069" y="46750"/>
                      <a:pt x="40069" y="37489"/>
                      <a:pt x="37220" y="29653"/>
                    </a:cubicBezTo>
                    <a:cubicBezTo>
                      <a:pt x="37220" y="28941"/>
                      <a:pt x="36507" y="28941"/>
                      <a:pt x="36507" y="28229"/>
                    </a:cubicBezTo>
                    <a:cubicBezTo>
                      <a:pt x="35795" y="26804"/>
                      <a:pt x="33658" y="24667"/>
                      <a:pt x="32946" y="21105"/>
                    </a:cubicBezTo>
                    <a:cubicBezTo>
                      <a:pt x="32233" y="16831"/>
                      <a:pt x="33658" y="11845"/>
                      <a:pt x="31521" y="9708"/>
                    </a:cubicBezTo>
                    <a:cubicBezTo>
                      <a:pt x="30809" y="8995"/>
                      <a:pt x="30096" y="8283"/>
                      <a:pt x="30096" y="8995"/>
                    </a:cubicBezTo>
                    <a:cubicBezTo>
                      <a:pt x="28672" y="10420"/>
                      <a:pt x="27959" y="10420"/>
                      <a:pt x="27247" y="9708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6C6F4FF3-11D2-404B-B432-3DAF8AF07E0D}"/>
                  </a:ext>
                </a:extLst>
              </p:cNvPr>
              <p:cNvSpPr/>
              <p:nvPr userDrawn="1"/>
            </p:nvSpPr>
            <p:spPr>
              <a:xfrm>
                <a:off x="3425891" y="8124900"/>
                <a:ext cx="142468" cy="178085"/>
              </a:xfrm>
              <a:custGeom>
                <a:avLst/>
                <a:gdLst>
                  <a:gd name="connsiteX0" fmla="*/ 16740 w 142468"/>
                  <a:gd name="connsiteY0" fmla="*/ 86054 h 178085"/>
                  <a:gd name="connsiteX1" fmla="*/ 27425 w 142468"/>
                  <a:gd name="connsiteY1" fmla="*/ 88191 h 178085"/>
                  <a:gd name="connsiteX2" fmla="*/ 28138 w 142468"/>
                  <a:gd name="connsiteY2" fmla="*/ 88903 h 178085"/>
                  <a:gd name="connsiteX3" fmla="*/ 31699 w 142468"/>
                  <a:gd name="connsiteY3" fmla="*/ 91752 h 178085"/>
                  <a:gd name="connsiteX4" fmla="*/ 32412 w 142468"/>
                  <a:gd name="connsiteY4" fmla="*/ 93177 h 178085"/>
                  <a:gd name="connsiteX5" fmla="*/ 34549 w 142468"/>
                  <a:gd name="connsiteY5" fmla="*/ 95314 h 178085"/>
                  <a:gd name="connsiteX6" fmla="*/ 38110 w 142468"/>
                  <a:gd name="connsiteY6" fmla="*/ 95314 h 178085"/>
                  <a:gd name="connsiteX7" fmla="*/ 37398 w 142468"/>
                  <a:gd name="connsiteY7" fmla="*/ 91040 h 178085"/>
                  <a:gd name="connsiteX8" fmla="*/ 20302 w 142468"/>
                  <a:gd name="connsiteY8" fmla="*/ 74656 h 178085"/>
                  <a:gd name="connsiteX9" fmla="*/ 17452 w 142468"/>
                  <a:gd name="connsiteY9" fmla="*/ 72519 h 178085"/>
                  <a:gd name="connsiteX10" fmla="*/ 11041 w 142468"/>
                  <a:gd name="connsiteY10" fmla="*/ 70382 h 178085"/>
                  <a:gd name="connsiteX11" fmla="*/ 9617 w 142468"/>
                  <a:gd name="connsiteY11" fmla="*/ 67533 h 178085"/>
                  <a:gd name="connsiteX12" fmla="*/ 9617 w 142468"/>
                  <a:gd name="connsiteY12" fmla="*/ 61834 h 178085"/>
                  <a:gd name="connsiteX13" fmla="*/ 11041 w 142468"/>
                  <a:gd name="connsiteY13" fmla="*/ 58985 h 178085"/>
                  <a:gd name="connsiteX14" fmla="*/ 10329 w 142468"/>
                  <a:gd name="connsiteY14" fmla="*/ 34765 h 178085"/>
                  <a:gd name="connsiteX15" fmla="*/ 7480 w 142468"/>
                  <a:gd name="connsiteY15" fmla="*/ 29779 h 178085"/>
                  <a:gd name="connsiteX16" fmla="*/ 5343 w 142468"/>
                  <a:gd name="connsiteY16" fmla="*/ 22655 h 178085"/>
                  <a:gd name="connsiteX17" fmla="*/ 6055 w 142468"/>
                  <a:gd name="connsiteY17" fmla="*/ 20518 h 178085"/>
                  <a:gd name="connsiteX18" fmla="*/ 13891 w 142468"/>
                  <a:gd name="connsiteY18" fmla="*/ 18381 h 178085"/>
                  <a:gd name="connsiteX19" fmla="*/ 16740 w 142468"/>
                  <a:gd name="connsiteY19" fmla="*/ 19094 h 178085"/>
                  <a:gd name="connsiteX20" fmla="*/ 19589 w 142468"/>
                  <a:gd name="connsiteY20" fmla="*/ 16957 h 178085"/>
                  <a:gd name="connsiteX21" fmla="*/ 25288 w 142468"/>
                  <a:gd name="connsiteY21" fmla="*/ 14820 h 178085"/>
                  <a:gd name="connsiteX22" fmla="*/ 27425 w 142468"/>
                  <a:gd name="connsiteY22" fmla="*/ 16957 h 178085"/>
                  <a:gd name="connsiteX23" fmla="*/ 28850 w 142468"/>
                  <a:gd name="connsiteY23" fmla="*/ 32628 h 178085"/>
                  <a:gd name="connsiteX24" fmla="*/ 30274 w 142468"/>
                  <a:gd name="connsiteY24" fmla="*/ 36190 h 178085"/>
                  <a:gd name="connsiteX25" fmla="*/ 35261 w 142468"/>
                  <a:gd name="connsiteY25" fmla="*/ 34053 h 178085"/>
                  <a:gd name="connsiteX26" fmla="*/ 35261 w 142468"/>
                  <a:gd name="connsiteY26" fmla="*/ 31916 h 178085"/>
                  <a:gd name="connsiteX27" fmla="*/ 33836 w 142468"/>
                  <a:gd name="connsiteY27" fmla="*/ 16957 h 178085"/>
                  <a:gd name="connsiteX28" fmla="*/ 35973 w 142468"/>
                  <a:gd name="connsiteY28" fmla="*/ 10545 h 178085"/>
                  <a:gd name="connsiteX29" fmla="*/ 43809 w 142468"/>
                  <a:gd name="connsiteY29" fmla="*/ 5559 h 178085"/>
                  <a:gd name="connsiteX30" fmla="*/ 60193 w 142468"/>
                  <a:gd name="connsiteY30" fmla="*/ 23368 h 178085"/>
                  <a:gd name="connsiteX31" fmla="*/ 63755 w 142468"/>
                  <a:gd name="connsiteY31" fmla="*/ 28354 h 178085"/>
                  <a:gd name="connsiteX32" fmla="*/ 66604 w 142468"/>
                  <a:gd name="connsiteY32" fmla="*/ 31203 h 178085"/>
                  <a:gd name="connsiteX33" fmla="*/ 70166 w 142468"/>
                  <a:gd name="connsiteY33" fmla="*/ 31203 h 178085"/>
                  <a:gd name="connsiteX34" fmla="*/ 73015 w 142468"/>
                  <a:gd name="connsiteY34" fmla="*/ 29066 h 178085"/>
                  <a:gd name="connsiteX35" fmla="*/ 78001 w 142468"/>
                  <a:gd name="connsiteY35" fmla="*/ 24792 h 178085"/>
                  <a:gd name="connsiteX36" fmla="*/ 83700 w 142468"/>
                  <a:gd name="connsiteY36" fmla="*/ 19806 h 178085"/>
                  <a:gd name="connsiteX37" fmla="*/ 92248 w 142468"/>
                  <a:gd name="connsiteY37" fmla="*/ 16244 h 178085"/>
                  <a:gd name="connsiteX38" fmla="*/ 101509 w 142468"/>
                  <a:gd name="connsiteY38" fmla="*/ 17669 h 178085"/>
                  <a:gd name="connsiteX39" fmla="*/ 112194 w 142468"/>
                  <a:gd name="connsiteY39" fmla="*/ 28354 h 178085"/>
                  <a:gd name="connsiteX40" fmla="*/ 100796 w 142468"/>
                  <a:gd name="connsiteY40" fmla="*/ 73232 h 178085"/>
                  <a:gd name="connsiteX41" fmla="*/ 107920 w 142468"/>
                  <a:gd name="connsiteY41" fmla="*/ 72519 h 178085"/>
                  <a:gd name="connsiteX42" fmla="*/ 110057 w 142468"/>
                  <a:gd name="connsiteY42" fmla="*/ 70382 h 178085"/>
                  <a:gd name="connsiteX43" fmla="*/ 115043 w 142468"/>
                  <a:gd name="connsiteY43" fmla="*/ 68245 h 178085"/>
                  <a:gd name="connsiteX44" fmla="*/ 120029 w 142468"/>
                  <a:gd name="connsiteY44" fmla="*/ 68958 h 178085"/>
                  <a:gd name="connsiteX45" fmla="*/ 127153 w 142468"/>
                  <a:gd name="connsiteY45" fmla="*/ 73232 h 178085"/>
                  <a:gd name="connsiteX46" fmla="*/ 123591 w 142468"/>
                  <a:gd name="connsiteY46" fmla="*/ 88191 h 178085"/>
                  <a:gd name="connsiteX47" fmla="*/ 127153 w 142468"/>
                  <a:gd name="connsiteY47" fmla="*/ 98876 h 178085"/>
                  <a:gd name="connsiteX48" fmla="*/ 130715 w 142468"/>
                  <a:gd name="connsiteY48" fmla="*/ 100300 h 178085"/>
                  <a:gd name="connsiteX49" fmla="*/ 137838 w 142468"/>
                  <a:gd name="connsiteY49" fmla="*/ 115260 h 178085"/>
                  <a:gd name="connsiteX50" fmla="*/ 137126 w 142468"/>
                  <a:gd name="connsiteY50" fmla="*/ 129507 h 178085"/>
                  <a:gd name="connsiteX51" fmla="*/ 132139 w 142468"/>
                  <a:gd name="connsiteY51" fmla="*/ 141616 h 178085"/>
                  <a:gd name="connsiteX52" fmla="*/ 122879 w 142468"/>
                  <a:gd name="connsiteY52" fmla="*/ 149452 h 178085"/>
                  <a:gd name="connsiteX53" fmla="*/ 115755 w 142468"/>
                  <a:gd name="connsiteY53" fmla="*/ 153014 h 178085"/>
                  <a:gd name="connsiteX54" fmla="*/ 109344 w 142468"/>
                  <a:gd name="connsiteY54" fmla="*/ 155863 h 178085"/>
                  <a:gd name="connsiteX55" fmla="*/ 93673 w 142468"/>
                  <a:gd name="connsiteY55" fmla="*/ 157288 h 178085"/>
                  <a:gd name="connsiteX56" fmla="*/ 79426 w 142468"/>
                  <a:gd name="connsiteY56" fmla="*/ 143753 h 178085"/>
                  <a:gd name="connsiteX57" fmla="*/ 78714 w 142468"/>
                  <a:gd name="connsiteY57" fmla="*/ 140904 h 178085"/>
                  <a:gd name="connsiteX58" fmla="*/ 80138 w 142468"/>
                  <a:gd name="connsiteY58" fmla="*/ 133781 h 178085"/>
                  <a:gd name="connsiteX59" fmla="*/ 82275 w 142468"/>
                  <a:gd name="connsiteY59" fmla="*/ 129507 h 178085"/>
                  <a:gd name="connsiteX60" fmla="*/ 82988 w 142468"/>
                  <a:gd name="connsiteY60" fmla="*/ 127369 h 178085"/>
                  <a:gd name="connsiteX61" fmla="*/ 83700 w 142468"/>
                  <a:gd name="connsiteY61" fmla="*/ 120958 h 178085"/>
                  <a:gd name="connsiteX62" fmla="*/ 75864 w 142468"/>
                  <a:gd name="connsiteY62" fmla="*/ 107424 h 178085"/>
                  <a:gd name="connsiteX63" fmla="*/ 65179 w 142468"/>
                  <a:gd name="connsiteY63" fmla="*/ 107424 h 178085"/>
                  <a:gd name="connsiteX64" fmla="*/ 63042 w 142468"/>
                  <a:gd name="connsiteY64" fmla="*/ 106712 h 178085"/>
                  <a:gd name="connsiteX65" fmla="*/ 58056 w 142468"/>
                  <a:gd name="connsiteY65" fmla="*/ 108136 h 178085"/>
                  <a:gd name="connsiteX66" fmla="*/ 51645 w 142468"/>
                  <a:gd name="connsiteY66" fmla="*/ 115260 h 178085"/>
                  <a:gd name="connsiteX67" fmla="*/ 50220 w 142468"/>
                  <a:gd name="connsiteY67" fmla="*/ 120958 h 178085"/>
                  <a:gd name="connsiteX68" fmla="*/ 48795 w 142468"/>
                  <a:gd name="connsiteY68" fmla="*/ 125945 h 178085"/>
                  <a:gd name="connsiteX69" fmla="*/ 51645 w 142468"/>
                  <a:gd name="connsiteY69" fmla="*/ 143753 h 178085"/>
                  <a:gd name="connsiteX70" fmla="*/ 59481 w 142468"/>
                  <a:gd name="connsiteY70" fmla="*/ 153014 h 178085"/>
                  <a:gd name="connsiteX71" fmla="*/ 64467 w 142468"/>
                  <a:gd name="connsiteY71" fmla="*/ 157288 h 178085"/>
                  <a:gd name="connsiteX72" fmla="*/ 70166 w 142468"/>
                  <a:gd name="connsiteY72" fmla="*/ 162987 h 178085"/>
                  <a:gd name="connsiteX73" fmla="*/ 73015 w 142468"/>
                  <a:gd name="connsiteY73" fmla="*/ 164411 h 178085"/>
                  <a:gd name="connsiteX74" fmla="*/ 78001 w 142468"/>
                  <a:gd name="connsiteY74" fmla="*/ 171535 h 178085"/>
                  <a:gd name="connsiteX75" fmla="*/ 71590 w 142468"/>
                  <a:gd name="connsiteY75" fmla="*/ 175809 h 178085"/>
                  <a:gd name="connsiteX76" fmla="*/ 69453 w 142468"/>
                  <a:gd name="connsiteY76" fmla="*/ 176521 h 178085"/>
                  <a:gd name="connsiteX77" fmla="*/ 53069 w 142468"/>
                  <a:gd name="connsiteY77" fmla="*/ 171535 h 178085"/>
                  <a:gd name="connsiteX78" fmla="*/ 52357 w 142468"/>
                  <a:gd name="connsiteY78" fmla="*/ 171535 h 178085"/>
                  <a:gd name="connsiteX79" fmla="*/ 48083 w 142468"/>
                  <a:gd name="connsiteY79" fmla="*/ 167973 h 178085"/>
                  <a:gd name="connsiteX80" fmla="*/ 34549 w 142468"/>
                  <a:gd name="connsiteY80" fmla="*/ 151589 h 178085"/>
                  <a:gd name="connsiteX81" fmla="*/ 29562 w 142468"/>
                  <a:gd name="connsiteY81" fmla="*/ 148027 h 178085"/>
                  <a:gd name="connsiteX82" fmla="*/ 30274 w 142468"/>
                  <a:gd name="connsiteY82" fmla="*/ 146603 h 178085"/>
                  <a:gd name="connsiteX83" fmla="*/ 36686 w 142468"/>
                  <a:gd name="connsiteY83" fmla="*/ 142329 h 178085"/>
                  <a:gd name="connsiteX84" fmla="*/ 37398 w 142468"/>
                  <a:gd name="connsiteY84" fmla="*/ 141616 h 178085"/>
                  <a:gd name="connsiteX85" fmla="*/ 38823 w 142468"/>
                  <a:gd name="connsiteY85" fmla="*/ 136630 h 178085"/>
                  <a:gd name="connsiteX86" fmla="*/ 36686 w 142468"/>
                  <a:gd name="connsiteY86" fmla="*/ 112410 h 178085"/>
                  <a:gd name="connsiteX87" fmla="*/ 35973 w 142468"/>
                  <a:gd name="connsiteY87" fmla="*/ 110986 h 178085"/>
                  <a:gd name="connsiteX88" fmla="*/ 34549 w 142468"/>
                  <a:gd name="connsiteY88" fmla="*/ 109561 h 178085"/>
                  <a:gd name="connsiteX89" fmla="*/ 26713 w 142468"/>
                  <a:gd name="connsiteY89" fmla="*/ 103150 h 178085"/>
                  <a:gd name="connsiteX90" fmla="*/ 24576 w 142468"/>
                  <a:gd name="connsiteY90" fmla="*/ 101013 h 178085"/>
                  <a:gd name="connsiteX91" fmla="*/ 16740 w 142468"/>
                  <a:gd name="connsiteY91" fmla="*/ 86054 h 178085"/>
                  <a:gd name="connsiteX92" fmla="*/ 98659 w 142468"/>
                  <a:gd name="connsiteY92" fmla="*/ 134493 h 178085"/>
                  <a:gd name="connsiteX93" fmla="*/ 98659 w 142468"/>
                  <a:gd name="connsiteY93" fmla="*/ 135918 h 178085"/>
                  <a:gd name="connsiteX94" fmla="*/ 99372 w 142468"/>
                  <a:gd name="connsiteY94" fmla="*/ 139479 h 178085"/>
                  <a:gd name="connsiteX95" fmla="*/ 100084 w 142468"/>
                  <a:gd name="connsiteY95" fmla="*/ 143041 h 178085"/>
                  <a:gd name="connsiteX96" fmla="*/ 104358 w 142468"/>
                  <a:gd name="connsiteY96" fmla="*/ 140904 h 178085"/>
                  <a:gd name="connsiteX97" fmla="*/ 112906 w 142468"/>
                  <a:gd name="connsiteY97" fmla="*/ 138055 h 178085"/>
                  <a:gd name="connsiteX98" fmla="*/ 122167 w 142468"/>
                  <a:gd name="connsiteY98" fmla="*/ 125232 h 178085"/>
                  <a:gd name="connsiteX99" fmla="*/ 121454 w 142468"/>
                  <a:gd name="connsiteY99" fmla="*/ 117397 h 178085"/>
                  <a:gd name="connsiteX100" fmla="*/ 121454 w 142468"/>
                  <a:gd name="connsiteY100" fmla="*/ 115260 h 178085"/>
                  <a:gd name="connsiteX101" fmla="*/ 115755 w 142468"/>
                  <a:gd name="connsiteY101" fmla="*/ 110986 h 178085"/>
                  <a:gd name="connsiteX102" fmla="*/ 108632 w 142468"/>
                  <a:gd name="connsiteY102" fmla="*/ 110273 h 178085"/>
                  <a:gd name="connsiteX103" fmla="*/ 107207 w 142468"/>
                  <a:gd name="connsiteY103" fmla="*/ 110986 h 178085"/>
                  <a:gd name="connsiteX104" fmla="*/ 105783 w 142468"/>
                  <a:gd name="connsiteY104" fmla="*/ 116684 h 178085"/>
                  <a:gd name="connsiteX105" fmla="*/ 100084 w 142468"/>
                  <a:gd name="connsiteY105" fmla="*/ 132356 h 178085"/>
                  <a:gd name="connsiteX106" fmla="*/ 98659 w 142468"/>
                  <a:gd name="connsiteY106" fmla="*/ 134493 h 178085"/>
                  <a:gd name="connsiteX107" fmla="*/ 71590 w 142468"/>
                  <a:gd name="connsiteY107" fmla="*/ 65396 h 178085"/>
                  <a:gd name="connsiteX108" fmla="*/ 68741 w 142468"/>
                  <a:gd name="connsiteY108" fmla="*/ 64683 h 178085"/>
                  <a:gd name="connsiteX109" fmla="*/ 63755 w 142468"/>
                  <a:gd name="connsiteY109" fmla="*/ 68958 h 178085"/>
                  <a:gd name="connsiteX110" fmla="*/ 67316 w 142468"/>
                  <a:gd name="connsiteY110" fmla="*/ 78930 h 178085"/>
                  <a:gd name="connsiteX111" fmla="*/ 70878 w 142468"/>
                  <a:gd name="connsiteY111" fmla="*/ 78218 h 178085"/>
                  <a:gd name="connsiteX112" fmla="*/ 75152 w 142468"/>
                  <a:gd name="connsiteY112" fmla="*/ 72519 h 178085"/>
                  <a:gd name="connsiteX113" fmla="*/ 86549 w 142468"/>
                  <a:gd name="connsiteY113" fmla="*/ 63971 h 178085"/>
                  <a:gd name="connsiteX114" fmla="*/ 95810 w 142468"/>
                  <a:gd name="connsiteY114" fmla="*/ 42601 h 178085"/>
                  <a:gd name="connsiteX115" fmla="*/ 80138 w 142468"/>
                  <a:gd name="connsiteY115" fmla="*/ 46875 h 178085"/>
                  <a:gd name="connsiteX116" fmla="*/ 71590 w 142468"/>
                  <a:gd name="connsiteY116" fmla="*/ 65396 h 178085"/>
                  <a:gd name="connsiteX117" fmla="*/ 50932 w 142468"/>
                  <a:gd name="connsiteY117" fmla="*/ 88191 h 178085"/>
                  <a:gd name="connsiteX118" fmla="*/ 55206 w 142468"/>
                  <a:gd name="connsiteY118" fmla="*/ 93177 h 178085"/>
                  <a:gd name="connsiteX119" fmla="*/ 59481 w 142468"/>
                  <a:gd name="connsiteY119" fmla="*/ 87478 h 178085"/>
                  <a:gd name="connsiteX120" fmla="*/ 56631 w 142468"/>
                  <a:gd name="connsiteY120" fmla="*/ 83204 h 178085"/>
                  <a:gd name="connsiteX121" fmla="*/ 50932 w 142468"/>
                  <a:gd name="connsiteY121" fmla="*/ 88191 h 178085"/>
                  <a:gd name="connsiteX122" fmla="*/ 49508 w 142468"/>
                  <a:gd name="connsiteY122" fmla="*/ 68245 h 178085"/>
                  <a:gd name="connsiteX123" fmla="*/ 48795 w 142468"/>
                  <a:gd name="connsiteY123" fmla="*/ 71807 h 178085"/>
                  <a:gd name="connsiteX124" fmla="*/ 50220 w 142468"/>
                  <a:gd name="connsiteY124" fmla="*/ 73232 h 178085"/>
                  <a:gd name="connsiteX125" fmla="*/ 52357 w 142468"/>
                  <a:gd name="connsiteY125" fmla="*/ 73232 h 178085"/>
                  <a:gd name="connsiteX126" fmla="*/ 54494 w 142468"/>
                  <a:gd name="connsiteY126" fmla="*/ 71807 h 178085"/>
                  <a:gd name="connsiteX127" fmla="*/ 55919 w 142468"/>
                  <a:gd name="connsiteY127" fmla="*/ 66108 h 178085"/>
                  <a:gd name="connsiteX128" fmla="*/ 53782 w 142468"/>
                  <a:gd name="connsiteY128" fmla="*/ 64683 h 178085"/>
                  <a:gd name="connsiteX129" fmla="*/ 50932 w 142468"/>
                  <a:gd name="connsiteY129" fmla="*/ 65396 h 178085"/>
                  <a:gd name="connsiteX130" fmla="*/ 49508 w 142468"/>
                  <a:gd name="connsiteY130" fmla="*/ 67533 h 178085"/>
                  <a:gd name="connsiteX131" fmla="*/ 49508 w 142468"/>
                  <a:gd name="connsiteY131" fmla="*/ 68245 h 178085"/>
                  <a:gd name="connsiteX132" fmla="*/ 34549 w 142468"/>
                  <a:gd name="connsiteY132" fmla="*/ 74656 h 178085"/>
                  <a:gd name="connsiteX133" fmla="*/ 42384 w 142468"/>
                  <a:gd name="connsiteY133" fmla="*/ 79643 h 178085"/>
                  <a:gd name="connsiteX134" fmla="*/ 40247 w 142468"/>
                  <a:gd name="connsiteY134" fmla="*/ 73232 h 178085"/>
                  <a:gd name="connsiteX135" fmla="*/ 33124 w 142468"/>
                  <a:gd name="connsiteY135" fmla="*/ 60409 h 178085"/>
                  <a:gd name="connsiteX136" fmla="*/ 26001 w 142468"/>
                  <a:gd name="connsiteY136" fmla="*/ 62546 h 178085"/>
                  <a:gd name="connsiteX137" fmla="*/ 34549 w 142468"/>
                  <a:gd name="connsiteY137" fmla="*/ 74656 h 178085"/>
                  <a:gd name="connsiteX138" fmla="*/ 44521 w 142468"/>
                  <a:gd name="connsiteY138" fmla="*/ 31203 h 178085"/>
                  <a:gd name="connsiteX139" fmla="*/ 43809 w 142468"/>
                  <a:gd name="connsiteY139" fmla="*/ 43313 h 178085"/>
                  <a:gd name="connsiteX140" fmla="*/ 43809 w 142468"/>
                  <a:gd name="connsiteY140" fmla="*/ 45450 h 178085"/>
                  <a:gd name="connsiteX141" fmla="*/ 48795 w 142468"/>
                  <a:gd name="connsiteY141" fmla="*/ 51861 h 178085"/>
                  <a:gd name="connsiteX142" fmla="*/ 53782 w 142468"/>
                  <a:gd name="connsiteY142" fmla="*/ 51861 h 178085"/>
                  <a:gd name="connsiteX143" fmla="*/ 53782 w 142468"/>
                  <a:gd name="connsiteY143" fmla="*/ 49012 h 178085"/>
                  <a:gd name="connsiteX144" fmla="*/ 52357 w 142468"/>
                  <a:gd name="connsiteY144" fmla="*/ 41176 h 178085"/>
                  <a:gd name="connsiteX145" fmla="*/ 45946 w 142468"/>
                  <a:gd name="connsiteY145" fmla="*/ 26217 h 178085"/>
                  <a:gd name="connsiteX146" fmla="*/ 44521 w 142468"/>
                  <a:gd name="connsiteY146" fmla="*/ 30491 h 178085"/>
                  <a:gd name="connsiteX147" fmla="*/ 44521 w 142468"/>
                  <a:gd name="connsiteY147" fmla="*/ 31203 h 17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142468" h="178085">
                    <a:moveTo>
                      <a:pt x="16740" y="86054"/>
                    </a:moveTo>
                    <a:cubicBezTo>
                      <a:pt x="18877" y="78930"/>
                      <a:pt x="26001" y="86054"/>
                      <a:pt x="27425" y="88191"/>
                    </a:cubicBezTo>
                    <a:cubicBezTo>
                      <a:pt x="27425" y="88191"/>
                      <a:pt x="28138" y="88903"/>
                      <a:pt x="28138" y="88903"/>
                    </a:cubicBezTo>
                    <a:cubicBezTo>
                      <a:pt x="30274" y="89615"/>
                      <a:pt x="31699" y="91040"/>
                      <a:pt x="31699" y="91752"/>
                    </a:cubicBezTo>
                    <a:cubicBezTo>
                      <a:pt x="31699" y="92465"/>
                      <a:pt x="32412" y="93177"/>
                      <a:pt x="32412" y="93177"/>
                    </a:cubicBezTo>
                    <a:lnTo>
                      <a:pt x="34549" y="95314"/>
                    </a:lnTo>
                    <a:cubicBezTo>
                      <a:pt x="36686" y="96739"/>
                      <a:pt x="37398" y="96026"/>
                      <a:pt x="38110" y="95314"/>
                    </a:cubicBezTo>
                    <a:cubicBezTo>
                      <a:pt x="38823" y="93889"/>
                      <a:pt x="38823" y="92465"/>
                      <a:pt x="37398" y="91040"/>
                    </a:cubicBezTo>
                    <a:lnTo>
                      <a:pt x="20302" y="74656"/>
                    </a:lnTo>
                    <a:cubicBezTo>
                      <a:pt x="19589" y="73944"/>
                      <a:pt x="18165" y="73232"/>
                      <a:pt x="17452" y="72519"/>
                    </a:cubicBezTo>
                    <a:lnTo>
                      <a:pt x="11041" y="70382"/>
                    </a:lnTo>
                    <a:cubicBezTo>
                      <a:pt x="10329" y="69670"/>
                      <a:pt x="9617" y="68958"/>
                      <a:pt x="9617" y="67533"/>
                    </a:cubicBezTo>
                    <a:lnTo>
                      <a:pt x="9617" y="61834"/>
                    </a:lnTo>
                    <a:cubicBezTo>
                      <a:pt x="9617" y="61122"/>
                      <a:pt x="10329" y="59697"/>
                      <a:pt x="11041" y="58985"/>
                    </a:cubicBezTo>
                    <a:cubicBezTo>
                      <a:pt x="23151" y="48300"/>
                      <a:pt x="14603" y="39039"/>
                      <a:pt x="10329" y="34765"/>
                    </a:cubicBezTo>
                    <a:cubicBezTo>
                      <a:pt x="8904" y="33340"/>
                      <a:pt x="7480" y="31916"/>
                      <a:pt x="7480" y="29779"/>
                    </a:cubicBezTo>
                    <a:lnTo>
                      <a:pt x="5343" y="22655"/>
                    </a:lnTo>
                    <a:cubicBezTo>
                      <a:pt x="5343" y="21943"/>
                      <a:pt x="5343" y="21231"/>
                      <a:pt x="6055" y="20518"/>
                    </a:cubicBezTo>
                    <a:cubicBezTo>
                      <a:pt x="7480" y="19094"/>
                      <a:pt x="11754" y="15532"/>
                      <a:pt x="13891" y="18381"/>
                    </a:cubicBezTo>
                    <a:cubicBezTo>
                      <a:pt x="15315" y="20518"/>
                      <a:pt x="16028" y="19806"/>
                      <a:pt x="16740" y="19094"/>
                    </a:cubicBezTo>
                    <a:cubicBezTo>
                      <a:pt x="17452" y="18381"/>
                      <a:pt x="18165" y="17669"/>
                      <a:pt x="19589" y="16957"/>
                    </a:cubicBezTo>
                    <a:cubicBezTo>
                      <a:pt x="21726" y="15532"/>
                      <a:pt x="23863" y="14820"/>
                      <a:pt x="25288" y="14820"/>
                    </a:cubicBezTo>
                    <a:cubicBezTo>
                      <a:pt x="26713" y="14820"/>
                      <a:pt x="27425" y="15532"/>
                      <a:pt x="27425" y="16957"/>
                    </a:cubicBezTo>
                    <a:lnTo>
                      <a:pt x="28850" y="32628"/>
                    </a:lnTo>
                    <a:cubicBezTo>
                      <a:pt x="28850" y="34053"/>
                      <a:pt x="29562" y="35477"/>
                      <a:pt x="30274" y="36190"/>
                    </a:cubicBezTo>
                    <a:cubicBezTo>
                      <a:pt x="33124" y="38327"/>
                      <a:pt x="34549" y="35477"/>
                      <a:pt x="35261" y="34053"/>
                    </a:cubicBezTo>
                    <a:cubicBezTo>
                      <a:pt x="35261" y="33340"/>
                      <a:pt x="35973" y="32628"/>
                      <a:pt x="35261" y="31916"/>
                    </a:cubicBezTo>
                    <a:lnTo>
                      <a:pt x="33836" y="16957"/>
                    </a:lnTo>
                    <a:cubicBezTo>
                      <a:pt x="33836" y="14820"/>
                      <a:pt x="34549" y="12683"/>
                      <a:pt x="35973" y="10545"/>
                    </a:cubicBezTo>
                    <a:cubicBezTo>
                      <a:pt x="38110" y="8409"/>
                      <a:pt x="40247" y="6271"/>
                      <a:pt x="43809" y="5559"/>
                    </a:cubicBezTo>
                    <a:cubicBezTo>
                      <a:pt x="48795" y="3422"/>
                      <a:pt x="56631" y="17669"/>
                      <a:pt x="60193" y="23368"/>
                    </a:cubicBezTo>
                    <a:cubicBezTo>
                      <a:pt x="60905" y="24792"/>
                      <a:pt x="62330" y="26929"/>
                      <a:pt x="63755" y="28354"/>
                    </a:cubicBezTo>
                    <a:lnTo>
                      <a:pt x="66604" y="31203"/>
                    </a:lnTo>
                    <a:cubicBezTo>
                      <a:pt x="67316" y="31916"/>
                      <a:pt x="68741" y="31916"/>
                      <a:pt x="70166" y="31203"/>
                    </a:cubicBezTo>
                    <a:cubicBezTo>
                      <a:pt x="71590" y="29779"/>
                      <a:pt x="73015" y="29066"/>
                      <a:pt x="73015" y="29066"/>
                    </a:cubicBezTo>
                    <a:cubicBezTo>
                      <a:pt x="73015" y="29066"/>
                      <a:pt x="78001" y="29779"/>
                      <a:pt x="78001" y="24792"/>
                    </a:cubicBezTo>
                    <a:cubicBezTo>
                      <a:pt x="78001" y="19806"/>
                      <a:pt x="83700" y="19806"/>
                      <a:pt x="83700" y="19806"/>
                    </a:cubicBezTo>
                    <a:lnTo>
                      <a:pt x="92248" y="16244"/>
                    </a:lnTo>
                    <a:cubicBezTo>
                      <a:pt x="95098" y="14820"/>
                      <a:pt x="98659" y="15532"/>
                      <a:pt x="101509" y="17669"/>
                    </a:cubicBezTo>
                    <a:cubicBezTo>
                      <a:pt x="105070" y="19806"/>
                      <a:pt x="109344" y="24080"/>
                      <a:pt x="112194" y="28354"/>
                    </a:cubicBezTo>
                    <a:cubicBezTo>
                      <a:pt x="116468" y="35477"/>
                      <a:pt x="107920" y="62546"/>
                      <a:pt x="100796" y="73232"/>
                    </a:cubicBezTo>
                    <a:cubicBezTo>
                      <a:pt x="95098" y="82492"/>
                      <a:pt x="104358" y="75369"/>
                      <a:pt x="107920" y="72519"/>
                    </a:cubicBezTo>
                    <a:cubicBezTo>
                      <a:pt x="108632" y="71807"/>
                      <a:pt x="109344" y="71094"/>
                      <a:pt x="110057" y="70382"/>
                    </a:cubicBezTo>
                    <a:cubicBezTo>
                      <a:pt x="111481" y="67533"/>
                      <a:pt x="113618" y="67533"/>
                      <a:pt x="115043" y="68245"/>
                    </a:cubicBezTo>
                    <a:cubicBezTo>
                      <a:pt x="116468" y="68958"/>
                      <a:pt x="117892" y="68958"/>
                      <a:pt x="120029" y="68958"/>
                    </a:cubicBezTo>
                    <a:cubicBezTo>
                      <a:pt x="125016" y="68958"/>
                      <a:pt x="127153" y="73232"/>
                      <a:pt x="127153" y="73232"/>
                    </a:cubicBezTo>
                    <a:cubicBezTo>
                      <a:pt x="134276" y="82492"/>
                      <a:pt x="129290" y="84629"/>
                      <a:pt x="123591" y="88191"/>
                    </a:cubicBezTo>
                    <a:cubicBezTo>
                      <a:pt x="117892" y="91752"/>
                      <a:pt x="119317" y="96739"/>
                      <a:pt x="127153" y="98876"/>
                    </a:cubicBezTo>
                    <a:cubicBezTo>
                      <a:pt x="128578" y="99588"/>
                      <a:pt x="130002" y="99588"/>
                      <a:pt x="130715" y="100300"/>
                    </a:cubicBezTo>
                    <a:cubicBezTo>
                      <a:pt x="135701" y="103150"/>
                      <a:pt x="138550" y="108849"/>
                      <a:pt x="137838" y="115260"/>
                    </a:cubicBezTo>
                    <a:lnTo>
                      <a:pt x="137126" y="129507"/>
                    </a:lnTo>
                    <a:cubicBezTo>
                      <a:pt x="137126" y="133781"/>
                      <a:pt x="134989" y="138055"/>
                      <a:pt x="132139" y="141616"/>
                    </a:cubicBezTo>
                    <a:cubicBezTo>
                      <a:pt x="129290" y="145890"/>
                      <a:pt x="125016" y="150164"/>
                      <a:pt x="122879" y="149452"/>
                    </a:cubicBezTo>
                    <a:cubicBezTo>
                      <a:pt x="120742" y="148740"/>
                      <a:pt x="117892" y="150877"/>
                      <a:pt x="115755" y="153014"/>
                    </a:cubicBezTo>
                    <a:cubicBezTo>
                      <a:pt x="113618" y="154438"/>
                      <a:pt x="111481" y="155863"/>
                      <a:pt x="109344" y="155863"/>
                    </a:cubicBezTo>
                    <a:cubicBezTo>
                      <a:pt x="105783" y="156575"/>
                      <a:pt x="100796" y="157288"/>
                      <a:pt x="93673" y="157288"/>
                    </a:cubicBezTo>
                    <a:cubicBezTo>
                      <a:pt x="83700" y="157288"/>
                      <a:pt x="80138" y="147315"/>
                      <a:pt x="79426" y="143753"/>
                    </a:cubicBezTo>
                    <a:cubicBezTo>
                      <a:pt x="79426" y="143041"/>
                      <a:pt x="78714" y="142329"/>
                      <a:pt x="78714" y="140904"/>
                    </a:cubicBezTo>
                    <a:cubicBezTo>
                      <a:pt x="78001" y="138767"/>
                      <a:pt x="78714" y="135918"/>
                      <a:pt x="80138" y="133781"/>
                    </a:cubicBezTo>
                    <a:cubicBezTo>
                      <a:pt x="80851" y="132356"/>
                      <a:pt x="81563" y="130931"/>
                      <a:pt x="82275" y="129507"/>
                    </a:cubicBezTo>
                    <a:lnTo>
                      <a:pt x="82988" y="127369"/>
                    </a:lnTo>
                    <a:cubicBezTo>
                      <a:pt x="83700" y="125232"/>
                      <a:pt x="83700" y="123095"/>
                      <a:pt x="83700" y="120958"/>
                    </a:cubicBezTo>
                    <a:cubicBezTo>
                      <a:pt x="83700" y="114547"/>
                      <a:pt x="82275" y="103862"/>
                      <a:pt x="75864" y="107424"/>
                    </a:cubicBezTo>
                    <a:cubicBezTo>
                      <a:pt x="69453" y="111698"/>
                      <a:pt x="65892" y="108849"/>
                      <a:pt x="65179" y="107424"/>
                    </a:cubicBezTo>
                    <a:cubicBezTo>
                      <a:pt x="64467" y="106712"/>
                      <a:pt x="63755" y="106712"/>
                      <a:pt x="63042" y="106712"/>
                    </a:cubicBezTo>
                    <a:lnTo>
                      <a:pt x="58056" y="108136"/>
                    </a:lnTo>
                    <a:cubicBezTo>
                      <a:pt x="58056" y="108136"/>
                      <a:pt x="51645" y="109561"/>
                      <a:pt x="51645" y="115260"/>
                    </a:cubicBezTo>
                    <a:cubicBezTo>
                      <a:pt x="51645" y="118109"/>
                      <a:pt x="50932" y="119534"/>
                      <a:pt x="50220" y="120958"/>
                    </a:cubicBezTo>
                    <a:cubicBezTo>
                      <a:pt x="49508" y="122383"/>
                      <a:pt x="48795" y="124520"/>
                      <a:pt x="48795" y="125945"/>
                    </a:cubicBezTo>
                    <a:cubicBezTo>
                      <a:pt x="49508" y="130219"/>
                      <a:pt x="50220" y="138767"/>
                      <a:pt x="51645" y="143753"/>
                    </a:cubicBezTo>
                    <a:cubicBezTo>
                      <a:pt x="52357" y="148027"/>
                      <a:pt x="56631" y="151589"/>
                      <a:pt x="59481" y="153014"/>
                    </a:cubicBezTo>
                    <a:cubicBezTo>
                      <a:pt x="61618" y="154438"/>
                      <a:pt x="63042" y="155863"/>
                      <a:pt x="64467" y="157288"/>
                    </a:cubicBezTo>
                    <a:lnTo>
                      <a:pt x="70166" y="162987"/>
                    </a:lnTo>
                    <a:cubicBezTo>
                      <a:pt x="70878" y="163699"/>
                      <a:pt x="71590" y="164411"/>
                      <a:pt x="73015" y="164411"/>
                    </a:cubicBezTo>
                    <a:cubicBezTo>
                      <a:pt x="74440" y="165124"/>
                      <a:pt x="77289" y="166548"/>
                      <a:pt x="78001" y="171535"/>
                    </a:cubicBezTo>
                    <a:cubicBezTo>
                      <a:pt x="79426" y="177233"/>
                      <a:pt x="73727" y="176521"/>
                      <a:pt x="71590" y="175809"/>
                    </a:cubicBezTo>
                    <a:cubicBezTo>
                      <a:pt x="70878" y="175809"/>
                      <a:pt x="70166" y="175809"/>
                      <a:pt x="69453" y="176521"/>
                    </a:cubicBezTo>
                    <a:cubicBezTo>
                      <a:pt x="63755" y="180795"/>
                      <a:pt x="55206" y="172959"/>
                      <a:pt x="53069" y="171535"/>
                    </a:cubicBezTo>
                    <a:cubicBezTo>
                      <a:pt x="53069" y="171535"/>
                      <a:pt x="52357" y="171535"/>
                      <a:pt x="52357" y="171535"/>
                    </a:cubicBezTo>
                    <a:cubicBezTo>
                      <a:pt x="50932" y="172247"/>
                      <a:pt x="47371" y="170110"/>
                      <a:pt x="48083" y="167973"/>
                    </a:cubicBezTo>
                    <a:cubicBezTo>
                      <a:pt x="48795" y="165124"/>
                      <a:pt x="40960" y="153726"/>
                      <a:pt x="34549" y="151589"/>
                    </a:cubicBezTo>
                    <a:cubicBezTo>
                      <a:pt x="30987" y="150164"/>
                      <a:pt x="29562" y="148740"/>
                      <a:pt x="29562" y="148027"/>
                    </a:cubicBezTo>
                    <a:cubicBezTo>
                      <a:pt x="29562" y="147315"/>
                      <a:pt x="29562" y="147315"/>
                      <a:pt x="30274" y="146603"/>
                    </a:cubicBezTo>
                    <a:cubicBezTo>
                      <a:pt x="31699" y="145890"/>
                      <a:pt x="35261" y="143041"/>
                      <a:pt x="36686" y="142329"/>
                    </a:cubicBezTo>
                    <a:cubicBezTo>
                      <a:pt x="36686" y="142329"/>
                      <a:pt x="37398" y="141616"/>
                      <a:pt x="37398" y="141616"/>
                    </a:cubicBezTo>
                    <a:cubicBezTo>
                      <a:pt x="38110" y="140192"/>
                      <a:pt x="38823" y="138767"/>
                      <a:pt x="38823" y="136630"/>
                    </a:cubicBezTo>
                    <a:cubicBezTo>
                      <a:pt x="38823" y="130931"/>
                      <a:pt x="38110" y="114547"/>
                      <a:pt x="36686" y="112410"/>
                    </a:cubicBezTo>
                    <a:cubicBezTo>
                      <a:pt x="36686" y="111698"/>
                      <a:pt x="35973" y="110986"/>
                      <a:pt x="35973" y="110986"/>
                    </a:cubicBezTo>
                    <a:cubicBezTo>
                      <a:pt x="35973" y="110273"/>
                      <a:pt x="35261" y="110273"/>
                      <a:pt x="34549" y="109561"/>
                    </a:cubicBezTo>
                    <a:lnTo>
                      <a:pt x="26713" y="103150"/>
                    </a:lnTo>
                    <a:cubicBezTo>
                      <a:pt x="26001" y="102438"/>
                      <a:pt x="25288" y="101725"/>
                      <a:pt x="24576" y="101013"/>
                    </a:cubicBezTo>
                    <a:cubicBezTo>
                      <a:pt x="22439" y="98876"/>
                      <a:pt x="14603" y="92465"/>
                      <a:pt x="16740" y="86054"/>
                    </a:cubicBezTo>
                    <a:close/>
                    <a:moveTo>
                      <a:pt x="98659" y="134493"/>
                    </a:moveTo>
                    <a:cubicBezTo>
                      <a:pt x="98659" y="135205"/>
                      <a:pt x="98659" y="135205"/>
                      <a:pt x="98659" y="135918"/>
                    </a:cubicBezTo>
                    <a:cubicBezTo>
                      <a:pt x="98659" y="137342"/>
                      <a:pt x="99372" y="139479"/>
                      <a:pt x="99372" y="139479"/>
                    </a:cubicBezTo>
                    <a:cubicBezTo>
                      <a:pt x="100084" y="140192"/>
                      <a:pt x="100084" y="143041"/>
                      <a:pt x="100084" y="143041"/>
                    </a:cubicBezTo>
                    <a:cubicBezTo>
                      <a:pt x="100084" y="143041"/>
                      <a:pt x="101509" y="145890"/>
                      <a:pt x="104358" y="140904"/>
                    </a:cubicBezTo>
                    <a:cubicBezTo>
                      <a:pt x="107207" y="135918"/>
                      <a:pt x="112194" y="138055"/>
                      <a:pt x="112906" y="138055"/>
                    </a:cubicBezTo>
                    <a:cubicBezTo>
                      <a:pt x="113618" y="137342"/>
                      <a:pt x="123591" y="130219"/>
                      <a:pt x="122167" y="125232"/>
                    </a:cubicBezTo>
                    <a:cubicBezTo>
                      <a:pt x="121454" y="121671"/>
                      <a:pt x="121454" y="118821"/>
                      <a:pt x="121454" y="117397"/>
                    </a:cubicBezTo>
                    <a:cubicBezTo>
                      <a:pt x="121454" y="116684"/>
                      <a:pt x="121454" y="115972"/>
                      <a:pt x="121454" y="115260"/>
                    </a:cubicBezTo>
                    <a:cubicBezTo>
                      <a:pt x="120742" y="113835"/>
                      <a:pt x="119317" y="110986"/>
                      <a:pt x="115755" y="110986"/>
                    </a:cubicBezTo>
                    <a:cubicBezTo>
                      <a:pt x="112194" y="111698"/>
                      <a:pt x="109344" y="110273"/>
                      <a:pt x="108632" y="110273"/>
                    </a:cubicBezTo>
                    <a:cubicBezTo>
                      <a:pt x="107920" y="110273"/>
                      <a:pt x="107920" y="110273"/>
                      <a:pt x="107207" y="110986"/>
                    </a:cubicBezTo>
                    <a:cubicBezTo>
                      <a:pt x="106495" y="111698"/>
                      <a:pt x="106495" y="113835"/>
                      <a:pt x="105783" y="116684"/>
                    </a:cubicBezTo>
                    <a:cubicBezTo>
                      <a:pt x="103646" y="125232"/>
                      <a:pt x="100084" y="132356"/>
                      <a:pt x="100084" y="132356"/>
                    </a:cubicBezTo>
                    <a:lnTo>
                      <a:pt x="98659" y="134493"/>
                    </a:lnTo>
                    <a:close/>
                    <a:moveTo>
                      <a:pt x="71590" y="65396"/>
                    </a:moveTo>
                    <a:cubicBezTo>
                      <a:pt x="70878" y="65396"/>
                      <a:pt x="69453" y="65396"/>
                      <a:pt x="68741" y="64683"/>
                    </a:cubicBezTo>
                    <a:cubicBezTo>
                      <a:pt x="67316" y="63259"/>
                      <a:pt x="65179" y="62546"/>
                      <a:pt x="63755" y="68958"/>
                    </a:cubicBezTo>
                    <a:cubicBezTo>
                      <a:pt x="62330" y="74656"/>
                      <a:pt x="65179" y="77506"/>
                      <a:pt x="67316" y="78930"/>
                    </a:cubicBezTo>
                    <a:cubicBezTo>
                      <a:pt x="68741" y="79643"/>
                      <a:pt x="70166" y="79643"/>
                      <a:pt x="70878" y="78218"/>
                    </a:cubicBezTo>
                    <a:cubicBezTo>
                      <a:pt x="72303" y="76793"/>
                      <a:pt x="75152" y="74656"/>
                      <a:pt x="75152" y="72519"/>
                    </a:cubicBezTo>
                    <a:cubicBezTo>
                      <a:pt x="75864" y="69670"/>
                      <a:pt x="85125" y="64683"/>
                      <a:pt x="86549" y="63971"/>
                    </a:cubicBezTo>
                    <a:cubicBezTo>
                      <a:pt x="87974" y="63259"/>
                      <a:pt x="100084" y="47587"/>
                      <a:pt x="95810" y="42601"/>
                    </a:cubicBezTo>
                    <a:cubicBezTo>
                      <a:pt x="91536" y="37614"/>
                      <a:pt x="81563" y="38327"/>
                      <a:pt x="80138" y="46875"/>
                    </a:cubicBezTo>
                    <a:cubicBezTo>
                      <a:pt x="78714" y="55423"/>
                      <a:pt x="78714" y="63259"/>
                      <a:pt x="71590" y="65396"/>
                    </a:cubicBezTo>
                    <a:close/>
                    <a:moveTo>
                      <a:pt x="50932" y="88191"/>
                    </a:moveTo>
                    <a:cubicBezTo>
                      <a:pt x="50932" y="88191"/>
                      <a:pt x="50932" y="93177"/>
                      <a:pt x="55206" y="93177"/>
                    </a:cubicBezTo>
                    <a:cubicBezTo>
                      <a:pt x="59481" y="93177"/>
                      <a:pt x="59481" y="87478"/>
                      <a:pt x="59481" y="87478"/>
                    </a:cubicBezTo>
                    <a:cubicBezTo>
                      <a:pt x="59481" y="87478"/>
                      <a:pt x="60193" y="83917"/>
                      <a:pt x="56631" y="83204"/>
                    </a:cubicBezTo>
                    <a:cubicBezTo>
                      <a:pt x="52357" y="82492"/>
                      <a:pt x="50932" y="88191"/>
                      <a:pt x="50932" y="88191"/>
                    </a:cubicBezTo>
                    <a:close/>
                    <a:moveTo>
                      <a:pt x="49508" y="68245"/>
                    </a:moveTo>
                    <a:lnTo>
                      <a:pt x="48795" y="71807"/>
                    </a:lnTo>
                    <a:cubicBezTo>
                      <a:pt x="48795" y="72519"/>
                      <a:pt x="49508" y="73232"/>
                      <a:pt x="50220" y="73232"/>
                    </a:cubicBezTo>
                    <a:lnTo>
                      <a:pt x="52357" y="73232"/>
                    </a:lnTo>
                    <a:cubicBezTo>
                      <a:pt x="53069" y="73232"/>
                      <a:pt x="53782" y="72519"/>
                      <a:pt x="54494" y="71807"/>
                    </a:cubicBezTo>
                    <a:lnTo>
                      <a:pt x="55919" y="66108"/>
                    </a:lnTo>
                    <a:cubicBezTo>
                      <a:pt x="55919" y="65396"/>
                      <a:pt x="55206" y="63971"/>
                      <a:pt x="53782" y="64683"/>
                    </a:cubicBezTo>
                    <a:lnTo>
                      <a:pt x="50932" y="65396"/>
                    </a:lnTo>
                    <a:cubicBezTo>
                      <a:pt x="50220" y="65396"/>
                      <a:pt x="49508" y="66108"/>
                      <a:pt x="49508" y="67533"/>
                    </a:cubicBezTo>
                    <a:lnTo>
                      <a:pt x="49508" y="68245"/>
                    </a:lnTo>
                    <a:close/>
                    <a:moveTo>
                      <a:pt x="34549" y="74656"/>
                    </a:moveTo>
                    <a:cubicBezTo>
                      <a:pt x="34549" y="74656"/>
                      <a:pt x="40247" y="81067"/>
                      <a:pt x="42384" y="79643"/>
                    </a:cubicBezTo>
                    <a:cubicBezTo>
                      <a:pt x="44521" y="78218"/>
                      <a:pt x="40247" y="73232"/>
                      <a:pt x="40247" y="73232"/>
                    </a:cubicBezTo>
                    <a:cubicBezTo>
                      <a:pt x="40247" y="73232"/>
                      <a:pt x="40247" y="65396"/>
                      <a:pt x="33124" y="60409"/>
                    </a:cubicBezTo>
                    <a:cubicBezTo>
                      <a:pt x="26001" y="56135"/>
                      <a:pt x="26001" y="62546"/>
                      <a:pt x="26001" y="62546"/>
                    </a:cubicBezTo>
                    <a:cubicBezTo>
                      <a:pt x="25288" y="65396"/>
                      <a:pt x="34549" y="74656"/>
                      <a:pt x="34549" y="74656"/>
                    </a:cubicBezTo>
                    <a:close/>
                    <a:moveTo>
                      <a:pt x="44521" y="31203"/>
                    </a:moveTo>
                    <a:lnTo>
                      <a:pt x="43809" y="43313"/>
                    </a:lnTo>
                    <a:cubicBezTo>
                      <a:pt x="43809" y="44026"/>
                      <a:pt x="43809" y="44738"/>
                      <a:pt x="43809" y="45450"/>
                    </a:cubicBezTo>
                    <a:cubicBezTo>
                      <a:pt x="44521" y="46875"/>
                      <a:pt x="45946" y="49724"/>
                      <a:pt x="48795" y="51861"/>
                    </a:cubicBezTo>
                    <a:cubicBezTo>
                      <a:pt x="48795" y="51861"/>
                      <a:pt x="51645" y="54711"/>
                      <a:pt x="53782" y="51861"/>
                    </a:cubicBezTo>
                    <a:cubicBezTo>
                      <a:pt x="54494" y="51149"/>
                      <a:pt x="54494" y="49724"/>
                      <a:pt x="53782" y="49012"/>
                    </a:cubicBezTo>
                    <a:cubicBezTo>
                      <a:pt x="53069" y="47587"/>
                      <a:pt x="51645" y="44738"/>
                      <a:pt x="52357" y="41176"/>
                    </a:cubicBezTo>
                    <a:cubicBezTo>
                      <a:pt x="53069" y="36190"/>
                      <a:pt x="53069" y="21943"/>
                      <a:pt x="45946" y="26217"/>
                    </a:cubicBezTo>
                    <a:cubicBezTo>
                      <a:pt x="45946" y="26217"/>
                      <a:pt x="44521" y="26929"/>
                      <a:pt x="44521" y="30491"/>
                    </a:cubicBezTo>
                    <a:cubicBezTo>
                      <a:pt x="44521" y="30491"/>
                      <a:pt x="44521" y="30491"/>
                      <a:pt x="44521" y="31203"/>
                    </a:cubicBezTo>
                    <a:close/>
                  </a:path>
                </a:pathLst>
              </a:custGeom>
              <a:solidFill>
                <a:srgbClr val="F4F4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4A3DF683-06EE-462D-BEF3-741553544A5E}"/>
                  </a:ext>
                </a:extLst>
              </p:cNvPr>
              <p:cNvSpPr/>
              <p:nvPr userDrawn="1"/>
            </p:nvSpPr>
            <p:spPr>
              <a:xfrm>
                <a:off x="2328165" y="7128543"/>
                <a:ext cx="1225226" cy="1225227"/>
              </a:xfrm>
              <a:custGeom>
                <a:avLst/>
                <a:gdLst>
                  <a:gd name="connsiteX0" fmla="*/ 1224167 w 1225226"/>
                  <a:gd name="connsiteY0" fmla="*/ 615115 h 1225226"/>
                  <a:gd name="connsiteX1" fmla="*/ 615115 w 1225226"/>
                  <a:gd name="connsiteY1" fmla="*/ 1224167 h 1225226"/>
                  <a:gd name="connsiteX2" fmla="*/ 6063 w 1225226"/>
                  <a:gd name="connsiteY2" fmla="*/ 615115 h 1225226"/>
                  <a:gd name="connsiteX3" fmla="*/ 615115 w 1225226"/>
                  <a:gd name="connsiteY3" fmla="*/ 6063 h 1225226"/>
                  <a:gd name="connsiteX4" fmla="*/ 1224167 w 1225226"/>
                  <a:gd name="connsiteY4" fmla="*/ 615115 h 122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226" h="1225226">
                    <a:moveTo>
                      <a:pt x="1224167" y="615115"/>
                    </a:moveTo>
                    <a:cubicBezTo>
                      <a:pt x="1224167" y="951485"/>
                      <a:pt x="951485" y="1224167"/>
                      <a:pt x="615115" y="1224167"/>
                    </a:cubicBezTo>
                    <a:cubicBezTo>
                      <a:pt x="278745" y="1224167"/>
                      <a:pt x="6063" y="951485"/>
                      <a:pt x="6063" y="615115"/>
                    </a:cubicBezTo>
                    <a:cubicBezTo>
                      <a:pt x="6063" y="278745"/>
                      <a:pt x="278745" y="6063"/>
                      <a:pt x="615115" y="6063"/>
                    </a:cubicBezTo>
                    <a:cubicBezTo>
                      <a:pt x="951485" y="6063"/>
                      <a:pt x="1224167" y="278745"/>
                      <a:pt x="1224167" y="615115"/>
                    </a:cubicBezTo>
                    <a:close/>
                  </a:path>
                </a:pathLst>
              </a:custGeom>
              <a:noFill/>
              <a:ln w="10810" cap="flat">
                <a:solidFill>
                  <a:srgbClr val="F4F4F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1682C2C2-5A79-45FD-A5C6-099014CE96FE}"/>
                  </a:ext>
                </a:extLst>
              </p:cNvPr>
              <p:cNvSpPr/>
              <p:nvPr userDrawn="1"/>
            </p:nvSpPr>
            <p:spPr>
              <a:xfrm>
                <a:off x="2083899" y="6884276"/>
                <a:ext cx="1716742" cy="1716742"/>
              </a:xfrm>
              <a:custGeom>
                <a:avLst/>
                <a:gdLst>
                  <a:gd name="connsiteX0" fmla="*/ 1702794 w 1716741"/>
                  <a:gd name="connsiteY0" fmla="*/ 859382 h 1716742"/>
                  <a:gd name="connsiteX1" fmla="*/ 859382 w 1716741"/>
                  <a:gd name="connsiteY1" fmla="*/ 1702794 h 1716742"/>
                  <a:gd name="connsiteX2" fmla="*/ 15970 w 1716741"/>
                  <a:gd name="connsiteY2" fmla="*/ 859382 h 1716742"/>
                  <a:gd name="connsiteX3" fmla="*/ 859382 w 1716741"/>
                  <a:gd name="connsiteY3" fmla="*/ 15970 h 1716742"/>
                  <a:gd name="connsiteX4" fmla="*/ 1702794 w 1716741"/>
                  <a:gd name="connsiteY4" fmla="*/ 859382 h 1716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6741" h="1716742">
                    <a:moveTo>
                      <a:pt x="1702794" y="859382"/>
                    </a:moveTo>
                    <a:cubicBezTo>
                      <a:pt x="1702794" y="1325186"/>
                      <a:pt x="1325185" y="1702794"/>
                      <a:pt x="859382" y="1702794"/>
                    </a:cubicBezTo>
                    <a:cubicBezTo>
                      <a:pt x="393579" y="1702794"/>
                      <a:pt x="15970" y="1325186"/>
                      <a:pt x="15970" y="859382"/>
                    </a:cubicBezTo>
                    <a:cubicBezTo>
                      <a:pt x="15970" y="393579"/>
                      <a:pt x="393579" y="15970"/>
                      <a:pt x="859382" y="15970"/>
                    </a:cubicBezTo>
                    <a:cubicBezTo>
                      <a:pt x="1325185" y="15970"/>
                      <a:pt x="1702794" y="393579"/>
                      <a:pt x="1702794" y="859382"/>
                    </a:cubicBezTo>
                    <a:close/>
                  </a:path>
                </a:pathLst>
              </a:custGeom>
              <a:noFill/>
              <a:ln w="28473" cap="flat">
                <a:solidFill>
                  <a:srgbClr val="F4F4F4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D968A169-45BA-4988-AE3A-202E4B433F64}"/>
                  </a:ext>
                </a:extLst>
              </p:cNvPr>
              <p:cNvGrpSpPr/>
              <p:nvPr userDrawn="1"/>
            </p:nvGrpSpPr>
            <p:grpSpPr>
              <a:xfrm>
                <a:off x="2394492" y="7323029"/>
                <a:ext cx="1094798" cy="960227"/>
                <a:chOff x="2429952" y="1724506"/>
                <a:chExt cx="1094798" cy="960227"/>
              </a:xfrm>
              <a:solidFill>
                <a:srgbClr val="F4F4F4"/>
              </a:solidFill>
            </p:grpSpPr>
            <p:grpSp>
              <p:nvGrpSpPr>
                <p:cNvPr id="44" name="组合 43">
                  <a:extLst>
                    <a:ext uri="{FF2B5EF4-FFF2-40B4-BE49-F238E27FC236}">
                      <a16:creationId xmlns:a16="http://schemas.microsoft.com/office/drawing/2014/main" id="{FC554BA6-F747-450D-8635-917C27B04568}"/>
                    </a:ext>
                  </a:extLst>
                </p:cNvPr>
                <p:cNvGrpSpPr/>
                <p:nvPr/>
              </p:nvGrpSpPr>
              <p:grpSpPr>
                <a:xfrm>
                  <a:off x="2429952" y="1724506"/>
                  <a:ext cx="1094798" cy="833439"/>
                  <a:chOff x="2429952" y="1724506"/>
                  <a:chExt cx="1094798" cy="833439"/>
                </a:xfrm>
                <a:grpFill/>
              </p:grpSpPr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26F49472-EFB1-4DAE-8048-B4A194C88045}"/>
                      </a:ext>
                    </a:extLst>
                  </p:cNvPr>
                  <p:cNvSpPr/>
                  <p:nvPr/>
                </p:nvSpPr>
                <p:spPr>
                  <a:xfrm>
                    <a:off x="2605830" y="1724506"/>
                    <a:ext cx="918920" cy="833439"/>
                  </a:xfrm>
                  <a:custGeom>
                    <a:avLst/>
                    <a:gdLst>
                      <a:gd name="connsiteX0" fmla="*/ 677792 w 918919"/>
                      <a:gd name="connsiteY0" fmla="*/ 228297 h 833439"/>
                      <a:gd name="connsiteX1" fmla="*/ 510392 w 918919"/>
                      <a:gd name="connsiteY1" fmla="*/ 228297 h 833439"/>
                      <a:gd name="connsiteX2" fmla="*/ 48795 w 918919"/>
                      <a:gd name="connsiteY2" fmla="*/ 740470 h 833439"/>
                      <a:gd name="connsiteX3" fmla="*/ 59480 w 918919"/>
                      <a:gd name="connsiteY3" fmla="*/ 825238 h 833439"/>
                      <a:gd name="connsiteX4" fmla="*/ 880097 w 918919"/>
                      <a:gd name="connsiteY4" fmla="*/ 493288 h 833439"/>
                      <a:gd name="connsiteX5" fmla="*/ 663546 w 918919"/>
                      <a:gd name="connsiteY5" fmla="*/ 24567 h 833439"/>
                      <a:gd name="connsiteX6" fmla="*/ 5343 w 918919"/>
                      <a:gd name="connsiteY6" fmla="*/ 145665 h 833439"/>
                      <a:gd name="connsiteX7" fmla="*/ 80851 w 918919"/>
                      <a:gd name="connsiteY7" fmla="*/ 167035 h 833439"/>
                      <a:gd name="connsiteX8" fmla="*/ 474775 w 918919"/>
                      <a:gd name="connsiteY8" fmla="*/ 73006 h 833439"/>
                      <a:gd name="connsiteX9" fmla="*/ 799603 w 918919"/>
                      <a:gd name="connsiteY9" fmla="*/ 228297 h 833439"/>
                      <a:gd name="connsiteX10" fmla="*/ 286005 w 918919"/>
                      <a:gd name="connsiteY10" fmla="*/ 694880 h 833439"/>
                      <a:gd name="connsiteX11" fmla="*/ 293841 w 918919"/>
                      <a:gd name="connsiteY11" fmla="*/ 672085 h 833439"/>
                      <a:gd name="connsiteX12" fmla="*/ 677792 w 918919"/>
                      <a:gd name="connsiteY12" fmla="*/ 228297 h 833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18919" h="833439">
                        <a:moveTo>
                          <a:pt x="677792" y="228297"/>
                        </a:moveTo>
                        <a:lnTo>
                          <a:pt x="510392" y="228297"/>
                        </a:lnTo>
                        <a:lnTo>
                          <a:pt x="48795" y="740470"/>
                        </a:lnTo>
                        <a:cubicBezTo>
                          <a:pt x="48795" y="740470"/>
                          <a:pt x="-16028" y="805293"/>
                          <a:pt x="59480" y="825238"/>
                        </a:cubicBezTo>
                        <a:cubicBezTo>
                          <a:pt x="134989" y="845184"/>
                          <a:pt x="663546" y="859431"/>
                          <a:pt x="880097" y="493288"/>
                        </a:cubicBezTo>
                        <a:cubicBezTo>
                          <a:pt x="880097" y="493288"/>
                          <a:pt x="1056758" y="143528"/>
                          <a:pt x="663546" y="24567"/>
                        </a:cubicBezTo>
                        <a:cubicBezTo>
                          <a:pt x="663546" y="24567"/>
                          <a:pt x="297402" y="-65900"/>
                          <a:pt x="5343" y="145665"/>
                        </a:cubicBezTo>
                        <a:lnTo>
                          <a:pt x="80851" y="167035"/>
                        </a:lnTo>
                        <a:cubicBezTo>
                          <a:pt x="80851" y="167035"/>
                          <a:pt x="256087" y="63746"/>
                          <a:pt x="474775" y="73006"/>
                        </a:cubicBezTo>
                        <a:cubicBezTo>
                          <a:pt x="693464" y="82267"/>
                          <a:pt x="786068" y="189830"/>
                          <a:pt x="799603" y="228297"/>
                        </a:cubicBezTo>
                        <a:cubicBezTo>
                          <a:pt x="813137" y="266763"/>
                          <a:pt x="923550" y="591591"/>
                          <a:pt x="286005" y="694880"/>
                        </a:cubicBezTo>
                        <a:cubicBezTo>
                          <a:pt x="286005" y="694880"/>
                          <a:pt x="275320" y="690606"/>
                          <a:pt x="293841" y="672085"/>
                        </a:cubicBezTo>
                        <a:lnTo>
                          <a:pt x="677792" y="228297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grpSp>
                <p:nvGrpSpPr>
                  <p:cNvPr id="51" name="组合 50">
                    <a:extLst>
                      <a:ext uri="{FF2B5EF4-FFF2-40B4-BE49-F238E27FC236}">
                        <a16:creationId xmlns:a16="http://schemas.microsoft.com/office/drawing/2014/main" id="{EE216703-82C6-42E8-8C35-36D078D963FD}"/>
                      </a:ext>
                    </a:extLst>
                  </p:cNvPr>
                  <p:cNvGrpSpPr/>
                  <p:nvPr/>
                </p:nvGrpSpPr>
                <p:grpSpPr>
                  <a:xfrm>
                    <a:off x="2491143" y="1841321"/>
                    <a:ext cx="576996" cy="420994"/>
                    <a:chOff x="2491143" y="1841321"/>
                    <a:chExt cx="576996" cy="420994"/>
                  </a:xfrm>
                  <a:grpFill/>
                </p:grpSpPr>
                <p:sp>
                  <p:nvSpPr>
                    <p:cNvPr id="53" name="任意多边形: 形状 52">
                      <a:extLst>
                        <a:ext uri="{FF2B5EF4-FFF2-40B4-BE49-F238E27FC236}">
                          <a16:creationId xmlns:a16="http://schemas.microsoft.com/office/drawing/2014/main" id="{E3B277D9-FEEC-4840-9A20-08892E67BC8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491143" y="1841321"/>
                      <a:ext cx="576996" cy="220826"/>
                    </a:xfrm>
                    <a:custGeom>
                      <a:avLst/>
                      <a:gdLst>
                        <a:gd name="connsiteX0" fmla="*/ 577352 w 576996"/>
                        <a:gd name="connsiteY0" fmla="*/ 113618 h 220825"/>
                        <a:gd name="connsiteX1" fmla="*/ 5343 w 576996"/>
                        <a:gd name="connsiteY1" fmla="*/ 5343 h 220825"/>
                        <a:gd name="connsiteX2" fmla="*/ 5343 w 576996"/>
                        <a:gd name="connsiteY2" fmla="*/ 54494 h 220825"/>
                        <a:gd name="connsiteX3" fmla="*/ 486173 w 576996"/>
                        <a:gd name="connsiteY3" fmla="*/ 216908 h 220825"/>
                        <a:gd name="connsiteX4" fmla="*/ 577352 w 576996"/>
                        <a:gd name="connsiteY4" fmla="*/ 113618 h 220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576996" h="220825">
                          <a:moveTo>
                            <a:pt x="577352" y="113618"/>
                          </a:moveTo>
                          <a:cubicBezTo>
                            <a:pt x="577352" y="113618"/>
                            <a:pt x="190551" y="130715"/>
                            <a:pt x="5343" y="5343"/>
                          </a:cubicBezTo>
                          <a:lnTo>
                            <a:pt x="5343" y="54494"/>
                          </a:lnTo>
                          <a:cubicBezTo>
                            <a:pt x="5343" y="54494"/>
                            <a:pt x="45234" y="199099"/>
                            <a:pt x="486173" y="216908"/>
                          </a:cubicBezTo>
                          <a:lnTo>
                            <a:pt x="577352" y="113618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4" name="任意多边形: 形状 53">
                      <a:extLst>
                        <a:ext uri="{FF2B5EF4-FFF2-40B4-BE49-F238E27FC236}">
                          <a16:creationId xmlns:a16="http://schemas.microsoft.com/office/drawing/2014/main" id="{AE918954-6820-480B-B1A3-B8D09EF6364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03253" y="1941761"/>
                      <a:ext cx="448775" cy="227949"/>
                    </a:xfrm>
                    <a:custGeom>
                      <a:avLst/>
                      <a:gdLst>
                        <a:gd name="connsiteX0" fmla="*/ 5343 w 448774"/>
                        <a:gd name="connsiteY0" fmla="*/ 5343 h 227949"/>
                        <a:gd name="connsiteX1" fmla="*/ 447706 w 448774"/>
                        <a:gd name="connsiteY1" fmla="*/ 139975 h 227949"/>
                        <a:gd name="connsiteX2" fmla="*/ 374335 w 448774"/>
                        <a:gd name="connsiteY2" fmla="*/ 225456 h 227949"/>
                        <a:gd name="connsiteX3" fmla="*/ 5343 w 448774"/>
                        <a:gd name="connsiteY3" fmla="*/ 64467 h 227949"/>
                        <a:gd name="connsiteX4" fmla="*/ 5343 w 448774"/>
                        <a:gd name="connsiteY4" fmla="*/ 5343 h 2279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48774" h="227949">
                          <a:moveTo>
                            <a:pt x="5343" y="5343"/>
                          </a:moveTo>
                          <a:cubicBezTo>
                            <a:pt x="5343" y="5343"/>
                            <a:pt x="78714" y="130002"/>
                            <a:pt x="447706" y="139975"/>
                          </a:cubicBezTo>
                          <a:lnTo>
                            <a:pt x="374335" y="225456"/>
                          </a:lnTo>
                          <a:cubicBezTo>
                            <a:pt x="374335" y="225456"/>
                            <a:pt x="95810" y="208360"/>
                            <a:pt x="5343" y="64467"/>
                          </a:cubicBezTo>
                          <a:lnTo>
                            <a:pt x="5343" y="534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55" name="任意多边形: 形状 54">
                      <a:extLst>
                        <a:ext uri="{FF2B5EF4-FFF2-40B4-BE49-F238E27FC236}">
                          <a16:creationId xmlns:a16="http://schemas.microsoft.com/office/drawing/2014/main" id="{0EFCCCEF-CA17-4CF8-BBF9-D8649DDCAA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529610" y="2062859"/>
                      <a:ext cx="327677" cy="199456"/>
                    </a:xfrm>
                    <a:custGeom>
                      <a:avLst/>
                      <a:gdLst>
                        <a:gd name="connsiteX0" fmla="*/ 5343 w 327676"/>
                        <a:gd name="connsiteY0" fmla="*/ 5343 h 199455"/>
                        <a:gd name="connsiteX1" fmla="*/ 322334 w 327676"/>
                        <a:gd name="connsiteY1" fmla="*/ 129290 h 199455"/>
                        <a:gd name="connsiteX2" fmla="*/ 264635 w 327676"/>
                        <a:gd name="connsiteY2" fmla="*/ 196250 h 199455"/>
                        <a:gd name="connsiteX3" fmla="*/ 5343 w 327676"/>
                        <a:gd name="connsiteY3" fmla="*/ 58056 h 199455"/>
                        <a:gd name="connsiteX4" fmla="*/ 5343 w 327676"/>
                        <a:gd name="connsiteY4" fmla="*/ 5343 h 1994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7676" h="199455">
                          <a:moveTo>
                            <a:pt x="5343" y="5343"/>
                          </a:moveTo>
                          <a:cubicBezTo>
                            <a:pt x="5343" y="5343"/>
                            <a:pt x="110769" y="114331"/>
                            <a:pt x="322334" y="129290"/>
                          </a:cubicBezTo>
                          <a:lnTo>
                            <a:pt x="264635" y="196250"/>
                          </a:lnTo>
                          <a:cubicBezTo>
                            <a:pt x="264635" y="196250"/>
                            <a:pt x="75864" y="180578"/>
                            <a:pt x="5343" y="58056"/>
                          </a:cubicBezTo>
                          <a:lnTo>
                            <a:pt x="5343" y="5343"/>
                          </a:lnTo>
                          <a:close/>
                        </a:path>
                      </a:pathLst>
                    </a:custGeom>
                    <a:grp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C7CE4AF4-EAFB-4C3E-A3A5-1B2AA8A7083C}"/>
                      </a:ext>
                    </a:extLst>
                  </p:cNvPr>
                  <p:cNvSpPr/>
                  <p:nvPr/>
                </p:nvSpPr>
                <p:spPr>
                  <a:xfrm>
                    <a:off x="2429952" y="1990200"/>
                    <a:ext cx="235073" cy="420281"/>
                  </a:xfrm>
                  <a:custGeom>
                    <a:avLst/>
                    <a:gdLst>
                      <a:gd name="connsiteX0" fmla="*/ 60123 w 235072"/>
                      <a:gd name="connsiteY0" fmla="*/ 5343 h 420281"/>
                      <a:gd name="connsiteX1" fmla="*/ 86480 w 235072"/>
                      <a:gd name="connsiteY1" fmla="*/ 48083 h 420281"/>
                      <a:gd name="connsiteX2" fmla="*/ 229660 w 235072"/>
                      <a:gd name="connsiteY2" fmla="*/ 405678 h 420281"/>
                      <a:gd name="connsiteX3" fmla="*/ 229660 w 235072"/>
                      <a:gd name="connsiteY3" fmla="*/ 419925 h 420281"/>
                      <a:gd name="connsiteX4" fmla="*/ 229660 w 235072"/>
                      <a:gd name="connsiteY4" fmla="*/ 419925 h 420281"/>
                      <a:gd name="connsiteX5" fmla="*/ 60123 w 235072"/>
                      <a:gd name="connsiteY5" fmla="*/ 5343 h 420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5072" h="420281">
                        <a:moveTo>
                          <a:pt x="60123" y="5343"/>
                        </a:moveTo>
                        <a:cubicBezTo>
                          <a:pt x="60123" y="5343"/>
                          <a:pt x="63685" y="30274"/>
                          <a:pt x="86480" y="48083"/>
                        </a:cubicBezTo>
                        <a:cubicBezTo>
                          <a:pt x="86480" y="48083"/>
                          <a:pt x="-80920" y="292416"/>
                          <a:pt x="229660" y="405678"/>
                        </a:cubicBezTo>
                        <a:cubicBezTo>
                          <a:pt x="236071" y="407815"/>
                          <a:pt x="236071" y="417788"/>
                          <a:pt x="229660" y="419925"/>
                        </a:cubicBezTo>
                        <a:cubicBezTo>
                          <a:pt x="229660" y="419925"/>
                          <a:pt x="229660" y="419925"/>
                          <a:pt x="229660" y="419925"/>
                        </a:cubicBezTo>
                        <a:cubicBezTo>
                          <a:pt x="220400" y="422774"/>
                          <a:pt x="-125798" y="307375"/>
                          <a:pt x="60123" y="534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组合 44">
                  <a:extLst>
                    <a:ext uri="{FF2B5EF4-FFF2-40B4-BE49-F238E27FC236}">
                      <a16:creationId xmlns:a16="http://schemas.microsoft.com/office/drawing/2014/main" id="{FF554E45-FF9C-4D15-9667-713C697E92CA}"/>
                    </a:ext>
                  </a:extLst>
                </p:cNvPr>
                <p:cNvGrpSpPr/>
                <p:nvPr/>
              </p:nvGrpSpPr>
              <p:grpSpPr>
                <a:xfrm>
                  <a:off x="2852225" y="2577170"/>
                  <a:ext cx="281450" cy="107563"/>
                  <a:chOff x="2852225" y="2577170"/>
                  <a:chExt cx="281450" cy="107563"/>
                </a:xfrm>
                <a:grpFill/>
              </p:grpSpPr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9266F29F-509B-4F0C-ABCE-550D37171406}"/>
                      </a:ext>
                    </a:extLst>
                  </p:cNvPr>
                  <p:cNvSpPr/>
                  <p:nvPr/>
                </p:nvSpPr>
                <p:spPr>
                  <a:xfrm>
                    <a:off x="2907863" y="2577882"/>
                    <a:ext cx="71234" cy="106851"/>
                  </a:xfrm>
                  <a:custGeom>
                    <a:avLst/>
                    <a:gdLst>
                      <a:gd name="connsiteX0" fmla="*/ 5343 w 71234"/>
                      <a:gd name="connsiteY0" fmla="*/ 78001 h 106851"/>
                      <a:gd name="connsiteX1" fmla="*/ 21014 w 71234"/>
                      <a:gd name="connsiteY1" fmla="*/ 54494 h 106851"/>
                      <a:gd name="connsiteX2" fmla="*/ 21014 w 71234"/>
                      <a:gd name="connsiteY2" fmla="*/ 53782 h 106851"/>
                      <a:gd name="connsiteX3" fmla="*/ 8904 w 71234"/>
                      <a:gd name="connsiteY3" fmla="*/ 30987 h 106851"/>
                      <a:gd name="connsiteX4" fmla="*/ 38823 w 71234"/>
                      <a:gd name="connsiteY4" fmla="*/ 5343 h 106851"/>
                      <a:gd name="connsiteX5" fmla="*/ 67316 w 71234"/>
                      <a:gd name="connsiteY5" fmla="*/ 30274 h 106851"/>
                      <a:gd name="connsiteX6" fmla="*/ 55206 w 71234"/>
                      <a:gd name="connsiteY6" fmla="*/ 50932 h 106851"/>
                      <a:gd name="connsiteX7" fmla="*/ 55206 w 71234"/>
                      <a:gd name="connsiteY7" fmla="*/ 51645 h 106851"/>
                      <a:gd name="connsiteX8" fmla="*/ 70878 w 71234"/>
                      <a:gd name="connsiteY8" fmla="*/ 77289 h 106851"/>
                      <a:gd name="connsiteX9" fmla="*/ 38110 w 71234"/>
                      <a:gd name="connsiteY9" fmla="*/ 102933 h 106851"/>
                      <a:gd name="connsiteX10" fmla="*/ 5343 w 71234"/>
                      <a:gd name="connsiteY10" fmla="*/ 78001 h 106851"/>
                      <a:gd name="connsiteX11" fmla="*/ 50220 w 71234"/>
                      <a:gd name="connsiteY11" fmla="*/ 76577 h 106851"/>
                      <a:gd name="connsiteX12" fmla="*/ 31699 w 71234"/>
                      <a:gd name="connsiteY12" fmla="*/ 60193 h 106851"/>
                      <a:gd name="connsiteX13" fmla="*/ 25288 w 71234"/>
                      <a:gd name="connsiteY13" fmla="*/ 75864 h 106851"/>
                      <a:gd name="connsiteX14" fmla="*/ 38823 w 71234"/>
                      <a:gd name="connsiteY14" fmla="*/ 87974 h 106851"/>
                      <a:gd name="connsiteX15" fmla="*/ 50220 w 71234"/>
                      <a:gd name="connsiteY15" fmla="*/ 76577 h 106851"/>
                      <a:gd name="connsiteX16" fmla="*/ 48795 w 71234"/>
                      <a:gd name="connsiteY16" fmla="*/ 32412 h 106851"/>
                      <a:gd name="connsiteX17" fmla="*/ 38110 w 71234"/>
                      <a:gd name="connsiteY17" fmla="*/ 21014 h 106851"/>
                      <a:gd name="connsiteX18" fmla="*/ 28850 w 71234"/>
                      <a:gd name="connsiteY18" fmla="*/ 30987 h 106851"/>
                      <a:gd name="connsiteX19" fmla="*/ 43809 w 71234"/>
                      <a:gd name="connsiteY19" fmla="*/ 45946 h 106851"/>
                      <a:gd name="connsiteX20" fmla="*/ 48795 w 71234"/>
                      <a:gd name="connsiteY20" fmla="*/ 32412 h 10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71234" h="106851">
                        <a:moveTo>
                          <a:pt x="5343" y="78001"/>
                        </a:moveTo>
                        <a:cubicBezTo>
                          <a:pt x="5343" y="65892"/>
                          <a:pt x="11754" y="58768"/>
                          <a:pt x="21014" y="54494"/>
                        </a:cubicBezTo>
                        <a:lnTo>
                          <a:pt x="21014" y="53782"/>
                        </a:lnTo>
                        <a:cubicBezTo>
                          <a:pt x="13891" y="48083"/>
                          <a:pt x="8904" y="40960"/>
                          <a:pt x="8904" y="30987"/>
                        </a:cubicBezTo>
                        <a:cubicBezTo>
                          <a:pt x="8904" y="15315"/>
                          <a:pt x="21014" y="5343"/>
                          <a:pt x="38823" y="5343"/>
                        </a:cubicBezTo>
                        <a:cubicBezTo>
                          <a:pt x="55919" y="5343"/>
                          <a:pt x="67316" y="15315"/>
                          <a:pt x="67316" y="30274"/>
                        </a:cubicBezTo>
                        <a:cubicBezTo>
                          <a:pt x="67316" y="39535"/>
                          <a:pt x="61618" y="46658"/>
                          <a:pt x="55206" y="50932"/>
                        </a:cubicBezTo>
                        <a:lnTo>
                          <a:pt x="55206" y="51645"/>
                        </a:lnTo>
                        <a:cubicBezTo>
                          <a:pt x="64467" y="56631"/>
                          <a:pt x="70878" y="64467"/>
                          <a:pt x="70878" y="77289"/>
                        </a:cubicBezTo>
                        <a:cubicBezTo>
                          <a:pt x="70878" y="91536"/>
                          <a:pt x="58056" y="102933"/>
                          <a:pt x="38110" y="102933"/>
                        </a:cubicBezTo>
                        <a:cubicBezTo>
                          <a:pt x="19589" y="102933"/>
                          <a:pt x="5343" y="92961"/>
                          <a:pt x="5343" y="78001"/>
                        </a:cubicBezTo>
                        <a:close/>
                        <a:moveTo>
                          <a:pt x="50220" y="76577"/>
                        </a:moveTo>
                        <a:cubicBezTo>
                          <a:pt x="50220" y="68029"/>
                          <a:pt x="43097" y="64467"/>
                          <a:pt x="31699" y="60193"/>
                        </a:cubicBezTo>
                        <a:cubicBezTo>
                          <a:pt x="28138" y="63755"/>
                          <a:pt x="25288" y="69453"/>
                          <a:pt x="25288" y="75864"/>
                        </a:cubicBezTo>
                        <a:cubicBezTo>
                          <a:pt x="25288" y="83700"/>
                          <a:pt x="31699" y="87974"/>
                          <a:pt x="38823" y="87974"/>
                        </a:cubicBezTo>
                        <a:cubicBezTo>
                          <a:pt x="44521" y="87262"/>
                          <a:pt x="50220" y="84412"/>
                          <a:pt x="50220" y="76577"/>
                        </a:cubicBezTo>
                        <a:close/>
                        <a:moveTo>
                          <a:pt x="48795" y="32412"/>
                        </a:moveTo>
                        <a:cubicBezTo>
                          <a:pt x="48795" y="25288"/>
                          <a:pt x="44521" y="21014"/>
                          <a:pt x="38110" y="21014"/>
                        </a:cubicBezTo>
                        <a:cubicBezTo>
                          <a:pt x="33124" y="21014"/>
                          <a:pt x="28850" y="23863"/>
                          <a:pt x="28850" y="30987"/>
                        </a:cubicBezTo>
                        <a:cubicBezTo>
                          <a:pt x="28850" y="38110"/>
                          <a:pt x="34549" y="42384"/>
                          <a:pt x="43809" y="45946"/>
                        </a:cubicBezTo>
                        <a:cubicBezTo>
                          <a:pt x="47371" y="41672"/>
                          <a:pt x="48795" y="36686"/>
                          <a:pt x="48795" y="32412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任意多边形: 形状 46">
                    <a:extLst>
                      <a:ext uri="{FF2B5EF4-FFF2-40B4-BE49-F238E27FC236}">
                        <a16:creationId xmlns:a16="http://schemas.microsoft.com/office/drawing/2014/main" id="{C1FB612F-505C-47CC-BAD8-D1EA232CC641}"/>
                      </a:ext>
                    </a:extLst>
                  </p:cNvPr>
                  <p:cNvSpPr/>
                  <p:nvPr/>
                </p:nvSpPr>
                <p:spPr>
                  <a:xfrm>
                    <a:off x="2983371" y="2577170"/>
                    <a:ext cx="71234" cy="106851"/>
                  </a:xfrm>
                  <a:custGeom>
                    <a:avLst/>
                    <a:gdLst>
                      <a:gd name="connsiteX0" fmla="*/ 18877 w 71234"/>
                      <a:gd name="connsiteY0" fmla="*/ 79426 h 106851"/>
                      <a:gd name="connsiteX1" fmla="*/ 33124 w 71234"/>
                      <a:gd name="connsiteY1" fmla="*/ 85837 h 106851"/>
                      <a:gd name="connsiteX2" fmla="*/ 50932 w 71234"/>
                      <a:gd name="connsiteY2" fmla="*/ 58056 h 106851"/>
                      <a:gd name="connsiteX3" fmla="*/ 33124 w 71234"/>
                      <a:gd name="connsiteY3" fmla="*/ 67316 h 106851"/>
                      <a:gd name="connsiteX4" fmla="*/ 5343 w 71234"/>
                      <a:gd name="connsiteY4" fmla="*/ 37398 h 106851"/>
                      <a:gd name="connsiteX5" fmla="*/ 36686 w 71234"/>
                      <a:gd name="connsiteY5" fmla="*/ 5343 h 106851"/>
                      <a:gd name="connsiteX6" fmla="*/ 71590 w 71234"/>
                      <a:gd name="connsiteY6" fmla="*/ 53069 h 106851"/>
                      <a:gd name="connsiteX7" fmla="*/ 34549 w 71234"/>
                      <a:gd name="connsiteY7" fmla="*/ 102933 h 106851"/>
                      <a:gd name="connsiteX8" fmla="*/ 6767 w 71234"/>
                      <a:gd name="connsiteY8" fmla="*/ 91536 h 106851"/>
                      <a:gd name="connsiteX9" fmla="*/ 18877 w 71234"/>
                      <a:gd name="connsiteY9" fmla="*/ 79426 h 106851"/>
                      <a:gd name="connsiteX10" fmla="*/ 50932 w 71234"/>
                      <a:gd name="connsiteY10" fmla="*/ 43097 h 106851"/>
                      <a:gd name="connsiteX11" fmla="*/ 37398 w 71234"/>
                      <a:gd name="connsiteY11" fmla="*/ 23151 h 106851"/>
                      <a:gd name="connsiteX12" fmla="*/ 26713 w 71234"/>
                      <a:gd name="connsiteY12" fmla="*/ 38110 h 106851"/>
                      <a:gd name="connsiteX13" fmla="*/ 38110 w 71234"/>
                      <a:gd name="connsiteY13" fmla="*/ 51645 h 106851"/>
                      <a:gd name="connsiteX14" fmla="*/ 50932 w 71234"/>
                      <a:gd name="connsiteY14" fmla="*/ 43097 h 1068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71234" h="106851">
                        <a:moveTo>
                          <a:pt x="18877" y="79426"/>
                        </a:moveTo>
                        <a:cubicBezTo>
                          <a:pt x="21726" y="82988"/>
                          <a:pt x="28137" y="85837"/>
                          <a:pt x="33124" y="85837"/>
                        </a:cubicBezTo>
                        <a:cubicBezTo>
                          <a:pt x="43097" y="85837"/>
                          <a:pt x="50220" y="78714"/>
                          <a:pt x="50932" y="58056"/>
                        </a:cubicBezTo>
                        <a:cubicBezTo>
                          <a:pt x="46658" y="64467"/>
                          <a:pt x="38110" y="67316"/>
                          <a:pt x="33124" y="67316"/>
                        </a:cubicBezTo>
                        <a:cubicBezTo>
                          <a:pt x="17452" y="67316"/>
                          <a:pt x="5343" y="58056"/>
                          <a:pt x="5343" y="37398"/>
                        </a:cubicBezTo>
                        <a:cubicBezTo>
                          <a:pt x="5343" y="17452"/>
                          <a:pt x="19589" y="5343"/>
                          <a:pt x="36686" y="5343"/>
                        </a:cubicBezTo>
                        <a:cubicBezTo>
                          <a:pt x="54494" y="5343"/>
                          <a:pt x="71590" y="18877"/>
                          <a:pt x="71590" y="53069"/>
                        </a:cubicBezTo>
                        <a:cubicBezTo>
                          <a:pt x="71590" y="87262"/>
                          <a:pt x="53782" y="102933"/>
                          <a:pt x="34549" y="102933"/>
                        </a:cubicBezTo>
                        <a:cubicBezTo>
                          <a:pt x="21726" y="102933"/>
                          <a:pt x="12466" y="97947"/>
                          <a:pt x="6767" y="91536"/>
                        </a:cubicBezTo>
                        <a:lnTo>
                          <a:pt x="18877" y="79426"/>
                        </a:lnTo>
                        <a:close/>
                        <a:moveTo>
                          <a:pt x="50932" y="43097"/>
                        </a:moveTo>
                        <a:cubicBezTo>
                          <a:pt x="48795" y="27425"/>
                          <a:pt x="43097" y="23151"/>
                          <a:pt x="37398" y="23151"/>
                        </a:cubicBezTo>
                        <a:cubicBezTo>
                          <a:pt x="31699" y="23151"/>
                          <a:pt x="26713" y="27425"/>
                          <a:pt x="26713" y="38110"/>
                        </a:cubicBezTo>
                        <a:cubicBezTo>
                          <a:pt x="26713" y="48083"/>
                          <a:pt x="31699" y="51645"/>
                          <a:pt x="38110" y="51645"/>
                        </a:cubicBezTo>
                        <a:cubicBezTo>
                          <a:pt x="42384" y="51645"/>
                          <a:pt x="47371" y="49508"/>
                          <a:pt x="50932" y="43097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任意多边形: 形状 47">
                    <a:extLst>
                      <a:ext uri="{FF2B5EF4-FFF2-40B4-BE49-F238E27FC236}">
                        <a16:creationId xmlns:a16="http://schemas.microsoft.com/office/drawing/2014/main" id="{095957EE-76ED-49C7-9528-7282BF1E0B50}"/>
                      </a:ext>
                    </a:extLst>
                  </p:cNvPr>
                  <p:cNvSpPr/>
                  <p:nvPr/>
                </p:nvSpPr>
                <p:spPr>
                  <a:xfrm>
                    <a:off x="3062441" y="2580019"/>
                    <a:ext cx="71234" cy="99728"/>
                  </a:xfrm>
                  <a:custGeom>
                    <a:avLst/>
                    <a:gdLst>
                      <a:gd name="connsiteX0" fmla="*/ 45946 w 71234"/>
                      <a:gd name="connsiteY0" fmla="*/ 23863 h 99727"/>
                      <a:gd name="connsiteX1" fmla="*/ 5343 w 71234"/>
                      <a:gd name="connsiteY1" fmla="*/ 23863 h 99727"/>
                      <a:gd name="connsiteX2" fmla="*/ 5343 w 71234"/>
                      <a:gd name="connsiteY2" fmla="*/ 5343 h 99727"/>
                      <a:gd name="connsiteX3" fmla="*/ 70166 w 71234"/>
                      <a:gd name="connsiteY3" fmla="*/ 5343 h 99727"/>
                      <a:gd name="connsiteX4" fmla="*/ 70166 w 71234"/>
                      <a:gd name="connsiteY4" fmla="*/ 18877 h 99727"/>
                      <a:gd name="connsiteX5" fmla="*/ 44521 w 71234"/>
                      <a:gd name="connsiteY5" fmla="*/ 99372 h 99727"/>
                      <a:gd name="connsiteX6" fmla="*/ 21726 w 71234"/>
                      <a:gd name="connsiteY6" fmla="*/ 99372 h 99727"/>
                      <a:gd name="connsiteX7" fmla="*/ 45946 w 71234"/>
                      <a:gd name="connsiteY7" fmla="*/ 23863 h 9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234" h="99727">
                        <a:moveTo>
                          <a:pt x="45946" y="23863"/>
                        </a:moveTo>
                        <a:lnTo>
                          <a:pt x="5343" y="23863"/>
                        </a:lnTo>
                        <a:lnTo>
                          <a:pt x="5343" y="5343"/>
                        </a:lnTo>
                        <a:lnTo>
                          <a:pt x="70166" y="5343"/>
                        </a:lnTo>
                        <a:lnTo>
                          <a:pt x="70166" y="18877"/>
                        </a:lnTo>
                        <a:cubicBezTo>
                          <a:pt x="48083" y="44521"/>
                          <a:pt x="45946" y="62330"/>
                          <a:pt x="44521" y="99372"/>
                        </a:cubicBezTo>
                        <a:lnTo>
                          <a:pt x="21726" y="99372"/>
                        </a:lnTo>
                        <a:cubicBezTo>
                          <a:pt x="23863" y="68029"/>
                          <a:pt x="28138" y="48083"/>
                          <a:pt x="45946" y="2386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任意多边形: 形状 48">
                    <a:extLst>
                      <a:ext uri="{FF2B5EF4-FFF2-40B4-BE49-F238E27FC236}">
                        <a16:creationId xmlns:a16="http://schemas.microsoft.com/office/drawing/2014/main" id="{E723BC21-3236-47A7-A576-705771022459}"/>
                      </a:ext>
                    </a:extLst>
                  </p:cNvPr>
                  <p:cNvSpPr/>
                  <p:nvPr/>
                </p:nvSpPr>
                <p:spPr>
                  <a:xfrm>
                    <a:off x="2852225" y="2580657"/>
                    <a:ext cx="42740" cy="99728"/>
                  </a:xfrm>
                  <a:custGeom>
                    <a:avLst/>
                    <a:gdLst>
                      <a:gd name="connsiteX0" fmla="*/ 26075 w 42740"/>
                      <a:gd name="connsiteY0" fmla="*/ 3993 h 99727"/>
                      <a:gd name="connsiteX1" fmla="*/ 3993 w 42740"/>
                      <a:gd name="connsiteY1" fmla="*/ 19664 h 99727"/>
                      <a:gd name="connsiteX2" fmla="*/ 3993 w 42740"/>
                      <a:gd name="connsiteY2" fmla="*/ 31061 h 99727"/>
                      <a:gd name="connsiteX3" fmla="*/ 21089 w 42740"/>
                      <a:gd name="connsiteY3" fmla="*/ 31061 h 99727"/>
                      <a:gd name="connsiteX4" fmla="*/ 21801 w 42740"/>
                      <a:gd name="connsiteY4" fmla="*/ 98022 h 99727"/>
                      <a:gd name="connsiteX5" fmla="*/ 40322 w 42740"/>
                      <a:gd name="connsiteY5" fmla="*/ 98022 h 99727"/>
                      <a:gd name="connsiteX6" fmla="*/ 40322 w 42740"/>
                      <a:gd name="connsiteY6" fmla="*/ 3993 h 99727"/>
                      <a:gd name="connsiteX7" fmla="*/ 26075 w 42740"/>
                      <a:gd name="connsiteY7" fmla="*/ 3993 h 99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40" h="99727">
                        <a:moveTo>
                          <a:pt x="26075" y="3993"/>
                        </a:moveTo>
                        <a:cubicBezTo>
                          <a:pt x="26075" y="3993"/>
                          <a:pt x="23938" y="15390"/>
                          <a:pt x="3993" y="19664"/>
                        </a:cubicBezTo>
                        <a:lnTo>
                          <a:pt x="3993" y="31061"/>
                        </a:lnTo>
                        <a:lnTo>
                          <a:pt x="21089" y="31061"/>
                        </a:lnTo>
                        <a:lnTo>
                          <a:pt x="21801" y="98022"/>
                        </a:lnTo>
                        <a:lnTo>
                          <a:pt x="40322" y="98022"/>
                        </a:lnTo>
                        <a:lnTo>
                          <a:pt x="40322" y="3993"/>
                        </a:lnTo>
                        <a:lnTo>
                          <a:pt x="26075" y="3993"/>
                        </a:lnTo>
                        <a:close/>
                      </a:path>
                    </a:pathLst>
                  </a:custGeom>
                  <a:grpFill/>
                  <a:ln w="7118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5939389E-389D-4014-B00C-A80BBFF7CAAD}"/>
                  </a:ext>
                </a:extLst>
              </p:cNvPr>
              <p:cNvGrpSpPr/>
              <p:nvPr userDrawn="1"/>
            </p:nvGrpSpPr>
            <p:grpSpPr>
              <a:xfrm>
                <a:off x="2184994" y="6983234"/>
                <a:ext cx="1512299" cy="619736"/>
                <a:chOff x="2220454" y="1384711"/>
                <a:chExt cx="1512299" cy="619736"/>
              </a:xfrm>
              <a:solidFill>
                <a:srgbClr val="F4F4F4"/>
              </a:solidFill>
            </p:grpSpPr>
            <p:sp>
              <p:nvSpPr>
                <p:cNvPr id="18" name="任意多边形: 形状 17">
                  <a:extLst>
                    <a:ext uri="{FF2B5EF4-FFF2-40B4-BE49-F238E27FC236}">
                      <a16:creationId xmlns:a16="http://schemas.microsoft.com/office/drawing/2014/main" id="{DC5B1760-9BCC-49CB-BB11-F4F962C5E88B}"/>
                    </a:ext>
                  </a:extLst>
                </p:cNvPr>
                <p:cNvSpPr/>
                <p:nvPr/>
              </p:nvSpPr>
              <p:spPr>
                <a:xfrm>
                  <a:off x="2220454" y="1918966"/>
                  <a:ext cx="92604" cy="85481"/>
                </a:xfrm>
                <a:custGeom>
                  <a:avLst/>
                  <a:gdLst>
                    <a:gd name="connsiteX0" fmla="*/ 6055 w 92604"/>
                    <a:gd name="connsiteY0" fmla="*/ 60905 h 85480"/>
                    <a:gd name="connsiteX1" fmla="*/ 21726 w 92604"/>
                    <a:gd name="connsiteY1" fmla="*/ 5343 h 85480"/>
                    <a:gd name="connsiteX2" fmla="*/ 26000 w 92604"/>
                    <a:gd name="connsiteY2" fmla="*/ 6767 h 85480"/>
                    <a:gd name="connsiteX3" fmla="*/ 68029 w 92604"/>
                    <a:gd name="connsiteY3" fmla="*/ 55919 h 85480"/>
                    <a:gd name="connsiteX4" fmla="*/ 71590 w 92604"/>
                    <a:gd name="connsiteY4" fmla="*/ 56631 h 85480"/>
                    <a:gd name="connsiteX5" fmla="*/ 80851 w 92604"/>
                    <a:gd name="connsiteY5" fmla="*/ 22439 h 85480"/>
                    <a:gd name="connsiteX6" fmla="*/ 92248 w 92604"/>
                    <a:gd name="connsiteY6" fmla="*/ 25288 h 85480"/>
                    <a:gd name="connsiteX7" fmla="*/ 75864 w 92604"/>
                    <a:gd name="connsiteY7" fmla="*/ 82988 h 85480"/>
                    <a:gd name="connsiteX8" fmla="*/ 70878 w 92604"/>
                    <a:gd name="connsiteY8" fmla="*/ 81563 h 85480"/>
                    <a:gd name="connsiteX9" fmla="*/ 28137 w 92604"/>
                    <a:gd name="connsiteY9" fmla="*/ 31699 h 85480"/>
                    <a:gd name="connsiteX10" fmla="*/ 18165 w 92604"/>
                    <a:gd name="connsiteY10" fmla="*/ 64467 h 85480"/>
                    <a:gd name="connsiteX11" fmla="*/ 5343 w 92604"/>
                    <a:gd name="connsiteY11" fmla="*/ 60905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604" h="85480">
                      <a:moveTo>
                        <a:pt x="6055" y="60905"/>
                      </a:moveTo>
                      <a:lnTo>
                        <a:pt x="21726" y="5343"/>
                      </a:lnTo>
                      <a:lnTo>
                        <a:pt x="26000" y="6767"/>
                      </a:lnTo>
                      <a:lnTo>
                        <a:pt x="68029" y="55919"/>
                      </a:lnTo>
                      <a:lnTo>
                        <a:pt x="71590" y="56631"/>
                      </a:lnTo>
                      <a:lnTo>
                        <a:pt x="80851" y="22439"/>
                      </a:lnTo>
                      <a:lnTo>
                        <a:pt x="92248" y="25288"/>
                      </a:lnTo>
                      <a:lnTo>
                        <a:pt x="75864" y="82988"/>
                      </a:lnTo>
                      <a:lnTo>
                        <a:pt x="70878" y="81563"/>
                      </a:lnTo>
                      <a:lnTo>
                        <a:pt x="28137" y="31699"/>
                      </a:lnTo>
                      <a:lnTo>
                        <a:pt x="18165" y="64467"/>
                      </a:lnTo>
                      <a:lnTo>
                        <a:pt x="5343" y="6090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1DEC0C14-E592-4129-9524-8CFCF9927945}"/>
                    </a:ext>
                  </a:extLst>
                </p:cNvPr>
                <p:cNvSpPr/>
                <p:nvPr/>
              </p:nvSpPr>
              <p:spPr>
                <a:xfrm>
                  <a:off x="2243961" y="1827074"/>
                  <a:ext cx="106851" cy="99728"/>
                </a:xfrm>
                <a:custGeom>
                  <a:avLst/>
                  <a:gdLst>
                    <a:gd name="connsiteX0" fmla="*/ 5343 w 106851"/>
                    <a:gd name="connsiteY0" fmla="*/ 67316 h 99727"/>
                    <a:gd name="connsiteX1" fmla="*/ 75152 w 106851"/>
                    <a:gd name="connsiteY1" fmla="*/ 97235 h 99727"/>
                    <a:gd name="connsiteX2" fmla="*/ 82275 w 106851"/>
                    <a:gd name="connsiteY2" fmla="*/ 80851 h 99727"/>
                    <a:gd name="connsiteX3" fmla="*/ 51645 w 106851"/>
                    <a:gd name="connsiteY3" fmla="*/ 67316 h 99727"/>
                    <a:gd name="connsiteX4" fmla="*/ 63755 w 106851"/>
                    <a:gd name="connsiteY4" fmla="*/ 39535 h 99727"/>
                    <a:gd name="connsiteX5" fmla="*/ 95098 w 106851"/>
                    <a:gd name="connsiteY5" fmla="*/ 53069 h 99727"/>
                    <a:gd name="connsiteX6" fmla="*/ 102221 w 106851"/>
                    <a:gd name="connsiteY6" fmla="*/ 35973 h 99727"/>
                    <a:gd name="connsiteX7" fmla="*/ 32412 w 106851"/>
                    <a:gd name="connsiteY7" fmla="*/ 5343 h 99727"/>
                    <a:gd name="connsiteX8" fmla="*/ 25288 w 106851"/>
                    <a:gd name="connsiteY8" fmla="*/ 22439 h 99727"/>
                    <a:gd name="connsiteX9" fmla="*/ 52357 w 106851"/>
                    <a:gd name="connsiteY9" fmla="*/ 33836 h 99727"/>
                    <a:gd name="connsiteX10" fmla="*/ 39535 w 106851"/>
                    <a:gd name="connsiteY10" fmla="*/ 62330 h 99727"/>
                    <a:gd name="connsiteX11" fmla="*/ 12466 w 106851"/>
                    <a:gd name="connsiteY11" fmla="*/ 50220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6851" h="99727">
                      <a:moveTo>
                        <a:pt x="5343" y="67316"/>
                      </a:moveTo>
                      <a:lnTo>
                        <a:pt x="75152" y="97235"/>
                      </a:lnTo>
                      <a:lnTo>
                        <a:pt x="82275" y="80851"/>
                      </a:lnTo>
                      <a:lnTo>
                        <a:pt x="51645" y="67316"/>
                      </a:lnTo>
                      <a:lnTo>
                        <a:pt x="63755" y="39535"/>
                      </a:lnTo>
                      <a:lnTo>
                        <a:pt x="95098" y="53069"/>
                      </a:lnTo>
                      <a:lnTo>
                        <a:pt x="102221" y="35973"/>
                      </a:lnTo>
                      <a:lnTo>
                        <a:pt x="32412" y="5343"/>
                      </a:lnTo>
                      <a:lnTo>
                        <a:pt x="25288" y="22439"/>
                      </a:lnTo>
                      <a:lnTo>
                        <a:pt x="52357" y="33836"/>
                      </a:lnTo>
                      <a:lnTo>
                        <a:pt x="39535" y="62330"/>
                      </a:lnTo>
                      <a:lnTo>
                        <a:pt x="12466" y="5022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503AA062-D1EA-41A1-BA62-743D543E61E7}"/>
                    </a:ext>
                  </a:extLst>
                </p:cNvPr>
                <p:cNvSpPr/>
                <p:nvPr/>
              </p:nvSpPr>
              <p:spPr>
                <a:xfrm>
                  <a:off x="2288126" y="1759402"/>
                  <a:ext cx="92604" cy="85481"/>
                </a:xfrm>
                <a:custGeom>
                  <a:avLst/>
                  <a:gdLst>
                    <a:gd name="connsiteX0" fmla="*/ 5343 w 92604"/>
                    <a:gd name="connsiteY0" fmla="*/ 48795 h 85480"/>
                    <a:gd name="connsiteX1" fmla="*/ 65179 w 92604"/>
                    <a:gd name="connsiteY1" fmla="*/ 85837 h 85480"/>
                    <a:gd name="connsiteX2" fmla="*/ 91536 w 92604"/>
                    <a:gd name="connsiteY2" fmla="*/ 42384 h 85480"/>
                    <a:gd name="connsiteX3" fmla="*/ 80138 w 92604"/>
                    <a:gd name="connsiteY3" fmla="*/ 35261 h 85480"/>
                    <a:gd name="connsiteX4" fmla="*/ 60905 w 92604"/>
                    <a:gd name="connsiteY4" fmla="*/ 66604 h 85480"/>
                    <a:gd name="connsiteX5" fmla="*/ 45946 w 92604"/>
                    <a:gd name="connsiteY5" fmla="*/ 57343 h 85480"/>
                    <a:gd name="connsiteX6" fmla="*/ 64467 w 92604"/>
                    <a:gd name="connsiteY6" fmla="*/ 28137 h 85480"/>
                    <a:gd name="connsiteX7" fmla="*/ 54494 w 92604"/>
                    <a:gd name="connsiteY7" fmla="*/ 21726 h 85480"/>
                    <a:gd name="connsiteX8" fmla="*/ 35973 w 92604"/>
                    <a:gd name="connsiteY8" fmla="*/ 51645 h 85480"/>
                    <a:gd name="connsiteX9" fmla="*/ 22439 w 92604"/>
                    <a:gd name="connsiteY9" fmla="*/ 43097 h 85480"/>
                    <a:gd name="connsiteX10" fmla="*/ 41672 w 92604"/>
                    <a:gd name="connsiteY10" fmla="*/ 11754 h 85480"/>
                    <a:gd name="connsiteX11" fmla="*/ 32412 w 92604"/>
                    <a:gd name="connsiteY11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604" h="85480">
                      <a:moveTo>
                        <a:pt x="5343" y="48795"/>
                      </a:moveTo>
                      <a:lnTo>
                        <a:pt x="65179" y="85837"/>
                      </a:lnTo>
                      <a:lnTo>
                        <a:pt x="91536" y="42384"/>
                      </a:lnTo>
                      <a:lnTo>
                        <a:pt x="80138" y="35261"/>
                      </a:lnTo>
                      <a:lnTo>
                        <a:pt x="60905" y="66604"/>
                      </a:lnTo>
                      <a:lnTo>
                        <a:pt x="45946" y="57343"/>
                      </a:lnTo>
                      <a:lnTo>
                        <a:pt x="64467" y="28137"/>
                      </a:lnTo>
                      <a:lnTo>
                        <a:pt x="54494" y="21726"/>
                      </a:lnTo>
                      <a:lnTo>
                        <a:pt x="35973" y="51645"/>
                      </a:lnTo>
                      <a:lnTo>
                        <a:pt x="22439" y="43097"/>
                      </a:lnTo>
                      <a:lnTo>
                        <a:pt x="41672" y="11754"/>
                      </a:lnTo>
                      <a:lnTo>
                        <a:pt x="32412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0DBCE556-E7D1-4EFA-AE96-E6462461A6D6}"/>
                    </a:ext>
                  </a:extLst>
                </p:cNvPr>
                <p:cNvSpPr/>
                <p:nvPr/>
              </p:nvSpPr>
              <p:spPr>
                <a:xfrm>
                  <a:off x="2340127" y="1705976"/>
                  <a:ext cx="71234" cy="78358"/>
                </a:xfrm>
                <a:custGeom>
                  <a:avLst/>
                  <a:gdLst>
                    <a:gd name="connsiteX0" fmla="*/ 42384 w 71234"/>
                    <a:gd name="connsiteY0" fmla="*/ 71590 h 78357"/>
                    <a:gd name="connsiteX1" fmla="*/ 51645 w 71234"/>
                    <a:gd name="connsiteY1" fmla="*/ 78001 h 78357"/>
                    <a:gd name="connsiteX2" fmla="*/ 67316 w 71234"/>
                    <a:gd name="connsiteY2" fmla="*/ 62330 h 78357"/>
                    <a:gd name="connsiteX3" fmla="*/ 53069 w 71234"/>
                    <a:gd name="connsiteY3" fmla="*/ 31699 h 78357"/>
                    <a:gd name="connsiteX4" fmla="*/ 16028 w 71234"/>
                    <a:gd name="connsiteY4" fmla="*/ 5343 h 78357"/>
                    <a:gd name="connsiteX5" fmla="*/ 5343 w 71234"/>
                    <a:gd name="connsiteY5" fmla="*/ 20302 h 78357"/>
                    <a:gd name="connsiteX6" fmla="*/ 45946 w 71234"/>
                    <a:gd name="connsiteY6" fmla="*/ 48795 h 78357"/>
                    <a:gd name="connsiteX7" fmla="*/ 53782 w 71234"/>
                    <a:gd name="connsiteY7" fmla="*/ 60193 h 78357"/>
                    <a:gd name="connsiteX8" fmla="*/ 42384 w 71234"/>
                    <a:gd name="connsiteY8" fmla="*/ 71590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234" h="78357">
                      <a:moveTo>
                        <a:pt x="42384" y="71590"/>
                      </a:moveTo>
                      <a:lnTo>
                        <a:pt x="51645" y="78001"/>
                      </a:lnTo>
                      <a:cubicBezTo>
                        <a:pt x="58768" y="78714"/>
                        <a:pt x="67316" y="62330"/>
                        <a:pt x="67316" y="62330"/>
                      </a:cubicBezTo>
                      <a:cubicBezTo>
                        <a:pt x="76577" y="48795"/>
                        <a:pt x="53069" y="31699"/>
                        <a:pt x="53069" y="31699"/>
                      </a:cubicBezTo>
                      <a:lnTo>
                        <a:pt x="16028" y="5343"/>
                      </a:lnTo>
                      <a:lnTo>
                        <a:pt x="5343" y="20302"/>
                      </a:lnTo>
                      <a:lnTo>
                        <a:pt x="45946" y="48795"/>
                      </a:lnTo>
                      <a:cubicBezTo>
                        <a:pt x="45946" y="48795"/>
                        <a:pt x="54494" y="53782"/>
                        <a:pt x="53782" y="60193"/>
                      </a:cubicBezTo>
                      <a:cubicBezTo>
                        <a:pt x="53069" y="60193"/>
                        <a:pt x="49508" y="68741"/>
                        <a:pt x="42384" y="7159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0F4FFE51-AB39-49C2-8852-CAB77D41DC17}"/>
                    </a:ext>
                  </a:extLst>
                </p:cNvPr>
                <p:cNvSpPr/>
                <p:nvPr/>
              </p:nvSpPr>
              <p:spPr>
                <a:xfrm>
                  <a:off x="2365704" y="1672778"/>
                  <a:ext cx="78358" cy="71234"/>
                </a:xfrm>
                <a:custGeom>
                  <a:avLst/>
                  <a:gdLst>
                    <a:gd name="connsiteX0" fmla="*/ 7548 w 78357"/>
                    <a:gd name="connsiteY0" fmla="*/ 20694 h 71234"/>
                    <a:gd name="connsiteX1" fmla="*/ 19562 w 78357"/>
                    <a:gd name="connsiteY1" fmla="*/ 7548 h 71234"/>
                    <a:gd name="connsiteX2" fmla="*/ 71621 w 78357"/>
                    <a:gd name="connsiteY2" fmla="*/ 55122 h 71234"/>
                    <a:gd name="connsiteX3" fmla="*/ 59607 w 78357"/>
                    <a:gd name="connsiteY3" fmla="*/ 68268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357" h="71234">
                      <a:moveTo>
                        <a:pt x="7548" y="20694"/>
                      </a:moveTo>
                      <a:lnTo>
                        <a:pt x="19562" y="7548"/>
                      </a:lnTo>
                      <a:lnTo>
                        <a:pt x="71621" y="55122"/>
                      </a:lnTo>
                      <a:lnTo>
                        <a:pt x="59607" y="6826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2BB017D1-BD0A-4B95-A1E3-F0ADD973C18A}"/>
                    </a:ext>
                  </a:extLst>
                </p:cNvPr>
                <p:cNvSpPr/>
                <p:nvPr/>
              </p:nvSpPr>
              <p:spPr>
                <a:xfrm>
                  <a:off x="2401388" y="1633318"/>
                  <a:ext cx="92604" cy="85481"/>
                </a:xfrm>
                <a:custGeom>
                  <a:avLst/>
                  <a:gdLst>
                    <a:gd name="connsiteX0" fmla="*/ 19589 w 92604"/>
                    <a:gd name="connsiteY0" fmla="*/ 5343 h 85480"/>
                    <a:gd name="connsiteX1" fmla="*/ 5343 w 92604"/>
                    <a:gd name="connsiteY1" fmla="*/ 21726 h 85480"/>
                    <a:gd name="connsiteX2" fmla="*/ 42384 w 92604"/>
                    <a:gd name="connsiteY2" fmla="*/ 85125 h 85480"/>
                    <a:gd name="connsiteX3" fmla="*/ 53069 w 92604"/>
                    <a:gd name="connsiteY3" fmla="*/ 72303 h 85480"/>
                    <a:gd name="connsiteX4" fmla="*/ 41672 w 92604"/>
                    <a:gd name="connsiteY4" fmla="*/ 53069 h 85480"/>
                    <a:gd name="connsiteX5" fmla="*/ 56631 w 92604"/>
                    <a:gd name="connsiteY5" fmla="*/ 35261 h 85480"/>
                    <a:gd name="connsiteX6" fmla="*/ 77289 w 92604"/>
                    <a:gd name="connsiteY6" fmla="*/ 43809 h 85480"/>
                    <a:gd name="connsiteX7" fmla="*/ 88686 w 92604"/>
                    <a:gd name="connsiteY7" fmla="*/ 30274 h 85480"/>
                    <a:gd name="connsiteX8" fmla="*/ 19589 w 92604"/>
                    <a:gd name="connsiteY8" fmla="*/ 5343 h 85480"/>
                    <a:gd name="connsiteX9" fmla="*/ 35261 w 92604"/>
                    <a:gd name="connsiteY9" fmla="*/ 44521 h 85480"/>
                    <a:gd name="connsiteX10" fmla="*/ 22439 w 92604"/>
                    <a:gd name="connsiteY10" fmla="*/ 22439 h 85480"/>
                    <a:gd name="connsiteX11" fmla="*/ 46658 w 92604"/>
                    <a:gd name="connsiteY11" fmla="*/ 31699 h 85480"/>
                    <a:gd name="connsiteX12" fmla="*/ 35261 w 92604"/>
                    <a:gd name="connsiteY12" fmla="*/ 44521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604" h="85480">
                      <a:moveTo>
                        <a:pt x="19589" y="5343"/>
                      </a:moveTo>
                      <a:lnTo>
                        <a:pt x="5343" y="21726"/>
                      </a:lnTo>
                      <a:lnTo>
                        <a:pt x="42384" y="85125"/>
                      </a:lnTo>
                      <a:lnTo>
                        <a:pt x="53069" y="72303"/>
                      </a:lnTo>
                      <a:lnTo>
                        <a:pt x="41672" y="53069"/>
                      </a:lnTo>
                      <a:lnTo>
                        <a:pt x="56631" y="35261"/>
                      </a:lnTo>
                      <a:lnTo>
                        <a:pt x="77289" y="43809"/>
                      </a:lnTo>
                      <a:lnTo>
                        <a:pt x="88686" y="30274"/>
                      </a:lnTo>
                      <a:lnTo>
                        <a:pt x="19589" y="5343"/>
                      </a:lnTo>
                      <a:close/>
                      <a:moveTo>
                        <a:pt x="35261" y="44521"/>
                      </a:moveTo>
                      <a:lnTo>
                        <a:pt x="22439" y="22439"/>
                      </a:lnTo>
                      <a:lnTo>
                        <a:pt x="46658" y="31699"/>
                      </a:lnTo>
                      <a:lnTo>
                        <a:pt x="35261" y="445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0BF1D741-4F8C-41A5-85A4-7085946FC022}"/>
                    </a:ext>
                  </a:extLst>
                </p:cNvPr>
                <p:cNvSpPr/>
                <p:nvPr/>
              </p:nvSpPr>
              <p:spPr>
                <a:xfrm>
                  <a:off x="2455526" y="1551398"/>
                  <a:ext cx="99728" cy="106851"/>
                </a:xfrm>
                <a:custGeom>
                  <a:avLst/>
                  <a:gdLst>
                    <a:gd name="connsiteX0" fmla="*/ 50220 w 99727"/>
                    <a:gd name="connsiteY0" fmla="*/ 101509 h 106851"/>
                    <a:gd name="connsiteX1" fmla="*/ 5343 w 99727"/>
                    <a:gd name="connsiteY1" fmla="*/ 46658 h 106851"/>
                    <a:gd name="connsiteX2" fmla="*/ 21726 w 99727"/>
                    <a:gd name="connsiteY2" fmla="*/ 33124 h 106851"/>
                    <a:gd name="connsiteX3" fmla="*/ 74440 w 99727"/>
                    <a:gd name="connsiteY3" fmla="*/ 53069 h 106851"/>
                    <a:gd name="connsiteX4" fmla="*/ 43097 w 99727"/>
                    <a:gd name="connsiteY4" fmla="*/ 15315 h 106851"/>
                    <a:gd name="connsiteX5" fmla="*/ 55919 w 99727"/>
                    <a:gd name="connsiteY5" fmla="*/ 5343 h 106851"/>
                    <a:gd name="connsiteX6" fmla="*/ 100796 w 99727"/>
                    <a:gd name="connsiteY6" fmla="*/ 59480 h 106851"/>
                    <a:gd name="connsiteX7" fmla="*/ 88686 w 99727"/>
                    <a:gd name="connsiteY7" fmla="*/ 70166 h 106851"/>
                    <a:gd name="connsiteX8" fmla="*/ 86549 w 99727"/>
                    <a:gd name="connsiteY8" fmla="*/ 72303 h 106851"/>
                    <a:gd name="connsiteX9" fmla="*/ 28137 w 99727"/>
                    <a:gd name="connsiteY9" fmla="*/ 50932 h 106851"/>
                    <a:gd name="connsiteX10" fmla="*/ 62330 w 99727"/>
                    <a:gd name="connsiteY10" fmla="*/ 92248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9727" h="106851">
                      <a:moveTo>
                        <a:pt x="50220" y="101509"/>
                      </a:moveTo>
                      <a:lnTo>
                        <a:pt x="5343" y="46658"/>
                      </a:lnTo>
                      <a:lnTo>
                        <a:pt x="21726" y="33124"/>
                      </a:lnTo>
                      <a:lnTo>
                        <a:pt x="74440" y="53069"/>
                      </a:lnTo>
                      <a:lnTo>
                        <a:pt x="43097" y="15315"/>
                      </a:lnTo>
                      <a:lnTo>
                        <a:pt x="55919" y="5343"/>
                      </a:lnTo>
                      <a:lnTo>
                        <a:pt x="100796" y="59480"/>
                      </a:lnTo>
                      <a:lnTo>
                        <a:pt x="88686" y="70166"/>
                      </a:lnTo>
                      <a:lnTo>
                        <a:pt x="86549" y="72303"/>
                      </a:lnTo>
                      <a:lnTo>
                        <a:pt x="28137" y="50932"/>
                      </a:lnTo>
                      <a:lnTo>
                        <a:pt x="62330" y="9224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CC034AA-D968-4687-8BBE-6F9FD8E979EE}"/>
                    </a:ext>
                  </a:extLst>
                </p:cNvPr>
                <p:cNvSpPr/>
                <p:nvPr/>
              </p:nvSpPr>
              <p:spPr>
                <a:xfrm>
                  <a:off x="2543408" y="1506521"/>
                  <a:ext cx="78358" cy="85481"/>
                </a:xfrm>
                <a:custGeom>
                  <a:avLst/>
                  <a:gdLst>
                    <a:gd name="connsiteX0" fmla="*/ 45682 w 78357"/>
                    <a:gd name="connsiteY0" fmla="*/ 16028 h 85480"/>
                    <a:gd name="connsiteX1" fmla="*/ 36422 w 78357"/>
                    <a:gd name="connsiteY1" fmla="*/ 5343 h 85480"/>
                    <a:gd name="connsiteX2" fmla="*/ 7216 w 78357"/>
                    <a:gd name="connsiteY2" fmla="*/ 31699 h 85480"/>
                    <a:gd name="connsiteX3" fmla="*/ 33572 w 78357"/>
                    <a:gd name="connsiteY3" fmla="*/ 80851 h 85480"/>
                    <a:gd name="connsiteX4" fmla="*/ 72751 w 78357"/>
                    <a:gd name="connsiteY4" fmla="*/ 63042 h 85480"/>
                    <a:gd name="connsiteX5" fmla="*/ 75600 w 78357"/>
                    <a:gd name="connsiteY5" fmla="*/ 58056 h 85480"/>
                    <a:gd name="connsiteX6" fmla="*/ 79874 w 78357"/>
                    <a:gd name="connsiteY6" fmla="*/ 44521 h 85480"/>
                    <a:gd name="connsiteX7" fmla="*/ 57080 w 78357"/>
                    <a:gd name="connsiteY7" fmla="*/ 19589 h 85480"/>
                    <a:gd name="connsiteX8" fmla="*/ 42833 w 78357"/>
                    <a:gd name="connsiteY8" fmla="*/ 32412 h 85480"/>
                    <a:gd name="connsiteX9" fmla="*/ 35709 w 78357"/>
                    <a:gd name="connsiteY9" fmla="*/ 38823 h 85480"/>
                    <a:gd name="connsiteX10" fmla="*/ 43545 w 78357"/>
                    <a:gd name="connsiteY10" fmla="*/ 48083 h 85480"/>
                    <a:gd name="connsiteX11" fmla="*/ 52805 w 78357"/>
                    <a:gd name="connsiteY11" fmla="*/ 39535 h 85480"/>
                    <a:gd name="connsiteX12" fmla="*/ 64203 w 78357"/>
                    <a:gd name="connsiteY12" fmla="*/ 52357 h 85480"/>
                    <a:gd name="connsiteX13" fmla="*/ 63491 w 78357"/>
                    <a:gd name="connsiteY13" fmla="*/ 53782 h 85480"/>
                    <a:gd name="connsiteX14" fmla="*/ 21462 w 78357"/>
                    <a:gd name="connsiteY14" fmla="*/ 48795 h 85480"/>
                    <a:gd name="connsiteX15" fmla="*/ 21462 w 78357"/>
                    <a:gd name="connsiteY15" fmla="*/ 48083 h 85480"/>
                    <a:gd name="connsiteX16" fmla="*/ 25024 w 78357"/>
                    <a:gd name="connsiteY16" fmla="*/ 26713 h 85480"/>
                    <a:gd name="connsiteX17" fmla="*/ 45682 w 78357"/>
                    <a:gd name="connsiteY17" fmla="*/ 16028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8357" h="85480">
                      <a:moveTo>
                        <a:pt x="45682" y="16028"/>
                      </a:moveTo>
                      <a:lnTo>
                        <a:pt x="36422" y="5343"/>
                      </a:lnTo>
                      <a:cubicBezTo>
                        <a:pt x="36422" y="5343"/>
                        <a:pt x="14339" y="16028"/>
                        <a:pt x="7216" y="31699"/>
                      </a:cubicBezTo>
                      <a:cubicBezTo>
                        <a:pt x="-1332" y="50220"/>
                        <a:pt x="21462" y="80851"/>
                        <a:pt x="33572" y="80851"/>
                      </a:cubicBezTo>
                      <a:cubicBezTo>
                        <a:pt x="45682" y="80851"/>
                        <a:pt x="57792" y="82275"/>
                        <a:pt x="72751" y="63042"/>
                      </a:cubicBezTo>
                      <a:cubicBezTo>
                        <a:pt x="74176" y="61618"/>
                        <a:pt x="74888" y="60193"/>
                        <a:pt x="75600" y="58056"/>
                      </a:cubicBezTo>
                      <a:cubicBezTo>
                        <a:pt x="77737" y="54494"/>
                        <a:pt x="80587" y="48795"/>
                        <a:pt x="79874" y="44521"/>
                      </a:cubicBezTo>
                      <a:lnTo>
                        <a:pt x="57080" y="19589"/>
                      </a:lnTo>
                      <a:lnTo>
                        <a:pt x="42833" y="32412"/>
                      </a:lnTo>
                      <a:lnTo>
                        <a:pt x="35709" y="38823"/>
                      </a:lnTo>
                      <a:lnTo>
                        <a:pt x="43545" y="48083"/>
                      </a:lnTo>
                      <a:lnTo>
                        <a:pt x="52805" y="39535"/>
                      </a:lnTo>
                      <a:lnTo>
                        <a:pt x="64203" y="52357"/>
                      </a:lnTo>
                      <a:cubicBezTo>
                        <a:pt x="64203" y="52357"/>
                        <a:pt x="64203" y="53069"/>
                        <a:pt x="63491" y="53782"/>
                      </a:cubicBezTo>
                      <a:cubicBezTo>
                        <a:pt x="52805" y="70166"/>
                        <a:pt x="27874" y="66604"/>
                        <a:pt x="21462" y="48795"/>
                      </a:cubicBezTo>
                      <a:cubicBezTo>
                        <a:pt x="21462" y="48795"/>
                        <a:pt x="21462" y="48083"/>
                        <a:pt x="21462" y="48083"/>
                      </a:cubicBezTo>
                      <a:cubicBezTo>
                        <a:pt x="19325" y="40960"/>
                        <a:pt x="20038" y="33124"/>
                        <a:pt x="25024" y="26713"/>
                      </a:cubicBezTo>
                      <a:cubicBezTo>
                        <a:pt x="29298" y="23151"/>
                        <a:pt x="35709" y="18877"/>
                        <a:pt x="45682" y="1602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08D1ABCD-FD15-47D5-A237-A6B73CC8ABD9}"/>
                    </a:ext>
                  </a:extLst>
                </p:cNvPr>
                <p:cNvSpPr/>
                <p:nvPr/>
              </p:nvSpPr>
              <p:spPr>
                <a:xfrm>
                  <a:off x="2655694" y="1438848"/>
                  <a:ext cx="78358" cy="92604"/>
                </a:xfrm>
                <a:custGeom>
                  <a:avLst/>
                  <a:gdLst>
                    <a:gd name="connsiteX0" fmla="*/ 40960 w 78357"/>
                    <a:gd name="connsiteY0" fmla="*/ 5343 h 92604"/>
                    <a:gd name="connsiteX1" fmla="*/ 48795 w 78357"/>
                    <a:gd name="connsiteY1" fmla="*/ 18165 h 92604"/>
                    <a:gd name="connsiteX2" fmla="*/ 18877 w 78357"/>
                    <a:gd name="connsiteY2" fmla="*/ 30987 h 92604"/>
                    <a:gd name="connsiteX3" fmla="*/ 25288 w 78357"/>
                    <a:gd name="connsiteY3" fmla="*/ 42384 h 92604"/>
                    <a:gd name="connsiteX4" fmla="*/ 39535 w 78357"/>
                    <a:gd name="connsiteY4" fmla="*/ 38110 h 92604"/>
                    <a:gd name="connsiteX5" fmla="*/ 65179 w 78357"/>
                    <a:gd name="connsiteY5" fmla="*/ 39535 h 92604"/>
                    <a:gd name="connsiteX6" fmla="*/ 70878 w 78357"/>
                    <a:gd name="connsiteY6" fmla="*/ 68741 h 92604"/>
                    <a:gd name="connsiteX7" fmla="*/ 33836 w 78357"/>
                    <a:gd name="connsiteY7" fmla="*/ 91536 h 92604"/>
                    <a:gd name="connsiteX8" fmla="*/ 27425 w 78357"/>
                    <a:gd name="connsiteY8" fmla="*/ 80851 h 92604"/>
                    <a:gd name="connsiteX9" fmla="*/ 60193 w 78357"/>
                    <a:gd name="connsiteY9" fmla="*/ 62330 h 92604"/>
                    <a:gd name="connsiteX10" fmla="*/ 35973 w 78357"/>
                    <a:gd name="connsiteY10" fmla="*/ 55919 h 92604"/>
                    <a:gd name="connsiteX11" fmla="*/ 24576 w 78357"/>
                    <a:gd name="connsiteY11" fmla="*/ 58768 h 92604"/>
                    <a:gd name="connsiteX12" fmla="*/ 17452 w 78357"/>
                    <a:gd name="connsiteY12" fmla="*/ 57343 h 92604"/>
                    <a:gd name="connsiteX13" fmla="*/ 5343 w 78357"/>
                    <a:gd name="connsiteY13" fmla="*/ 38823 h 92604"/>
                    <a:gd name="connsiteX14" fmla="*/ 13891 w 78357"/>
                    <a:gd name="connsiteY14" fmla="*/ 19589 h 92604"/>
                    <a:gd name="connsiteX15" fmla="*/ 40960 w 78357"/>
                    <a:gd name="connsiteY15" fmla="*/ 5343 h 9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8357" h="92604">
                      <a:moveTo>
                        <a:pt x="40960" y="5343"/>
                      </a:moveTo>
                      <a:lnTo>
                        <a:pt x="48795" y="18165"/>
                      </a:lnTo>
                      <a:cubicBezTo>
                        <a:pt x="48795" y="18165"/>
                        <a:pt x="26713" y="18165"/>
                        <a:pt x="18877" y="30987"/>
                      </a:cubicBezTo>
                      <a:cubicBezTo>
                        <a:pt x="14603" y="37398"/>
                        <a:pt x="19589" y="41672"/>
                        <a:pt x="25288" y="42384"/>
                      </a:cubicBezTo>
                      <a:cubicBezTo>
                        <a:pt x="29562" y="43097"/>
                        <a:pt x="35261" y="39535"/>
                        <a:pt x="39535" y="38110"/>
                      </a:cubicBezTo>
                      <a:cubicBezTo>
                        <a:pt x="45946" y="35973"/>
                        <a:pt x="58056" y="33124"/>
                        <a:pt x="65179" y="39535"/>
                      </a:cubicBezTo>
                      <a:cubicBezTo>
                        <a:pt x="75152" y="48795"/>
                        <a:pt x="74440" y="60193"/>
                        <a:pt x="70878" y="68741"/>
                      </a:cubicBezTo>
                      <a:cubicBezTo>
                        <a:pt x="67316" y="77289"/>
                        <a:pt x="49508" y="88686"/>
                        <a:pt x="33836" y="91536"/>
                      </a:cubicBezTo>
                      <a:lnTo>
                        <a:pt x="27425" y="80851"/>
                      </a:lnTo>
                      <a:cubicBezTo>
                        <a:pt x="27425" y="80851"/>
                        <a:pt x="53782" y="77289"/>
                        <a:pt x="60193" y="62330"/>
                      </a:cubicBezTo>
                      <a:cubicBezTo>
                        <a:pt x="65179" y="49508"/>
                        <a:pt x="44521" y="51645"/>
                        <a:pt x="35973" y="55919"/>
                      </a:cubicBezTo>
                      <a:cubicBezTo>
                        <a:pt x="32411" y="57343"/>
                        <a:pt x="28850" y="58768"/>
                        <a:pt x="24576" y="58768"/>
                      </a:cubicBezTo>
                      <a:cubicBezTo>
                        <a:pt x="22439" y="58768"/>
                        <a:pt x="20302" y="58056"/>
                        <a:pt x="17452" y="57343"/>
                      </a:cubicBezTo>
                      <a:cubicBezTo>
                        <a:pt x="9617" y="54494"/>
                        <a:pt x="5343" y="46658"/>
                        <a:pt x="5343" y="38823"/>
                      </a:cubicBezTo>
                      <a:cubicBezTo>
                        <a:pt x="5343" y="33124"/>
                        <a:pt x="7480" y="26000"/>
                        <a:pt x="13891" y="19589"/>
                      </a:cubicBezTo>
                      <a:cubicBezTo>
                        <a:pt x="26000" y="6055"/>
                        <a:pt x="40960" y="5343"/>
                        <a:pt x="40960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2DCA23E4-662A-432F-88CF-859AB505AD98}"/>
                    </a:ext>
                  </a:extLst>
                </p:cNvPr>
                <p:cNvSpPr/>
                <p:nvPr/>
              </p:nvSpPr>
              <p:spPr>
                <a:xfrm>
                  <a:off x="3555381" y="1739228"/>
                  <a:ext cx="99728" cy="85481"/>
                </a:xfrm>
                <a:custGeom>
                  <a:avLst/>
                  <a:gdLst>
                    <a:gd name="connsiteX0" fmla="*/ 100084 w 99727"/>
                    <a:gd name="connsiteY0" fmla="*/ 39051 h 85480"/>
                    <a:gd name="connsiteX1" fmla="*/ 87262 w 99727"/>
                    <a:gd name="connsiteY1" fmla="*/ 49736 h 85480"/>
                    <a:gd name="connsiteX2" fmla="*/ 68028 w 99727"/>
                    <a:gd name="connsiteY2" fmla="*/ 19817 h 85480"/>
                    <a:gd name="connsiteX3" fmla="*/ 56631 w 99727"/>
                    <a:gd name="connsiteY3" fmla="*/ 28365 h 85480"/>
                    <a:gd name="connsiteX4" fmla="*/ 63754 w 99727"/>
                    <a:gd name="connsiteY4" fmla="*/ 42612 h 85480"/>
                    <a:gd name="connsiteX5" fmla="*/ 66604 w 99727"/>
                    <a:gd name="connsiteY5" fmla="*/ 70394 h 85480"/>
                    <a:gd name="connsiteX6" fmla="*/ 36686 w 99727"/>
                    <a:gd name="connsiteY6" fmla="*/ 81079 h 85480"/>
                    <a:gd name="connsiteX7" fmla="*/ 5343 w 99727"/>
                    <a:gd name="connsiteY7" fmla="*/ 44749 h 85480"/>
                    <a:gd name="connsiteX8" fmla="*/ 16028 w 99727"/>
                    <a:gd name="connsiteY8" fmla="*/ 36201 h 85480"/>
                    <a:gd name="connsiteX9" fmla="*/ 40960 w 99727"/>
                    <a:gd name="connsiteY9" fmla="*/ 68257 h 85480"/>
                    <a:gd name="connsiteX10" fmla="*/ 43809 w 99727"/>
                    <a:gd name="connsiteY10" fmla="*/ 41188 h 85480"/>
                    <a:gd name="connsiteX11" fmla="*/ 38823 w 99727"/>
                    <a:gd name="connsiteY11" fmla="*/ 29078 h 85480"/>
                    <a:gd name="connsiteX12" fmla="*/ 38823 w 99727"/>
                    <a:gd name="connsiteY12" fmla="*/ 21242 h 85480"/>
                    <a:gd name="connsiteX13" fmla="*/ 56631 w 99727"/>
                    <a:gd name="connsiteY13" fmla="*/ 5571 h 85480"/>
                    <a:gd name="connsiteX14" fmla="*/ 78714 w 99727"/>
                    <a:gd name="connsiteY14" fmla="*/ 11269 h 85480"/>
                    <a:gd name="connsiteX15" fmla="*/ 100084 w 99727"/>
                    <a:gd name="connsiteY15" fmla="*/ 39051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9727" h="85480">
                      <a:moveTo>
                        <a:pt x="100084" y="39051"/>
                      </a:moveTo>
                      <a:lnTo>
                        <a:pt x="87262" y="49736"/>
                      </a:lnTo>
                      <a:cubicBezTo>
                        <a:pt x="87262" y="49736"/>
                        <a:pt x="82988" y="26228"/>
                        <a:pt x="68028" y="19817"/>
                      </a:cubicBezTo>
                      <a:cubicBezTo>
                        <a:pt x="60905" y="16256"/>
                        <a:pt x="56631" y="21954"/>
                        <a:pt x="56631" y="28365"/>
                      </a:cubicBezTo>
                      <a:cubicBezTo>
                        <a:pt x="57343" y="33352"/>
                        <a:pt x="61617" y="38338"/>
                        <a:pt x="63754" y="42612"/>
                      </a:cubicBezTo>
                      <a:cubicBezTo>
                        <a:pt x="67316" y="49023"/>
                        <a:pt x="72303" y="61845"/>
                        <a:pt x="66604" y="70394"/>
                      </a:cubicBezTo>
                      <a:cubicBezTo>
                        <a:pt x="58056" y="82503"/>
                        <a:pt x="46658" y="83216"/>
                        <a:pt x="36686" y="81079"/>
                      </a:cubicBezTo>
                      <a:cubicBezTo>
                        <a:pt x="26713" y="78942"/>
                        <a:pt x="11041" y="61133"/>
                        <a:pt x="5343" y="44749"/>
                      </a:cubicBezTo>
                      <a:lnTo>
                        <a:pt x="16028" y="36201"/>
                      </a:lnTo>
                      <a:cubicBezTo>
                        <a:pt x="16028" y="36201"/>
                        <a:pt x="24576" y="64695"/>
                        <a:pt x="40960" y="68257"/>
                      </a:cubicBezTo>
                      <a:cubicBezTo>
                        <a:pt x="55919" y="71818"/>
                        <a:pt x="49508" y="49736"/>
                        <a:pt x="43809" y="41188"/>
                      </a:cubicBezTo>
                      <a:cubicBezTo>
                        <a:pt x="41672" y="37626"/>
                        <a:pt x="39535" y="33352"/>
                        <a:pt x="38823" y="29078"/>
                      </a:cubicBezTo>
                      <a:cubicBezTo>
                        <a:pt x="38823" y="26941"/>
                        <a:pt x="38823" y="24091"/>
                        <a:pt x="38823" y="21242"/>
                      </a:cubicBezTo>
                      <a:cubicBezTo>
                        <a:pt x="40247" y="12694"/>
                        <a:pt x="48083" y="6283"/>
                        <a:pt x="56631" y="5571"/>
                      </a:cubicBezTo>
                      <a:cubicBezTo>
                        <a:pt x="63042" y="4858"/>
                        <a:pt x="70878" y="5571"/>
                        <a:pt x="78714" y="11269"/>
                      </a:cubicBezTo>
                      <a:cubicBezTo>
                        <a:pt x="96522" y="23379"/>
                        <a:pt x="100084" y="39051"/>
                        <a:pt x="100084" y="390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48795458-F7D7-4386-B1F8-8BDC5CFB807F}"/>
                    </a:ext>
                  </a:extLst>
                </p:cNvPr>
                <p:cNvSpPr/>
                <p:nvPr/>
              </p:nvSpPr>
              <p:spPr>
                <a:xfrm>
                  <a:off x="2725948" y="1414629"/>
                  <a:ext cx="78358" cy="85481"/>
                </a:xfrm>
                <a:custGeom>
                  <a:avLst/>
                  <a:gdLst>
                    <a:gd name="connsiteX0" fmla="*/ 46213 w 78357"/>
                    <a:gd name="connsiteY0" fmla="*/ 5343 h 85480"/>
                    <a:gd name="connsiteX1" fmla="*/ 52624 w 78357"/>
                    <a:gd name="connsiteY1" fmla="*/ 18877 h 85480"/>
                    <a:gd name="connsiteX2" fmla="*/ 24843 w 78357"/>
                    <a:gd name="connsiteY2" fmla="*/ 31699 h 85480"/>
                    <a:gd name="connsiteX3" fmla="*/ 42651 w 78357"/>
                    <a:gd name="connsiteY3" fmla="*/ 69453 h 85480"/>
                    <a:gd name="connsiteX4" fmla="*/ 70433 w 78357"/>
                    <a:gd name="connsiteY4" fmla="*/ 55206 h 85480"/>
                    <a:gd name="connsiteX5" fmla="*/ 76844 w 78357"/>
                    <a:gd name="connsiteY5" fmla="*/ 68741 h 85480"/>
                    <a:gd name="connsiteX6" fmla="*/ 40514 w 78357"/>
                    <a:gd name="connsiteY6" fmla="*/ 85837 h 85480"/>
                    <a:gd name="connsiteX7" fmla="*/ 5610 w 78357"/>
                    <a:gd name="connsiteY7" fmla="*/ 48083 h 85480"/>
                    <a:gd name="connsiteX8" fmla="*/ 7747 w 78357"/>
                    <a:gd name="connsiteY8" fmla="*/ 30274 h 85480"/>
                    <a:gd name="connsiteX9" fmla="*/ 46213 w 78357"/>
                    <a:gd name="connsiteY9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357" h="85480">
                      <a:moveTo>
                        <a:pt x="46213" y="5343"/>
                      </a:moveTo>
                      <a:lnTo>
                        <a:pt x="52624" y="18877"/>
                      </a:lnTo>
                      <a:cubicBezTo>
                        <a:pt x="52624" y="18877"/>
                        <a:pt x="29829" y="13178"/>
                        <a:pt x="24843" y="31699"/>
                      </a:cubicBezTo>
                      <a:cubicBezTo>
                        <a:pt x="24843" y="31699"/>
                        <a:pt x="17007" y="59480"/>
                        <a:pt x="42651" y="69453"/>
                      </a:cubicBezTo>
                      <a:cubicBezTo>
                        <a:pt x="42651" y="69453"/>
                        <a:pt x="60460" y="70878"/>
                        <a:pt x="70433" y="55206"/>
                      </a:cubicBezTo>
                      <a:lnTo>
                        <a:pt x="76844" y="68741"/>
                      </a:lnTo>
                      <a:cubicBezTo>
                        <a:pt x="76844" y="68741"/>
                        <a:pt x="60460" y="87974"/>
                        <a:pt x="40514" y="85837"/>
                      </a:cubicBezTo>
                      <a:cubicBezTo>
                        <a:pt x="22706" y="84412"/>
                        <a:pt x="8459" y="68029"/>
                        <a:pt x="5610" y="48083"/>
                      </a:cubicBezTo>
                      <a:cubicBezTo>
                        <a:pt x="4897" y="42384"/>
                        <a:pt x="5610" y="35973"/>
                        <a:pt x="7747" y="30274"/>
                      </a:cubicBezTo>
                      <a:cubicBezTo>
                        <a:pt x="12021" y="21014"/>
                        <a:pt x="21994" y="6767"/>
                        <a:pt x="4621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0A798957-1425-426F-A341-7DDE1829A7D9}"/>
                    </a:ext>
                  </a:extLst>
                </p:cNvPr>
                <p:cNvSpPr/>
                <p:nvPr/>
              </p:nvSpPr>
              <p:spPr>
                <a:xfrm>
                  <a:off x="2794110" y="1404834"/>
                  <a:ext cx="42740" cy="78358"/>
                </a:xfrm>
                <a:custGeom>
                  <a:avLst/>
                  <a:gdLst>
                    <a:gd name="connsiteX0" fmla="*/ 6369 w 42740"/>
                    <a:gd name="connsiteY0" fmla="*/ 9748 h 78357"/>
                    <a:gd name="connsiteX1" fmla="*/ 21672 w 42740"/>
                    <a:gd name="connsiteY1" fmla="*/ 6369 h 78357"/>
                    <a:gd name="connsiteX2" fmla="*/ 36569 w 42740"/>
                    <a:gd name="connsiteY2" fmla="*/ 73842 h 78357"/>
                    <a:gd name="connsiteX3" fmla="*/ 21266 w 42740"/>
                    <a:gd name="connsiteY3" fmla="*/ 77221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2740" h="78357">
                      <a:moveTo>
                        <a:pt x="6369" y="9748"/>
                      </a:moveTo>
                      <a:lnTo>
                        <a:pt x="21672" y="6369"/>
                      </a:lnTo>
                      <a:lnTo>
                        <a:pt x="36569" y="73842"/>
                      </a:lnTo>
                      <a:lnTo>
                        <a:pt x="21266" y="7722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35A37FB3-369A-4BC3-8DB4-F24F86A77F5C}"/>
                    </a:ext>
                  </a:extLst>
                </p:cNvPr>
                <p:cNvSpPr/>
                <p:nvPr/>
              </p:nvSpPr>
              <p:spPr>
                <a:xfrm>
                  <a:off x="2835472" y="1419106"/>
                  <a:ext cx="64111" cy="35617"/>
                </a:xfrm>
                <a:custGeom>
                  <a:avLst/>
                  <a:gdLst>
                    <a:gd name="connsiteX0" fmla="*/ 6502 w 64110"/>
                    <a:gd name="connsiteY0" fmla="*/ 19779 h 35617"/>
                    <a:gd name="connsiteX1" fmla="*/ 58250 w 64110"/>
                    <a:gd name="connsiteY1" fmla="*/ 6502 h 35617"/>
                    <a:gd name="connsiteX2" fmla="*/ 61437 w 64110"/>
                    <a:gd name="connsiteY2" fmla="*/ 18922 h 35617"/>
                    <a:gd name="connsiteX3" fmla="*/ 9689 w 64110"/>
                    <a:gd name="connsiteY3" fmla="*/ 32198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10" h="35617">
                      <a:moveTo>
                        <a:pt x="6502" y="19779"/>
                      </a:moveTo>
                      <a:lnTo>
                        <a:pt x="58250" y="6502"/>
                      </a:lnTo>
                      <a:lnTo>
                        <a:pt x="61437" y="18922"/>
                      </a:lnTo>
                      <a:lnTo>
                        <a:pt x="9689" y="3219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C4AE891F-EFC2-4209-9A05-9856986F4D7C}"/>
                    </a:ext>
                  </a:extLst>
                </p:cNvPr>
                <p:cNvSpPr/>
                <p:nvPr/>
              </p:nvSpPr>
              <p:spPr>
                <a:xfrm>
                  <a:off x="2898602" y="1386135"/>
                  <a:ext cx="71234" cy="85481"/>
                </a:xfrm>
                <a:custGeom>
                  <a:avLst/>
                  <a:gdLst>
                    <a:gd name="connsiteX0" fmla="*/ 6055 w 71234"/>
                    <a:gd name="connsiteY0" fmla="*/ 22439 h 85480"/>
                    <a:gd name="connsiteX1" fmla="*/ 5343 w 71234"/>
                    <a:gd name="connsiteY1" fmla="*/ 9617 h 85480"/>
                    <a:gd name="connsiteX2" fmla="*/ 65179 w 71234"/>
                    <a:gd name="connsiteY2" fmla="*/ 5343 h 85480"/>
                    <a:gd name="connsiteX3" fmla="*/ 66604 w 71234"/>
                    <a:gd name="connsiteY3" fmla="*/ 18165 h 85480"/>
                    <a:gd name="connsiteX4" fmla="*/ 44521 w 71234"/>
                    <a:gd name="connsiteY4" fmla="*/ 19589 h 85480"/>
                    <a:gd name="connsiteX5" fmla="*/ 48795 w 71234"/>
                    <a:gd name="connsiteY5" fmla="*/ 81563 h 85480"/>
                    <a:gd name="connsiteX6" fmla="*/ 33124 w 71234"/>
                    <a:gd name="connsiteY6" fmla="*/ 82988 h 85480"/>
                    <a:gd name="connsiteX7" fmla="*/ 28850 w 71234"/>
                    <a:gd name="connsiteY7" fmla="*/ 21014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85480">
                      <a:moveTo>
                        <a:pt x="6055" y="22439"/>
                      </a:moveTo>
                      <a:lnTo>
                        <a:pt x="5343" y="9617"/>
                      </a:lnTo>
                      <a:lnTo>
                        <a:pt x="65179" y="5343"/>
                      </a:lnTo>
                      <a:lnTo>
                        <a:pt x="66604" y="18165"/>
                      </a:lnTo>
                      <a:lnTo>
                        <a:pt x="44521" y="19589"/>
                      </a:lnTo>
                      <a:lnTo>
                        <a:pt x="48795" y="81563"/>
                      </a:lnTo>
                      <a:lnTo>
                        <a:pt x="33124" y="82988"/>
                      </a:lnTo>
                      <a:lnTo>
                        <a:pt x="28850" y="210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DD2F3C29-08FA-4592-8FE2-F5A1B32B7581}"/>
                    </a:ext>
                  </a:extLst>
                </p:cNvPr>
                <p:cNvSpPr/>
                <p:nvPr/>
              </p:nvSpPr>
              <p:spPr>
                <a:xfrm>
                  <a:off x="3623053" y="1852719"/>
                  <a:ext cx="85481" cy="71234"/>
                </a:xfrm>
                <a:custGeom>
                  <a:avLst/>
                  <a:gdLst>
                    <a:gd name="connsiteX0" fmla="*/ 50220 w 85480"/>
                    <a:gd name="connsiteY0" fmla="*/ 11041 h 71234"/>
                    <a:gd name="connsiteX1" fmla="*/ 61617 w 85480"/>
                    <a:gd name="connsiteY1" fmla="*/ 5343 h 71234"/>
                    <a:gd name="connsiteX2" fmla="*/ 85125 w 85480"/>
                    <a:gd name="connsiteY2" fmla="*/ 57343 h 71234"/>
                    <a:gd name="connsiteX3" fmla="*/ 73727 w 85480"/>
                    <a:gd name="connsiteY3" fmla="*/ 62330 h 71234"/>
                    <a:gd name="connsiteX4" fmla="*/ 65179 w 85480"/>
                    <a:gd name="connsiteY4" fmla="*/ 43809 h 71234"/>
                    <a:gd name="connsiteX5" fmla="*/ 11041 w 85480"/>
                    <a:gd name="connsiteY5" fmla="*/ 68029 h 71234"/>
                    <a:gd name="connsiteX6" fmla="*/ 5343 w 85480"/>
                    <a:gd name="connsiteY6" fmla="*/ 54494 h 71234"/>
                    <a:gd name="connsiteX7" fmla="*/ 58768 w 85480"/>
                    <a:gd name="connsiteY7" fmla="*/ 30274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5480" h="71234">
                      <a:moveTo>
                        <a:pt x="50220" y="11041"/>
                      </a:moveTo>
                      <a:lnTo>
                        <a:pt x="61617" y="5343"/>
                      </a:lnTo>
                      <a:lnTo>
                        <a:pt x="85125" y="57343"/>
                      </a:lnTo>
                      <a:lnTo>
                        <a:pt x="73727" y="62330"/>
                      </a:lnTo>
                      <a:lnTo>
                        <a:pt x="65179" y="43809"/>
                      </a:lnTo>
                      <a:lnTo>
                        <a:pt x="11041" y="68029"/>
                      </a:lnTo>
                      <a:lnTo>
                        <a:pt x="5343" y="54494"/>
                      </a:lnTo>
                      <a:lnTo>
                        <a:pt x="58768" y="3027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1FDB834E-3333-47B9-9182-BA11D6AAAB93}"/>
                    </a:ext>
                  </a:extLst>
                </p:cNvPr>
                <p:cNvSpPr/>
                <p:nvPr/>
              </p:nvSpPr>
              <p:spPr>
                <a:xfrm>
                  <a:off x="2971261" y="1384711"/>
                  <a:ext cx="64111" cy="85481"/>
                </a:xfrm>
                <a:custGeom>
                  <a:avLst/>
                  <a:gdLst>
                    <a:gd name="connsiteX0" fmla="*/ 5343 w 64110"/>
                    <a:gd name="connsiteY0" fmla="*/ 5343 h 85480"/>
                    <a:gd name="connsiteX1" fmla="*/ 5343 w 64110"/>
                    <a:gd name="connsiteY1" fmla="*/ 81563 h 85480"/>
                    <a:gd name="connsiteX2" fmla="*/ 60905 w 64110"/>
                    <a:gd name="connsiteY2" fmla="*/ 81563 h 85480"/>
                    <a:gd name="connsiteX3" fmla="*/ 60905 w 64110"/>
                    <a:gd name="connsiteY3" fmla="*/ 67316 h 85480"/>
                    <a:gd name="connsiteX4" fmla="*/ 21014 w 64110"/>
                    <a:gd name="connsiteY4" fmla="*/ 67316 h 85480"/>
                    <a:gd name="connsiteX5" fmla="*/ 21014 w 64110"/>
                    <a:gd name="connsiteY5" fmla="*/ 48795 h 85480"/>
                    <a:gd name="connsiteX6" fmla="*/ 58768 w 64110"/>
                    <a:gd name="connsiteY6" fmla="*/ 48795 h 85480"/>
                    <a:gd name="connsiteX7" fmla="*/ 58768 w 64110"/>
                    <a:gd name="connsiteY7" fmla="*/ 34549 h 85480"/>
                    <a:gd name="connsiteX8" fmla="*/ 20302 w 64110"/>
                    <a:gd name="connsiteY8" fmla="*/ 34549 h 85480"/>
                    <a:gd name="connsiteX9" fmla="*/ 20302 w 64110"/>
                    <a:gd name="connsiteY9" fmla="*/ 19589 h 85480"/>
                    <a:gd name="connsiteX10" fmla="*/ 60193 w 64110"/>
                    <a:gd name="connsiteY10" fmla="*/ 19589 h 85480"/>
                    <a:gd name="connsiteX11" fmla="*/ 60193 w 64110"/>
                    <a:gd name="connsiteY11" fmla="*/ 5343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110" h="85480">
                      <a:moveTo>
                        <a:pt x="5343" y="5343"/>
                      </a:moveTo>
                      <a:lnTo>
                        <a:pt x="5343" y="81563"/>
                      </a:lnTo>
                      <a:lnTo>
                        <a:pt x="60905" y="81563"/>
                      </a:lnTo>
                      <a:lnTo>
                        <a:pt x="60905" y="67316"/>
                      </a:lnTo>
                      <a:lnTo>
                        <a:pt x="21014" y="67316"/>
                      </a:lnTo>
                      <a:lnTo>
                        <a:pt x="21014" y="48795"/>
                      </a:lnTo>
                      <a:lnTo>
                        <a:pt x="58768" y="48795"/>
                      </a:lnTo>
                      <a:lnTo>
                        <a:pt x="58768" y="34549"/>
                      </a:lnTo>
                      <a:lnTo>
                        <a:pt x="20302" y="34549"/>
                      </a:lnTo>
                      <a:lnTo>
                        <a:pt x="20302" y="19589"/>
                      </a:lnTo>
                      <a:lnTo>
                        <a:pt x="60193" y="19589"/>
                      </a:lnTo>
                      <a:lnTo>
                        <a:pt x="6019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765EA481-9CD9-48F8-A349-FE1D95BB8C75}"/>
                    </a:ext>
                  </a:extLst>
                </p:cNvPr>
                <p:cNvSpPr/>
                <p:nvPr/>
              </p:nvSpPr>
              <p:spPr>
                <a:xfrm>
                  <a:off x="3041242" y="1392166"/>
                  <a:ext cx="64111" cy="78358"/>
                </a:xfrm>
                <a:custGeom>
                  <a:avLst/>
                  <a:gdLst>
                    <a:gd name="connsiteX0" fmla="*/ 63583 w 64110"/>
                    <a:gd name="connsiteY0" fmla="*/ 13559 h 78357"/>
                    <a:gd name="connsiteX1" fmla="*/ 61446 w 64110"/>
                    <a:gd name="connsiteY1" fmla="*/ 27094 h 78357"/>
                    <a:gd name="connsiteX2" fmla="*/ 31528 w 64110"/>
                    <a:gd name="connsiteY2" fmla="*/ 22107 h 78357"/>
                    <a:gd name="connsiteX3" fmla="*/ 28678 w 64110"/>
                    <a:gd name="connsiteY3" fmla="*/ 62711 h 78357"/>
                    <a:gd name="connsiteX4" fmla="*/ 55035 w 64110"/>
                    <a:gd name="connsiteY4" fmla="*/ 62711 h 78357"/>
                    <a:gd name="connsiteX5" fmla="*/ 52898 w 64110"/>
                    <a:gd name="connsiteY5" fmla="*/ 76245 h 78357"/>
                    <a:gd name="connsiteX6" fmla="*/ 29391 w 64110"/>
                    <a:gd name="connsiteY6" fmla="*/ 76957 h 78357"/>
                    <a:gd name="connsiteX7" fmla="*/ 5884 w 64110"/>
                    <a:gd name="connsiteY7" fmla="*/ 51313 h 78357"/>
                    <a:gd name="connsiteX8" fmla="*/ 5884 w 64110"/>
                    <a:gd name="connsiteY8" fmla="*/ 50601 h 78357"/>
                    <a:gd name="connsiteX9" fmla="*/ 17281 w 64110"/>
                    <a:gd name="connsiteY9" fmla="*/ 14984 h 78357"/>
                    <a:gd name="connsiteX10" fmla="*/ 37939 w 64110"/>
                    <a:gd name="connsiteY10" fmla="*/ 5723 h 78357"/>
                    <a:gd name="connsiteX11" fmla="*/ 63583 w 64110"/>
                    <a:gd name="connsiteY11" fmla="*/ 13559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4110" h="78357">
                      <a:moveTo>
                        <a:pt x="63583" y="13559"/>
                      </a:moveTo>
                      <a:lnTo>
                        <a:pt x="61446" y="27094"/>
                      </a:lnTo>
                      <a:cubicBezTo>
                        <a:pt x="61446" y="27094"/>
                        <a:pt x="45775" y="10710"/>
                        <a:pt x="31528" y="22107"/>
                      </a:cubicBezTo>
                      <a:cubicBezTo>
                        <a:pt x="17281" y="33505"/>
                        <a:pt x="20130" y="57724"/>
                        <a:pt x="28678" y="62711"/>
                      </a:cubicBezTo>
                      <a:cubicBezTo>
                        <a:pt x="37939" y="67697"/>
                        <a:pt x="50049" y="66272"/>
                        <a:pt x="55035" y="62711"/>
                      </a:cubicBezTo>
                      <a:lnTo>
                        <a:pt x="52898" y="76245"/>
                      </a:lnTo>
                      <a:cubicBezTo>
                        <a:pt x="52898" y="76245"/>
                        <a:pt x="42213" y="79807"/>
                        <a:pt x="29391" y="76957"/>
                      </a:cubicBezTo>
                      <a:cubicBezTo>
                        <a:pt x="17281" y="73396"/>
                        <a:pt x="8021" y="64135"/>
                        <a:pt x="5884" y="51313"/>
                      </a:cubicBezTo>
                      <a:cubicBezTo>
                        <a:pt x="5884" y="51313"/>
                        <a:pt x="5884" y="50601"/>
                        <a:pt x="5884" y="50601"/>
                      </a:cubicBezTo>
                      <a:cubicBezTo>
                        <a:pt x="3747" y="37779"/>
                        <a:pt x="8021" y="24244"/>
                        <a:pt x="17281" y="14984"/>
                      </a:cubicBezTo>
                      <a:cubicBezTo>
                        <a:pt x="22267" y="9997"/>
                        <a:pt x="29391" y="5723"/>
                        <a:pt x="37939" y="5723"/>
                      </a:cubicBezTo>
                      <a:cubicBezTo>
                        <a:pt x="37939" y="5011"/>
                        <a:pt x="53610" y="4299"/>
                        <a:pt x="63583" y="1355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873280E9-F03B-4FCD-99F1-88090C8AF1E2}"/>
                    </a:ext>
                  </a:extLst>
                </p:cNvPr>
                <p:cNvSpPr/>
                <p:nvPr/>
              </p:nvSpPr>
              <p:spPr>
                <a:xfrm>
                  <a:off x="3113017" y="1399670"/>
                  <a:ext cx="71234" cy="85481"/>
                </a:xfrm>
                <a:custGeom>
                  <a:avLst/>
                  <a:gdLst>
                    <a:gd name="connsiteX0" fmla="*/ 13891 w 71234"/>
                    <a:gd name="connsiteY0" fmla="*/ 5343 h 85480"/>
                    <a:gd name="connsiteX1" fmla="*/ 5343 w 71234"/>
                    <a:gd name="connsiteY1" fmla="*/ 76577 h 85480"/>
                    <a:gd name="connsiteX2" fmla="*/ 20302 w 71234"/>
                    <a:gd name="connsiteY2" fmla="*/ 78001 h 85480"/>
                    <a:gd name="connsiteX3" fmla="*/ 23863 w 71234"/>
                    <a:gd name="connsiteY3" fmla="*/ 47371 h 85480"/>
                    <a:gd name="connsiteX4" fmla="*/ 52357 w 71234"/>
                    <a:gd name="connsiteY4" fmla="*/ 50220 h 85480"/>
                    <a:gd name="connsiteX5" fmla="*/ 48795 w 71234"/>
                    <a:gd name="connsiteY5" fmla="*/ 81563 h 85480"/>
                    <a:gd name="connsiteX6" fmla="*/ 64467 w 71234"/>
                    <a:gd name="connsiteY6" fmla="*/ 82988 h 85480"/>
                    <a:gd name="connsiteX7" fmla="*/ 72303 w 71234"/>
                    <a:gd name="connsiteY7" fmla="*/ 12466 h 85480"/>
                    <a:gd name="connsiteX8" fmla="*/ 57343 w 71234"/>
                    <a:gd name="connsiteY8" fmla="*/ 10329 h 85480"/>
                    <a:gd name="connsiteX9" fmla="*/ 53782 w 71234"/>
                    <a:gd name="connsiteY9" fmla="*/ 38823 h 85480"/>
                    <a:gd name="connsiteX10" fmla="*/ 24576 w 71234"/>
                    <a:gd name="connsiteY10" fmla="*/ 35261 h 85480"/>
                    <a:gd name="connsiteX11" fmla="*/ 28137 w 71234"/>
                    <a:gd name="connsiteY11" fmla="*/ 6767 h 85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1234" h="85480">
                      <a:moveTo>
                        <a:pt x="13891" y="5343"/>
                      </a:moveTo>
                      <a:lnTo>
                        <a:pt x="5343" y="76577"/>
                      </a:lnTo>
                      <a:lnTo>
                        <a:pt x="20302" y="78001"/>
                      </a:lnTo>
                      <a:lnTo>
                        <a:pt x="23863" y="47371"/>
                      </a:lnTo>
                      <a:lnTo>
                        <a:pt x="52357" y="50220"/>
                      </a:lnTo>
                      <a:lnTo>
                        <a:pt x="48795" y="81563"/>
                      </a:lnTo>
                      <a:lnTo>
                        <a:pt x="64467" y="82988"/>
                      </a:lnTo>
                      <a:lnTo>
                        <a:pt x="72303" y="12466"/>
                      </a:lnTo>
                      <a:lnTo>
                        <a:pt x="57343" y="10329"/>
                      </a:lnTo>
                      <a:lnTo>
                        <a:pt x="53782" y="38823"/>
                      </a:lnTo>
                      <a:lnTo>
                        <a:pt x="24576" y="35261"/>
                      </a:lnTo>
                      <a:lnTo>
                        <a:pt x="28137" y="67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8CA62A54-11E3-45AF-BE7B-1C7B27099425}"/>
                    </a:ext>
                  </a:extLst>
                </p:cNvPr>
                <p:cNvSpPr/>
                <p:nvPr/>
              </p:nvSpPr>
              <p:spPr>
                <a:xfrm>
                  <a:off x="3225572" y="1428163"/>
                  <a:ext cx="92604" cy="99728"/>
                </a:xfrm>
                <a:custGeom>
                  <a:avLst/>
                  <a:gdLst>
                    <a:gd name="connsiteX0" fmla="*/ 30981 w 92604"/>
                    <a:gd name="connsiteY0" fmla="*/ 5343 h 99727"/>
                    <a:gd name="connsiteX1" fmla="*/ 7474 w 92604"/>
                    <a:gd name="connsiteY1" fmla="*/ 53782 h 99727"/>
                    <a:gd name="connsiteX2" fmla="*/ 25995 w 92604"/>
                    <a:gd name="connsiteY2" fmla="*/ 92961 h 99727"/>
                    <a:gd name="connsiteX3" fmla="*/ 55201 w 92604"/>
                    <a:gd name="connsiteY3" fmla="*/ 92248 h 99727"/>
                    <a:gd name="connsiteX4" fmla="*/ 68735 w 92604"/>
                    <a:gd name="connsiteY4" fmla="*/ 77289 h 99727"/>
                    <a:gd name="connsiteX5" fmla="*/ 90105 w 92604"/>
                    <a:gd name="connsiteY5" fmla="*/ 34549 h 99727"/>
                    <a:gd name="connsiteX6" fmla="*/ 75146 w 92604"/>
                    <a:gd name="connsiteY6" fmla="*/ 27425 h 99727"/>
                    <a:gd name="connsiteX7" fmla="*/ 53776 w 92604"/>
                    <a:gd name="connsiteY7" fmla="*/ 70166 h 99727"/>
                    <a:gd name="connsiteX8" fmla="*/ 46653 w 92604"/>
                    <a:gd name="connsiteY8" fmla="*/ 79426 h 99727"/>
                    <a:gd name="connsiteX9" fmla="*/ 32406 w 92604"/>
                    <a:gd name="connsiteY9" fmla="*/ 81563 h 99727"/>
                    <a:gd name="connsiteX10" fmla="*/ 24570 w 92604"/>
                    <a:gd name="connsiteY10" fmla="*/ 60193 h 99727"/>
                    <a:gd name="connsiteX11" fmla="*/ 47365 w 92604"/>
                    <a:gd name="connsiteY11" fmla="*/ 13891 h 99727"/>
                    <a:gd name="connsiteX12" fmla="*/ 30981 w 92604"/>
                    <a:gd name="connsiteY12" fmla="*/ 534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2604" h="99727">
                      <a:moveTo>
                        <a:pt x="30981" y="5343"/>
                      </a:moveTo>
                      <a:lnTo>
                        <a:pt x="7474" y="53782"/>
                      </a:lnTo>
                      <a:cubicBezTo>
                        <a:pt x="7474" y="53782"/>
                        <a:pt x="-3924" y="78001"/>
                        <a:pt x="25995" y="92961"/>
                      </a:cubicBezTo>
                      <a:cubicBezTo>
                        <a:pt x="38104" y="98659"/>
                        <a:pt x="48077" y="96522"/>
                        <a:pt x="55201" y="92248"/>
                      </a:cubicBezTo>
                      <a:cubicBezTo>
                        <a:pt x="60899" y="88686"/>
                        <a:pt x="65886" y="83700"/>
                        <a:pt x="68735" y="77289"/>
                      </a:cubicBezTo>
                      <a:lnTo>
                        <a:pt x="90105" y="34549"/>
                      </a:lnTo>
                      <a:lnTo>
                        <a:pt x="75146" y="27425"/>
                      </a:lnTo>
                      <a:lnTo>
                        <a:pt x="53776" y="70166"/>
                      </a:lnTo>
                      <a:cubicBezTo>
                        <a:pt x="52351" y="73727"/>
                        <a:pt x="49502" y="76577"/>
                        <a:pt x="46653" y="79426"/>
                      </a:cubicBezTo>
                      <a:cubicBezTo>
                        <a:pt x="43091" y="82988"/>
                        <a:pt x="37392" y="85125"/>
                        <a:pt x="32406" y="81563"/>
                      </a:cubicBezTo>
                      <a:cubicBezTo>
                        <a:pt x="32406" y="81563"/>
                        <a:pt x="18159" y="77289"/>
                        <a:pt x="24570" y="60193"/>
                      </a:cubicBezTo>
                      <a:lnTo>
                        <a:pt x="47365" y="13891"/>
                      </a:lnTo>
                      <a:lnTo>
                        <a:pt x="30981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249E725E-0EF1-4BAE-86EC-E427462FDE55}"/>
                    </a:ext>
                  </a:extLst>
                </p:cNvPr>
                <p:cNvSpPr/>
                <p:nvPr/>
              </p:nvSpPr>
              <p:spPr>
                <a:xfrm>
                  <a:off x="3298938" y="1477315"/>
                  <a:ext cx="99728" cy="99728"/>
                </a:xfrm>
                <a:custGeom>
                  <a:avLst/>
                  <a:gdLst>
                    <a:gd name="connsiteX0" fmla="*/ 5343 w 99727"/>
                    <a:gd name="connsiteY0" fmla="*/ 67316 h 99727"/>
                    <a:gd name="connsiteX1" fmla="*/ 43097 w 99727"/>
                    <a:gd name="connsiteY1" fmla="*/ 5343 h 99727"/>
                    <a:gd name="connsiteX2" fmla="*/ 60905 w 99727"/>
                    <a:gd name="connsiteY2" fmla="*/ 16028 h 99727"/>
                    <a:gd name="connsiteX3" fmla="*/ 60193 w 99727"/>
                    <a:gd name="connsiteY3" fmla="*/ 71590 h 99727"/>
                    <a:gd name="connsiteX4" fmla="*/ 85125 w 99727"/>
                    <a:gd name="connsiteY4" fmla="*/ 30987 h 99727"/>
                    <a:gd name="connsiteX5" fmla="*/ 98659 w 99727"/>
                    <a:gd name="connsiteY5" fmla="*/ 38823 h 99727"/>
                    <a:gd name="connsiteX6" fmla="*/ 60905 w 99727"/>
                    <a:gd name="connsiteY6" fmla="*/ 100796 h 99727"/>
                    <a:gd name="connsiteX7" fmla="*/ 44521 w 99727"/>
                    <a:gd name="connsiteY7" fmla="*/ 90824 h 99727"/>
                    <a:gd name="connsiteX8" fmla="*/ 45946 w 99727"/>
                    <a:gd name="connsiteY8" fmla="*/ 33124 h 99727"/>
                    <a:gd name="connsiteX9" fmla="*/ 19589 w 99727"/>
                    <a:gd name="connsiteY9" fmla="*/ 75864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727" h="99727">
                      <a:moveTo>
                        <a:pt x="5343" y="67316"/>
                      </a:moveTo>
                      <a:lnTo>
                        <a:pt x="43097" y="5343"/>
                      </a:lnTo>
                      <a:lnTo>
                        <a:pt x="60905" y="16028"/>
                      </a:lnTo>
                      <a:lnTo>
                        <a:pt x="60193" y="71590"/>
                      </a:lnTo>
                      <a:lnTo>
                        <a:pt x="85125" y="30987"/>
                      </a:lnTo>
                      <a:lnTo>
                        <a:pt x="98659" y="38823"/>
                      </a:lnTo>
                      <a:lnTo>
                        <a:pt x="60905" y="100796"/>
                      </a:lnTo>
                      <a:lnTo>
                        <a:pt x="44521" y="90824"/>
                      </a:lnTo>
                      <a:lnTo>
                        <a:pt x="45946" y="33124"/>
                      </a:lnTo>
                      <a:lnTo>
                        <a:pt x="19589" y="7586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2C99F5C1-E0AD-4673-93F3-0EF186A8F944}"/>
                    </a:ext>
                  </a:extLst>
                </p:cNvPr>
                <p:cNvSpPr/>
                <p:nvPr/>
              </p:nvSpPr>
              <p:spPr>
                <a:xfrm>
                  <a:off x="3374006" y="1522267"/>
                  <a:ext cx="64111" cy="78358"/>
                </a:xfrm>
                <a:custGeom>
                  <a:avLst/>
                  <a:gdLst>
                    <a:gd name="connsiteX0" fmla="*/ 7460 w 64110"/>
                    <a:gd name="connsiteY0" fmla="*/ 66927 h 78357"/>
                    <a:gd name="connsiteX1" fmla="*/ 50441 w 64110"/>
                    <a:gd name="connsiteY1" fmla="*/ 7460 h 78357"/>
                    <a:gd name="connsiteX2" fmla="*/ 63142 w 64110"/>
                    <a:gd name="connsiteY2" fmla="*/ 16640 h 78357"/>
                    <a:gd name="connsiteX3" fmla="*/ 20162 w 64110"/>
                    <a:gd name="connsiteY3" fmla="*/ 76108 h 78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110" h="78357">
                      <a:moveTo>
                        <a:pt x="7460" y="66927"/>
                      </a:moveTo>
                      <a:lnTo>
                        <a:pt x="50441" y="7460"/>
                      </a:lnTo>
                      <a:lnTo>
                        <a:pt x="63142" y="16640"/>
                      </a:lnTo>
                      <a:lnTo>
                        <a:pt x="20162" y="7610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FC95621D-31FE-4BB6-BC4A-D3101ED24512}"/>
                    </a:ext>
                  </a:extLst>
                </p:cNvPr>
                <p:cNvSpPr/>
                <p:nvPr/>
              </p:nvSpPr>
              <p:spPr>
                <a:xfrm>
                  <a:off x="3598583" y="1809436"/>
                  <a:ext cx="78358" cy="64111"/>
                </a:xfrm>
                <a:custGeom>
                  <a:avLst/>
                  <a:gdLst>
                    <a:gd name="connsiteX0" fmla="*/ 7311 w 78357"/>
                    <a:gd name="connsiteY0" fmla="*/ 43694 h 64110"/>
                    <a:gd name="connsiteX1" fmla="*/ 69379 w 78357"/>
                    <a:gd name="connsiteY1" fmla="*/ 7311 h 64110"/>
                    <a:gd name="connsiteX2" fmla="*/ 77304 w 78357"/>
                    <a:gd name="connsiteY2" fmla="*/ 20830 h 64110"/>
                    <a:gd name="connsiteX3" fmla="*/ 15236 w 78357"/>
                    <a:gd name="connsiteY3" fmla="*/ 57214 h 64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8357" h="64110">
                      <a:moveTo>
                        <a:pt x="7311" y="43694"/>
                      </a:moveTo>
                      <a:lnTo>
                        <a:pt x="69379" y="7311"/>
                      </a:lnTo>
                      <a:lnTo>
                        <a:pt x="77304" y="20830"/>
                      </a:lnTo>
                      <a:lnTo>
                        <a:pt x="15236" y="572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DD66AE30-1D44-47FB-AF23-C76FC914EB75}"/>
                    </a:ext>
                  </a:extLst>
                </p:cNvPr>
                <p:cNvSpPr/>
                <p:nvPr/>
              </p:nvSpPr>
              <p:spPr>
                <a:xfrm>
                  <a:off x="3417186" y="1544275"/>
                  <a:ext cx="85481" cy="92604"/>
                </a:xfrm>
                <a:custGeom>
                  <a:avLst/>
                  <a:gdLst>
                    <a:gd name="connsiteX0" fmla="*/ 35261 w 85480"/>
                    <a:gd name="connsiteY0" fmla="*/ 5343 h 92604"/>
                    <a:gd name="connsiteX1" fmla="*/ 5343 w 85480"/>
                    <a:gd name="connsiteY1" fmla="*/ 77289 h 92604"/>
                    <a:gd name="connsiteX2" fmla="*/ 18165 w 85480"/>
                    <a:gd name="connsiteY2" fmla="*/ 87974 h 92604"/>
                    <a:gd name="connsiteX3" fmla="*/ 85837 w 85480"/>
                    <a:gd name="connsiteY3" fmla="*/ 50220 h 92604"/>
                    <a:gd name="connsiteX4" fmla="*/ 71590 w 85480"/>
                    <a:gd name="connsiteY4" fmla="*/ 38110 h 92604"/>
                    <a:gd name="connsiteX5" fmla="*/ 28137 w 85480"/>
                    <a:gd name="connsiteY5" fmla="*/ 64467 h 92604"/>
                    <a:gd name="connsiteX6" fmla="*/ 48795 w 85480"/>
                    <a:gd name="connsiteY6" fmla="*/ 18165 h 926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5480" h="92604">
                      <a:moveTo>
                        <a:pt x="35261" y="5343"/>
                      </a:moveTo>
                      <a:lnTo>
                        <a:pt x="5343" y="77289"/>
                      </a:lnTo>
                      <a:lnTo>
                        <a:pt x="18165" y="87974"/>
                      </a:lnTo>
                      <a:lnTo>
                        <a:pt x="85837" y="50220"/>
                      </a:lnTo>
                      <a:lnTo>
                        <a:pt x="71590" y="38110"/>
                      </a:lnTo>
                      <a:lnTo>
                        <a:pt x="28137" y="64467"/>
                      </a:lnTo>
                      <a:lnTo>
                        <a:pt x="48795" y="1816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F400B4EB-1431-4617-B121-52387FEFE84A}"/>
                    </a:ext>
                  </a:extLst>
                </p:cNvPr>
                <p:cNvSpPr/>
                <p:nvPr/>
              </p:nvSpPr>
              <p:spPr>
                <a:xfrm>
                  <a:off x="3462064" y="1607673"/>
                  <a:ext cx="99728" cy="99728"/>
                </a:xfrm>
                <a:custGeom>
                  <a:avLst/>
                  <a:gdLst>
                    <a:gd name="connsiteX0" fmla="*/ 97235 w 99727"/>
                    <a:gd name="connsiteY0" fmla="*/ 44521 h 99727"/>
                    <a:gd name="connsiteX1" fmla="*/ 60193 w 99727"/>
                    <a:gd name="connsiteY1" fmla="*/ 5343 h 99727"/>
                    <a:gd name="connsiteX2" fmla="*/ 5343 w 99727"/>
                    <a:gd name="connsiteY2" fmla="*/ 57343 h 99727"/>
                    <a:gd name="connsiteX3" fmla="*/ 42384 w 99727"/>
                    <a:gd name="connsiteY3" fmla="*/ 96522 h 99727"/>
                    <a:gd name="connsiteX4" fmla="*/ 52357 w 99727"/>
                    <a:gd name="connsiteY4" fmla="*/ 86549 h 99727"/>
                    <a:gd name="connsiteX5" fmla="*/ 26713 w 99727"/>
                    <a:gd name="connsiteY5" fmla="*/ 59480 h 99727"/>
                    <a:gd name="connsiteX6" fmla="*/ 41672 w 99727"/>
                    <a:gd name="connsiteY6" fmla="*/ 45234 h 99727"/>
                    <a:gd name="connsiteX7" fmla="*/ 65892 w 99727"/>
                    <a:gd name="connsiteY7" fmla="*/ 71590 h 99727"/>
                    <a:gd name="connsiteX8" fmla="*/ 75864 w 99727"/>
                    <a:gd name="connsiteY8" fmla="*/ 62330 h 99727"/>
                    <a:gd name="connsiteX9" fmla="*/ 51645 w 99727"/>
                    <a:gd name="connsiteY9" fmla="*/ 35973 h 99727"/>
                    <a:gd name="connsiteX10" fmla="*/ 62330 w 99727"/>
                    <a:gd name="connsiteY10" fmla="*/ 26000 h 99727"/>
                    <a:gd name="connsiteX11" fmla="*/ 87974 w 99727"/>
                    <a:gd name="connsiteY11" fmla="*/ 53069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727" h="99727">
                      <a:moveTo>
                        <a:pt x="97235" y="44521"/>
                      </a:moveTo>
                      <a:lnTo>
                        <a:pt x="60193" y="5343"/>
                      </a:lnTo>
                      <a:lnTo>
                        <a:pt x="5343" y="57343"/>
                      </a:lnTo>
                      <a:lnTo>
                        <a:pt x="42384" y="96522"/>
                      </a:lnTo>
                      <a:lnTo>
                        <a:pt x="52357" y="86549"/>
                      </a:lnTo>
                      <a:lnTo>
                        <a:pt x="26713" y="59480"/>
                      </a:lnTo>
                      <a:lnTo>
                        <a:pt x="41672" y="45234"/>
                      </a:lnTo>
                      <a:lnTo>
                        <a:pt x="65892" y="71590"/>
                      </a:lnTo>
                      <a:lnTo>
                        <a:pt x="75864" y="62330"/>
                      </a:lnTo>
                      <a:lnTo>
                        <a:pt x="51645" y="35973"/>
                      </a:lnTo>
                      <a:lnTo>
                        <a:pt x="62330" y="26000"/>
                      </a:lnTo>
                      <a:lnTo>
                        <a:pt x="87974" y="5306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8C4038D1-1ED5-4EEA-96E4-D10C5959B12A}"/>
                    </a:ext>
                  </a:extLst>
                </p:cNvPr>
                <p:cNvSpPr/>
                <p:nvPr/>
              </p:nvSpPr>
              <p:spPr>
                <a:xfrm>
                  <a:off x="3509791" y="1667510"/>
                  <a:ext cx="92604" cy="106851"/>
                </a:xfrm>
                <a:custGeom>
                  <a:avLst/>
                  <a:gdLst>
                    <a:gd name="connsiteX0" fmla="*/ 58056 w 92604"/>
                    <a:gd name="connsiteY0" fmla="*/ 65179 h 106851"/>
                    <a:gd name="connsiteX1" fmla="*/ 87262 w 92604"/>
                    <a:gd name="connsiteY1" fmla="*/ 65892 h 106851"/>
                    <a:gd name="connsiteX2" fmla="*/ 93673 w 92604"/>
                    <a:gd name="connsiteY2" fmla="*/ 46658 h 106851"/>
                    <a:gd name="connsiteX3" fmla="*/ 86549 w 92604"/>
                    <a:gd name="connsiteY3" fmla="*/ 31699 h 106851"/>
                    <a:gd name="connsiteX4" fmla="*/ 63754 w 92604"/>
                    <a:gd name="connsiteY4" fmla="*/ 5343 h 106851"/>
                    <a:gd name="connsiteX5" fmla="*/ 5343 w 92604"/>
                    <a:gd name="connsiteY5" fmla="*/ 55919 h 106851"/>
                    <a:gd name="connsiteX6" fmla="*/ 17452 w 92604"/>
                    <a:gd name="connsiteY6" fmla="*/ 70166 h 106851"/>
                    <a:gd name="connsiteX7" fmla="*/ 45234 w 92604"/>
                    <a:gd name="connsiteY7" fmla="*/ 45946 h 106851"/>
                    <a:gd name="connsiteX8" fmla="*/ 45946 w 92604"/>
                    <a:gd name="connsiteY8" fmla="*/ 46658 h 106851"/>
                    <a:gd name="connsiteX9" fmla="*/ 30987 w 92604"/>
                    <a:gd name="connsiteY9" fmla="*/ 85837 h 106851"/>
                    <a:gd name="connsiteX10" fmla="*/ 46658 w 92604"/>
                    <a:gd name="connsiteY10" fmla="*/ 103646 h 106851"/>
                    <a:gd name="connsiteX11" fmla="*/ 58056 w 92604"/>
                    <a:gd name="connsiteY11" fmla="*/ 65179 h 106851"/>
                    <a:gd name="connsiteX12" fmla="*/ 49508 w 92604"/>
                    <a:gd name="connsiteY12" fmla="*/ 43097 h 106851"/>
                    <a:gd name="connsiteX13" fmla="*/ 68029 w 92604"/>
                    <a:gd name="connsiteY13" fmla="*/ 26713 h 106851"/>
                    <a:gd name="connsiteX14" fmla="*/ 70166 w 92604"/>
                    <a:gd name="connsiteY14" fmla="*/ 56631 h 106851"/>
                    <a:gd name="connsiteX15" fmla="*/ 49508 w 92604"/>
                    <a:gd name="connsiteY15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92604" h="106851">
                      <a:moveTo>
                        <a:pt x="58056" y="65179"/>
                      </a:moveTo>
                      <a:cubicBezTo>
                        <a:pt x="58056" y="65179"/>
                        <a:pt x="73015" y="77289"/>
                        <a:pt x="87262" y="65892"/>
                      </a:cubicBezTo>
                      <a:cubicBezTo>
                        <a:pt x="94385" y="60193"/>
                        <a:pt x="95098" y="52357"/>
                        <a:pt x="93673" y="46658"/>
                      </a:cubicBezTo>
                      <a:cubicBezTo>
                        <a:pt x="92961" y="40960"/>
                        <a:pt x="90111" y="35973"/>
                        <a:pt x="86549" y="31699"/>
                      </a:cubicBezTo>
                      <a:lnTo>
                        <a:pt x="63754" y="5343"/>
                      </a:lnTo>
                      <a:lnTo>
                        <a:pt x="5343" y="55919"/>
                      </a:lnTo>
                      <a:lnTo>
                        <a:pt x="17452" y="70166"/>
                      </a:lnTo>
                      <a:lnTo>
                        <a:pt x="45234" y="45946"/>
                      </a:lnTo>
                      <a:lnTo>
                        <a:pt x="45946" y="46658"/>
                      </a:lnTo>
                      <a:lnTo>
                        <a:pt x="30987" y="85837"/>
                      </a:lnTo>
                      <a:lnTo>
                        <a:pt x="46658" y="103646"/>
                      </a:lnTo>
                      <a:lnTo>
                        <a:pt x="58056" y="65179"/>
                      </a:lnTo>
                      <a:close/>
                      <a:moveTo>
                        <a:pt x="49508" y="43097"/>
                      </a:moveTo>
                      <a:lnTo>
                        <a:pt x="68029" y="26713"/>
                      </a:lnTo>
                      <a:cubicBezTo>
                        <a:pt x="84412" y="42384"/>
                        <a:pt x="79426" y="53782"/>
                        <a:pt x="70166" y="56631"/>
                      </a:cubicBezTo>
                      <a:cubicBezTo>
                        <a:pt x="60905" y="59480"/>
                        <a:pt x="49508" y="43097"/>
                        <a:pt x="49508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233D061F-924E-4891-BFF5-80B673E999EB}"/>
                    </a:ext>
                  </a:extLst>
                </p:cNvPr>
                <p:cNvSpPr/>
                <p:nvPr/>
              </p:nvSpPr>
              <p:spPr>
                <a:xfrm>
                  <a:off x="3647272" y="1928939"/>
                  <a:ext cx="85481" cy="71234"/>
                </a:xfrm>
                <a:custGeom>
                  <a:avLst/>
                  <a:gdLst>
                    <a:gd name="connsiteX0" fmla="*/ 66604 w 85480"/>
                    <a:gd name="connsiteY0" fmla="*/ 5343 h 71234"/>
                    <a:gd name="connsiteX1" fmla="*/ 70166 w 85480"/>
                    <a:gd name="connsiteY1" fmla="*/ 21726 h 71234"/>
                    <a:gd name="connsiteX2" fmla="*/ 43809 w 85480"/>
                    <a:gd name="connsiteY2" fmla="*/ 43097 h 71234"/>
                    <a:gd name="connsiteX3" fmla="*/ 78001 w 85480"/>
                    <a:gd name="connsiteY3" fmla="*/ 49508 h 71234"/>
                    <a:gd name="connsiteX4" fmla="*/ 82275 w 85480"/>
                    <a:gd name="connsiteY4" fmla="*/ 67316 h 71234"/>
                    <a:gd name="connsiteX5" fmla="*/ 33124 w 85480"/>
                    <a:gd name="connsiteY5" fmla="*/ 55206 h 71234"/>
                    <a:gd name="connsiteX6" fmla="*/ 9617 w 85480"/>
                    <a:gd name="connsiteY6" fmla="*/ 61617 h 71234"/>
                    <a:gd name="connsiteX7" fmla="*/ 5343 w 85480"/>
                    <a:gd name="connsiteY7" fmla="*/ 43809 h 71234"/>
                    <a:gd name="connsiteX8" fmla="*/ 28850 w 85480"/>
                    <a:gd name="connsiteY8" fmla="*/ 38110 h 71234"/>
                    <a:gd name="connsiteX9" fmla="*/ 66604 w 85480"/>
                    <a:gd name="connsiteY9" fmla="*/ 5343 h 71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5480" h="71234">
                      <a:moveTo>
                        <a:pt x="66604" y="5343"/>
                      </a:moveTo>
                      <a:lnTo>
                        <a:pt x="70166" y="21726"/>
                      </a:lnTo>
                      <a:lnTo>
                        <a:pt x="43809" y="43097"/>
                      </a:lnTo>
                      <a:lnTo>
                        <a:pt x="78001" y="49508"/>
                      </a:lnTo>
                      <a:lnTo>
                        <a:pt x="82275" y="67316"/>
                      </a:lnTo>
                      <a:lnTo>
                        <a:pt x="33124" y="55206"/>
                      </a:lnTo>
                      <a:lnTo>
                        <a:pt x="9617" y="61617"/>
                      </a:lnTo>
                      <a:lnTo>
                        <a:pt x="5343" y="43809"/>
                      </a:lnTo>
                      <a:lnTo>
                        <a:pt x="28850" y="38110"/>
                      </a:lnTo>
                      <a:lnTo>
                        <a:pt x="66604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657370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四项）提示球-页码-内页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  <a:solidFill>
            <a:schemeClr val="accent1"/>
          </a:solidFill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grpFill/>
            <a:ln w="47625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3B7F93B-B18E-450E-8F50-40E0EAF2E335}"/>
              </a:ext>
            </a:extLst>
          </p:cNvPr>
          <p:cNvGrpSpPr/>
          <p:nvPr userDrawn="1"/>
        </p:nvGrpSpPr>
        <p:grpSpPr>
          <a:xfrm>
            <a:off x="11558804" y="2944954"/>
            <a:ext cx="125128" cy="968092"/>
            <a:chOff x="11558804" y="2804460"/>
            <a:chExt cx="125128" cy="968092"/>
          </a:xfrm>
        </p:grpSpPr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748EC715-D1A8-418B-871E-E3F619B3FDCE}"/>
                </a:ext>
              </a:extLst>
            </p:cNvPr>
            <p:cNvSpPr/>
            <p:nvPr userDrawn="1"/>
          </p:nvSpPr>
          <p:spPr>
            <a:xfrm>
              <a:off x="11558804" y="2804460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00D50B38-E1F0-4856-B824-AD8CCE0D3402}"/>
                </a:ext>
              </a:extLst>
            </p:cNvPr>
            <p:cNvSpPr/>
            <p:nvPr userDrawn="1"/>
          </p:nvSpPr>
          <p:spPr>
            <a:xfrm>
              <a:off x="11558804" y="3085448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E06FBF89-ABD6-4987-BA11-43D10C994D81}"/>
                </a:ext>
              </a:extLst>
            </p:cNvPr>
            <p:cNvSpPr/>
            <p:nvPr userDrawn="1"/>
          </p:nvSpPr>
          <p:spPr>
            <a:xfrm>
              <a:off x="11558804" y="3366436"/>
              <a:ext cx="125128" cy="125128"/>
            </a:xfrm>
            <a:prstGeom prst="ellipse">
              <a:avLst/>
            </a:prstGeom>
            <a:solidFill>
              <a:srgbClr val="B9B9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1D7336D2-B9F4-461D-9003-31E5FEB0E02B}"/>
                </a:ext>
              </a:extLst>
            </p:cNvPr>
            <p:cNvSpPr/>
            <p:nvPr userDrawn="1"/>
          </p:nvSpPr>
          <p:spPr>
            <a:xfrm>
              <a:off x="11558804" y="3647424"/>
              <a:ext cx="125128" cy="12512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B0935861-1293-4BC7-9F4A-E536C99099B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2EB2A74F-D1E3-4BEA-B8A5-485B6AB39D3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09B34C0-4F5D-481D-89EF-72E7CC877EF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DCD93DF1-4286-43A0-985F-81355E8034A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C6DA5652-CA35-4D9E-BF53-A528230AC58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95EBDFE6-4197-4308-AF45-8436685CC2EE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1E43ACD3-30DE-441A-ADDB-EDB7DB91E2BA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1535E3A-5CEB-4DDB-9DD3-A5AA5B80F14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41859DAF-5CC5-44C4-96C3-9871E13344F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A7DE021-F979-4E3A-80B0-3B594BE8B8F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B426E0B4-66CD-4CA8-8B22-3ACD68157DB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CCB55DF-B66C-490D-82D4-AB3058FA79B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A8309C72-F223-482B-A12C-EA4DC9A81CE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63959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6602102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F32341C5-AA8E-448B-8DC7-516E375CCFE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25" name="矩形: 圆角 24">
            <a:extLst>
              <a:ext uri="{FF2B5EF4-FFF2-40B4-BE49-F238E27FC236}">
                <a16:creationId xmlns:a16="http://schemas.microsoft.com/office/drawing/2014/main" id="{4382D249-D80B-4F2A-9497-B34C2021D6F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1" name="灯片编号占位符 20">
            <a:extLst>
              <a:ext uri="{FF2B5EF4-FFF2-40B4-BE49-F238E27FC236}">
                <a16:creationId xmlns:a16="http://schemas.microsoft.com/office/drawing/2014/main" id="{45E8A5D3-4817-45CE-A253-578E49C0202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2FC49F32-6C7C-47CC-8BD9-AB5DE6408BAC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2C20FBB1-A1CD-4A25-8EB0-1D3195E6CCCB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C5F57871-7010-4E58-84A3-9745AE00D1DB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1E0DE7CF-F467-4A15-B27E-5140421A444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7" name="组合 36">
                <a:extLst>
                  <a:ext uri="{FF2B5EF4-FFF2-40B4-BE49-F238E27FC236}">
                    <a16:creationId xmlns:a16="http://schemas.microsoft.com/office/drawing/2014/main" id="{67A0F60D-1713-4487-8451-B85AE2E7B03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B3F7FEA-C3E6-4EA2-8FEC-450BD01880C9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D3C0D27A-5C43-486D-B7C5-BC271104D05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3DD6680-42CB-4DAB-AE02-FB7038AADD1E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D6F1764-B87F-482C-9C76-4236E5660291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504A50C8-922B-41D3-95C8-96E5B009904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486FD2D0-C825-482D-91B6-73C89577904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36A1E22-638F-4C28-9C8C-68FACF63A13A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19210733-A2CD-42F0-A788-B2E354ED7E2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F479B43-A011-430D-8630-99A2C1B67B32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92657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  <p15:guide id="6" pos="7401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8024713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7DAAA72F-6A87-4FFA-8AD0-397787AAD47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4" name="矩形: 圆角 23">
            <a:extLst>
              <a:ext uri="{FF2B5EF4-FFF2-40B4-BE49-F238E27FC236}">
                <a16:creationId xmlns:a16="http://schemas.microsoft.com/office/drawing/2014/main" id="{4772882D-122C-43B1-8624-FD3466FE8224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灯片编号占位符 20">
            <a:extLst>
              <a:ext uri="{FF2B5EF4-FFF2-40B4-BE49-F238E27FC236}">
                <a16:creationId xmlns:a16="http://schemas.microsoft.com/office/drawing/2014/main" id="{AC82045D-3FB5-4029-8A0D-6B3DFE333F6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5C587C8-D389-4FDE-A8CC-32A30C398D39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034D3894-9DED-4CB1-AF6B-AD4E7EBE6639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1FDF54F2-DB1C-46ED-8B9A-E9C31355242E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717279C6-69E7-4486-9B87-CF62A6F4482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985467F0-A52A-4964-9B7F-3462762F9C22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41911AE5-C452-4534-A842-F2F3385BCF87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6D68605-34D7-4A29-A6D7-2934A432A7E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BD951FD8-11A0-4393-A75E-FC276E14CC9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617CC32-2D37-40B7-B738-729E6BDE06EF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E77F0CA2-81CF-4DB5-BCE0-EB892C900D8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D8D385D-EBC7-4A37-B2F1-C93801EEBCE3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A65D39D5-C7C8-402B-8B92-0BE9C1B6D0E0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445C743-1A71-4E02-8ABD-84D0105524A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A90B5D4-B0B9-48D2-B692-345DC6F6D1E0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6628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9447325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26" name="页脚占位符 19">
            <a:extLst>
              <a:ext uri="{FF2B5EF4-FFF2-40B4-BE49-F238E27FC236}">
                <a16:creationId xmlns:a16="http://schemas.microsoft.com/office/drawing/2014/main" id="{01C49D43-37DD-41F3-B6DA-30BA278133F5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1" name="矩形: 圆角 30">
            <a:extLst>
              <a:ext uri="{FF2B5EF4-FFF2-40B4-BE49-F238E27FC236}">
                <a16:creationId xmlns:a16="http://schemas.microsoft.com/office/drawing/2014/main" id="{9B505675-DFFA-4933-A657-14C4E1DF255E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灯片编号占位符 20">
            <a:extLst>
              <a:ext uri="{FF2B5EF4-FFF2-40B4-BE49-F238E27FC236}">
                <a16:creationId xmlns:a16="http://schemas.microsoft.com/office/drawing/2014/main" id="{4FB7D41B-A15B-4B62-93A3-7E1A6A069FC3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EAB1CB8-F8DA-45F6-AA40-B8F5C08196EF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0D49B309-511B-4EEB-8780-A586BEBB54E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D18E5F16-5DA4-45E0-B8E6-686A39C8A3F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54B0EC0B-A858-4184-AFB3-50EBCB9C4AEE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9" name="组合 38">
                <a:extLst>
                  <a:ext uri="{FF2B5EF4-FFF2-40B4-BE49-F238E27FC236}">
                    <a16:creationId xmlns:a16="http://schemas.microsoft.com/office/drawing/2014/main" id="{354B7751-9A5B-4D79-B8B5-4144F6052465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8152D708-F3E8-492F-AC37-45EA9D6A8BB4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6E2C76D1-C367-42CE-912A-1A894A2746C7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681A100D-A8FB-4C25-B492-EF1218159A7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89C89C14-C5E3-439B-B86E-1789E5D8459D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ECFB268A-EBA9-45EE-AE6F-0C9F1BC2765D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1A72A54-3FCB-43C5-BD07-35AA87AA27F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A813118E-1487-48E7-A534-5C26DFE5EC2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41D79127-5300-443A-AA13-516FBC681E8A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5AB594D6-CCD9-4465-9298-D79BF0EC329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32586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导航-页码-内页题目四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: 圆角 17">
            <a:extLst>
              <a:ext uri="{FF2B5EF4-FFF2-40B4-BE49-F238E27FC236}">
                <a16:creationId xmlns:a16="http://schemas.microsoft.com/office/drawing/2014/main" id="{BE2C7E13-992D-45B5-A0D7-173AC5BEABAF}"/>
              </a:ext>
            </a:extLst>
          </p:cNvPr>
          <p:cNvSpPr/>
          <p:nvPr userDrawn="1"/>
        </p:nvSpPr>
        <p:spPr>
          <a:xfrm>
            <a:off x="10869937" y="579527"/>
            <a:ext cx="1101675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:a16="http://schemas.microsoft.com/office/drawing/2014/main" id="{E0839664-AA43-4CA8-A0C4-B039491825A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714361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题目一</a:t>
            </a:r>
          </a:p>
        </p:txBody>
      </p:sp>
      <p:sp>
        <p:nvSpPr>
          <p:cNvPr id="34" name="文本占位符 29">
            <a:extLst>
              <a:ext uri="{FF2B5EF4-FFF2-40B4-BE49-F238E27FC236}">
                <a16:creationId xmlns:a16="http://schemas.microsoft.com/office/drawing/2014/main" id="{3B7769CF-B70A-42EF-8760-8A528500377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36973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题目二</a:t>
            </a:r>
          </a:p>
        </p:txBody>
      </p:sp>
      <p:sp>
        <p:nvSpPr>
          <p:cNvPr id="40" name="文本占位符 29">
            <a:extLst>
              <a:ext uri="{FF2B5EF4-FFF2-40B4-BE49-F238E27FC236}">
                <a16:creationId xmlns:a16="http://schemas.microsoft.com/office/drawing/2014/main" id="{11B1866B-99B2-4571-A4FC-2AA6B4D7B22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559585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题目三</a:t>
            </a:r>
          </a:p>
        </p:txBody>
      </p:sp>
      <p:sp>
        <p:nvSpPr>
          <p:cNvPr id="48" name="文本占位符 29">
            <a:extLst>
              <a:ext uri="{FF2B5EF4-FFF2-40B4-BE49-F238E27FC236}">
                <a16:creationId xmlns:a16="http://schemas.microsoft.com/office/drawing/2014/main" id="{775ED2CA-1FC8-47EB-8404-636365CB5D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982197" y="587383"/>
            <a:ext cx="877157" cy="401265"/>
          </a:xfrm>
        </p:spPr>
        <p:txBody>
          <a:bodyPr>
            <a:normAutofit/>
          </a:bodyPr>
          <a:lstStyle>
            <a:lvl1pPr marL="0" indent="0"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zh-CN" altLang="en-US" dirty="0"/>
              <a:t>题目四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39C50726-3BBD-44D9-B83F-9464816E7070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D186FAD1-6395-4759-9894-8D811C5B01F0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5" name="灯片编号占位符 20">
            <a:extLst>
              <a:ext uri="{FF2B5EF4-FFF2-40B4-BE49-F238E27FC236}">
                <a16:creationId xmlns:a16="http://schemas.microsoft.com/office/drawing/2014/main" id="{1BC1E413-368D-4D84-B126-BD2F34052231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815D284A-3182-4B2F-A434-B16A1CFDFECA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D88F664-413F-4E15-89CD-ECF867E4BAA6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B6140AB3-D556-43AD-8130-6FA0E5C9C895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AF7F4150-F844-4EFF-8DEF-1D636DB436CE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57E02D37-7E8B-4348-9BFA-5D136C13CCF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ACF6A552-51A0-4A3A-A50E-90EF1F916738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B74F9D8B-C8FE-4DD3-B4AE-8A0BDE89A6B8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554653D2-7752-4259-98F6-C99C3C7A1DF3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C228C657-81F5-41A2-95C6-FFABE031C786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E33C8889-62C1-41AE-BE84-EBE25B9C16F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B295CF61-1716-4871-90C5-23318C2280CA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DB4EC178-28B7-4BA3-A38D-B271F32E4203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66216C11-F179-45B1-98F1-D76A30E4E06A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09E0FC45-9F11-46F8-9690-1C2B1EC39AFD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9600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无导航-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文本占位符 27">
            <a:extLst>
              <a:ext uri="{FF2B5EF4-FFF2-40B4-BE49-F238E27FC236}">
                <a16:creationId xmlns:a16="http://schemas.microsoft.com/office/drawing/2014/main" id="{C3336E6A-A7A0-439B-9EAC-2A055B52786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3" name="页脚占位符 19">
            <a:extLst>
              <a:ext uri="{FF2B5EF4-FFF2-40B4-BE49-F238E27FC236}">
                <a16:creationId xmlns:a16="http://schemas.microsoft.com/office/drawing/2014/main" id="{39C50726-3BBD-44D9-B83F-9464816E7070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6" name="矩形: 圆角 25">
            <a:extLst>
              <a:ext uri="{FF2B5EF4-FFF2-40B4-BE49-F238E27FC236}">
                <a16:creationId xmlns:a16="http://schemas.microsoft.com/office/drawing/2014/main" id="{D186FAD1-6395-4759-9894-8D811C5B01F0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E3FCBE2F-1EE4-48B2-88F8-2AFF80F37979}"/>
              </a:ext>
            </a:extLst>
          </p:cNvPr>
          <p:cNvSpPr txBox="1"/>
          <p:nvPr userDrawn="1"/>
        </p:nvSpPr>
        <p:spPr>
          <a:xfrm>
            <a:off x="9465037" y="663324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7" name="矩形 26">
            <a:extLst>
              <a:ext uri="{FF2B5EF4-FFF2-40B4-BE49-F238E27FC236}">
                <a16:creationId xmlns:a16="http://schemas.microsoft.com/office/drawing/2014/main" id="{A84A56F4-7491-4668-8812-CCB1EB789571}"/>
              </a:ext>
            </a:extLst>
          </p:cNvPr>
          <p:cNvSpPr/>
          <p:nvPr userDrawn="1"/>
        </p:nvSpPr>
        <p:spPr>
          <a:xfrm>
            <a:off x="243598" y="6274732"/>
            <a:ext cx="143635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400" dirty="0">
                <a:solidFill>
                  <a:schemeClr val="accent3"/>
                </a:solidFill>
              </a:rPr>
              <a:t>www.zstu.edu.cn</a:t>
            </a:r>
            <a:endParaRPr lang="zh-CN" altLang="en-US" sz="1400" dirty="0">
              <a:solidFill>
                <a:schemeClr val="accent3"/>
              </a:solidFill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D6EB5C8-13D4-40BC-8972-E7ED7205FD1C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DB82BED7-75A7-4E1B-AD88-C97EFFF51F8D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33E5DBE6-34A4-49C1-B0BE-241513163FF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4" name="组合 33">
                <a:extLst>
                  <a:ext uri="{FF2B5EF4-FFF2-40B4-BE49-F238E27FC236}">
                    <a16:creationId xmlns:a16="http://schemas.microsoft.com/office/drawing/2014/main" id="{06B299F3-30BA-4026-8853-658550CAA10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0ECECCCF-7CA3-427C-999B-EBF3C7FBECD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BF11D743-538D-4688-853D-93F07A3B934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E167C7E8-A2EA-4CBE-8936-B0B834CF344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FAEDB185-6DA0-4B28-8A10-6B2A106EBB1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76176C2B-FBA6-49D7-A609-3B30784DE1D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2526A0EF-50E1-41FB-9D8C-DE56F567170E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5DA3543-5A27-44CC-B7B9-96573CCBBD8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F9D7964E-C7DB-4D9C-9ABC-691E54D644D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8CB95A82-8756-471D-A272-21B39F3A8C9C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39" name="灯片编号占位符 20">
            <a:extLst>
              <a:ext uri="{FF2B5EF4-FFF2-40B4-BE49-F238E27FC236}">
                <a16:creationId xmlns:a16="http://schemas.microsoft.com/office/drawing/2014/main" id="{EFAB8ADD-EF74-4D85-837F-8FE3FA859D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90208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11">
          <p15:clr>
            <a:srgbClr val="FBAE40"/>
          </p15:clr>
        </p15:guide>
        <p15:guide id="3" pos="3840">
          <p15:clr>
            <a:srgbClr val="FBAE40"/>
          </p15:clr>
        </p15:guide>
        <p15:guide id="4" pos="7469">
          <p15:clr>
            <a:srgbClr val="FBAE40"/>
          </p15:clr>
        </p15:guide>
        <p15:guide id="5" orient="horz" pos="4088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图片占位符 9">
            <a:extLst>
              <a:ext uri="{FF2B5EF4-FFF2-40B4-BE49-F238E27FC236}">
                <a16:creationId xmlns:a16="http://schemas.microsoft.com/office/drawing/2014/main" id="{F7EAA7E1-F768-4160-9645-482BF50EEC7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103688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4" name="图片占位符 9">
            <a:extLst>
              <a:ext uri="{FF2B5EF4-FFF2-40B4-BE49-F238E27FC236}">
                <a16:creationId xmlns:a16="http://schemas.microsoft.com/office/drawing/2014/main" id="{C3B6EDB4-3856-4834-95AB-78991DFBD64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103688" y="0"/>
            <a:ext cx="3984624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5" name="图片占位符 9">
            <a:extLst>
              <a:ext uri="{FF2B5EF4-FFF2-40B4-BE49-F238E27FC236}">
                <a16:creationId xmlns:a16="http://schemas.microsoft.com/office/drawing/2014/main" id="{2748B98A-3E7F-4D72-9787-AC1A733719F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88312" y="0"/>
            <a:ext cx="4103688" cy="3659188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8" name="页脚占位符 19">
            <a:extLst>
              <a:ext uri="{FF2B5EF4-FFF2-40B4-BE49-F238E27FC236}">
                <a16:creationId xmlns:a16="http://schemas.microsoft.com/office/drawing/2014/main" id="{868A5C58-E146-4BCD-A065-A1007128C02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2" name="矩形: 圆角 11">
            <a:extLst>
              <a:ext uri="{FF2B5EF4-FFF2-40B4-BE49-F238E27FC236}">
                <a16:creationId xmlns:a16="http://schemas.microsoft.com/office/drawing/2014/main" id="{BBC44FE0-0F68-482C-B4AC-E8CBEA5FF4F1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灯片编号占位符 20">
            <a:extLst>
              <a:ext uri="{FF2B5EF4-FFF2-40B4-BE49-F238E27FC236}">
                <a16:creationId xmlns:a16="http://schemas.microsoft.com/office/drawing/2014/main" id="{1B5DB061-5B2B-42A0-B07C-A17F984A93E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338692E7-0E4F-4C75-8778-EA6D234166D1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</p:spTree>
    <p:extLst>
      <p:ext uri="{BB962C8B-B14F-4D97-AF65-F5344CB8AC3E}">
        <p14:creationId xmlns:p14="http://schemas.microsoft.com/office/powerpoint/2010/main" val="1100775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>
            <a:extLst>
              <a:ext uri="{FF2B5EF4-FFF2-40B4-BE49-F238E27FC236}">
                <a16:creationId xmlns:a16="http://schemas.microsoft.com/office/drawing/2014/main" id="{71982BAD-1ABD-4607-9741-CCFD00F2E30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14400" y="3305901"/>
            <a:ext cx="2628900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0" name="图片占位符 2">
            <a:extLst>
              <a:ext uri="{FF2B5EF4-FFF2-40B4-BE49-F238E27FC236}">
                <a16:creationId xmlns:a16="http://schemas.microsoft.com/office/drawing/2014/main" id="{A361B421-EF69-45EC-B9D4-7CD73AA312B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20874" y="3305901"/>
            <a:ext cx="2632312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1" name="图片占位符 2">
            <a:extLst>
              <a:ext uri="{FF2B5EF4-FFF2-40B4-BE49-F238E27FC236}">
                <a16:creationId xmlns:a16="http://schemas.microsoft.com/office/drawing/2014/main" id="{F3884836-47FA-4739-AAFE-A11674CBBC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43300" y="677001"/>
            <a:ext cx="2677574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12" name="图片占位符 2">
            <a:extLst>
              <a:ext uri="{FF2B5EF4-FFF2-40B4-BE49-F238E27FC236}">
                <a16:creationId xmlns:a16="http://schemas.microsoft.com/office/drawing/2014/main" id="{F7AE64B8-5D65-4A85-8486-D3435B2A5A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5824" y="677001"/>
            <a:ext cx="2628900" cy="2628900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5D022D58-05DD-4D9B-9EB5-E5AFDE118B2A}"/>
              </a:ext>
            </a:extLst>
          </p:cNvPr>
          <p:cNvSpPr/>
          <p:nvPr userDrawn="1"/>
        </p:nvSpPr>
        <p:spPr>
          <a:xfrm>
            <a:off x="914400" y="677001"/>
            <a:ext cx="262890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id="{BDBC1DF1-12B0-419C-AACD-EF002665FD20}"/>
              </a:ext>
            </a:extLst>
          </p:cNvPr>
          <p:cNvSpPr/>
          <p:nvPr userDrawn="1"/>
        </p:nvSpPr>
        <p:spPr>
          <a:xfrm>
            <a:off x="6224689" y="677001"/>
            <a:ext cx="2625085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B187243B-1970-472E-BC0E-9972E64DDE71}"/>
              </a:ext>
            </a:extLst>
          </p:cNvPr>
          <p:cNvSpPr/>
          <p:nvPr userDrawn="1"/>
        </p:nvSpPr>
        <p:spPr>
          <a:xfrm>
            <a:off x="3539484" y="3305901"/>
            <a:ext cx="268139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52190C10-BE6F-4AD9-8935-E6E7425034C5}"/>
              </a:ext>
            </a:extLst>
          </p:cNvPr>
          <p:cNvSpPr/>
          <p:nvPr userDrawn="1"/>
        </p:nvSpPr>
        <p:spPr>
          <a:xfrm>
            <a:off x="8853186" y="3305901"/>
            <a:ext cx="2628900" cy="2628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BF771C25-9675-4124-B1ED-DC910486820E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1367361" y="1010239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4" name="内容占位符 5">
            <a:extLst>
              <a:ext uri="{FF2B5EF4-FFF2-40B4-BE49-F238E27FC236}">
                <a16:creationId xmlns:a16="http://schemas.microsoft.com/office/drawing/2014/main" id="{DBC8D6D3-34DA-46BE-87EC-B1E352F4FB8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1126067" y="1501721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5" name="内容占位符 5">
            <a:extLst>
              <a:ext uri="{FF2B5EF4-FFF2-40B4-BE49-F238E27FC236}">
                <a16:creationId xmlns:a16="http://schemas.microsoft.com/office/drawing/2014/main" id="{E693847E-AABD-4B8E-8564-423A53D2D657}"/>
              </a:ext>
            </a:extLst>
          </p:cNvPr>
          <p:cNvSpPr>
            <a:spLocks noGrp="1"/>
          </p:cNvSpPr>
          <p:nvPr>
            <p:ph sz="quarter" idx="16" hasCustomPrompt="1"/>
          </p:nvPr>
        </p:nvSpPr>
        <p:spPr>
          <a:xfrm>
            <a:off x="6668976" y="1010239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6" name="内容占位符 5">
            <a:extLst>
              <a:ext uri="{FF2B5EF4-FFF2-40B4-BE49-F238E27FC236}">
                <a16:creationId xmlns:a16="http://schemas.microsoft.com/office/drawing/2014/main" id="{09DC7893-D9C3-4B90-B37F-D5BF01B50257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6427682" y="1501721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lang="zh-CN" altLang="en-US" sz="1600" kern="1200" dirty="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cs typeface="+mn-cs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7" name="内容占位符 5">
            <a:extLst>
              <a:ext uri="{FF2B5EF4-FFF2-40B4-BE49-F238E27FC236}">
                <a16:creationId xmlns:a16="http://schemas.microsoft.com/office/drawing/2014/main" id="{D8B85A45-4DFE-4527-94F0-BEECC2000533}"/>
              </a:ext>
            </a:extLst>
          </p:cNvPr>
          <p:cNvSpPr>
            <a:spLocks noGrp="1"/>
          </p:cNvSpPr>
          <p:nvPr>
            <p:ph sz="quarter" idx="18" hasCustomPrompt="1"/>
          </p:nvPr>
        </p:nvSpPr>
        <p:spPr>
          <a:xfrm>
            <a:off x="4022714" y="3601066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28" name="内容占位符 5">
            <a:extLst>
              <a:ext uri="{FF2B5EF4-FFF2-40B4-BE49-F238E27FC236}">
                <a16:creationId xmlns:a16="http://schemas.microsoft.com/office/drawing/2014/main" id="{4879B471-9F10-40AB-9122-99F90F64BFC0}"/>
              </a:ext>
            </a:extLst>
          </p:cNvPr>
          <p:cNvSpPr>
            <a:spLocks noGrp="1"/>
          </p:cNvSpPr>
          <p:nvPr>
            <p:ph sz="quarter" idx="19" hasCustomPrompt="1"/>
          </p:nvPr>
        </p:nvSpPr>
        <p:spPr>
          <a:xfrm>
            <a:off x="3781420" y="4092548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29" name="内容占位符 5">
            <a:extLst>
              <a:ext uri="{FF2B5EF4-FFF2-40B4-BE49-F238E27FC236}">
                <a16:creationId xmlns:a16="http://schemas.microsoft.com/office/drawing/2014/main" id="{73FEC15F-1F10-4928-99BE-939125A31DED}"/>
              </a:ext>
            </a:extLst>
          </p:cNvPr>
          <p:cNvSpPr>
            <a:spLocks noGrp="1"/>
          </p:cNvSpPr>
          <p:nvPr>
            <p:ph sz="quarter" idx="20" hasCustomPrompt="1"/>
          </p:nvPr>
        </p:nvSpPr>
        <p:spPr>
          <a:xfrm>
            <a:off x="9308263" y="3601066"/>
            <a:ext cx="1722978" cy="324470"/>
          </a:xfrm>
        </p:spPr>
        <p:txBody>
          <a:bodyPr>
            <a:normAutofit/>
          </a:bodyPr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在此输入标题</a:t>
            </a:r>
          </a:p>
        </p:txBody>
      </p:sp>
      <p:sp>
        <p:nvSpPr>
          <p:cNvPr id="30" name="内容占位符 5">
            <a:extLst>
              <a:ext uri="{FF2B5EF4-FFF2-40B4-BE49-F238E27FC236}">
                <a16:creationId xmlns:a16="http://schemas.microsoft.com/office/drawing/2014/main" id="{4160AA7A-0C9E-4EF6-A1AA-3A8F9FC66FF2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9066969" y="4092548"/>
            <a:ext cx="2201333" cy="1368479"/>
          </a:xfrm>
        </p:spPr>
        <p:txBody>
          <a:bodyPr>
            <a:normAutofit/>
          </a:bodyPr>
          <a:lstStyle>
            <a:lvl1pPr marL="0" indent="0" algn="ctr">
              <a:lnSpc>
                <a:spcPct val="130000"/>
              </a:lnSpc>
              <a:buNone/>
              <a:defRPr sz="1600">
                <a:solidFill>
                  <a:schemeClr val="bg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31" name="页脚占位符 19">
            <a:extLst>
              <a:ext uri="{FF2B5EF4-FFF2-40B4-BE49-F238E27FC236}">
                <a16:creationId xmlns:a16="http://schemas.microsoft.com/office/drawing/2014/main" id="{32D0C774-758A-4847-A0E5-AEAB21F7AD25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34" name="矩形: 圆角 33">
            <a:extLst>
              <a:ext uri="{FF2B5EF4-FFF2-40B4-BE49-F238E27FC236}">
                <a16:creationId xmlns:a16="http://schemas.microsoft.com/office/drawing/2014/main" id="{52805D00-DE4A-40B4-9E9B-37D1AF382FA3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3" name="灯片编号占位符 20">
            <a:extLst>
              <a:ext uri="{FF2B5EF4-FFF2-40B4-BE49-F238E27FC236}">
                <a16:creationId xmlns:a16="http://schemas.microsoft.com/office/drawing/2014/main" id="{8548DF16-B610-4C2E-A001-724295740CFE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6C3C50C2-2033-47E7-9414-920FEDCFC6F5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</p:spTree>
    <p:extLst>
      <p:ext uri="{BB962C8B-B14F-4D97-AF65-F5344CB8AC3E}">
        <p14:creationId xmlns:p14="http://schemas.microsoft.com/office/powerpoint/2010/main" val="61590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:a16="http://schemas.microsoft.com/office/drawing/2014/main" id="{8F595761-CD1A-4432-86E5-7611082F0D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93947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排版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53" name="图片占位符 52">
            <a:extLst>
              <a:ext uri="{FF2B5EF4-FFF2-40B4-BE49-F238E27FC236}">
                <a16:creationId xmlns:a16="http://schemas.microsoft.com/office/drawing/2014/main" id="{47E71D8F-3C1E-4E85-8DED-B97CAF380E3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33838" y="1"/>
            <a:ext cx="8877300" cy="6858000"/>
          </a:xfrm>
          <a:custGeom>
            <a:avLst/>
            <a:gdLst>
              <a:gd name="connsiteX0" fmla="*/ 662940 w 8877300"/>
              <a:gd name="connsiteY0" fmla="*/ 0 h 6858000"/>
              <a:gd name="connsiteX1" fmla="*/ 5458161 w 8877300"/>
              <a:gd name="connsiteY1" fmla="*/ 0 h 6858000"/>
              <a:gd name="connsiteX2" fmla="*/ 7013780 w 8877300"/>
              <a:gd name="connsiteY2" fmla="*/ 0 h 6858000"/>
              <a:gd name="connsiteX3" fmla="*/ 7147560 w 8877300"/>
              <a:gd name="connsiteY3" fmla="*/ 0 h 6858000"/>
              <a:gd name="connsiteX4" fmla="*/ 7810500 w 8877300"/>
              <a:gd name="connsiteY4" fmla="*/ 662939 h 6858000"/>
              <a:gd name="connsiteX5" fmla="*/ 7147560 w 8877300"/>
              <a:gd name="connsiteY5" fmla="*/ 1325880 h 6858000"/>
              <a:gd name="connsiteX6" fmla="*/ 7013780 w 8877300"/>
              <a:gd name="connsiteY6" fmla="*/ 1325880 h 6858000"/>
              <a:gd name="connsiteX7" fmla="*/ 7013780 w 8877300"/>
              <a:gd name="connsiteY7" fmla="*/ 1383029 h 6858000"/>
              <a:gd name="connsiteX8" fmla="*/ 8214360 w 8877300"/>
              <a:gd name="connsiteY8" fmla="*/ 1383029 h 6858000"/>
              <a:gd name="connsiteX9" fmla="*/ 8877300 w 8877300"/>
              <a:gd name="connsiteY9" fmla="*/ 2045969 h 6858000"/>
              <a:gd name="connsiteX10" fmla="*/ 8214360 w 8877300"/>
              <a:gd name="connsiteY10" fmla="*/ 2708910 h 6858000"/>
              <a:gd name="connsiteX11" fmla="*/ 7013780 w 8877300"/>
              <a:gd name="connsiteY11" fmla="*/ 2708910 h 6858000"/>
              <a:gd name="connsiteX12" fmla="*/ 7013780 w 8877300"/>
              <a:gd name="connsiteY12" fmla="*/ 2766059 h 6858000"/>
              <a:gd name="connsiteX13" fmla="*/ 7388860 w 8877300"/>
              <a:gd name="connsiteY13" fmla="*/ 2766059 h 6858000"/>
              <a:gd name="connsiteX14" fmla="*/ 8051800 w 8877300"/>
              <a:gd name="connsiteY14" fmla="*/ 3429000 h 6858000"/>
              <a:gd name="connsiteX15" fmla="*/ 7388860 w 8877300"/>
              <a:gd name="connsiteY15" fmla="*/ 4091939 h 6858000"/>
              <a:gd name="connsiteX16" fmla="*/ 7013780 w 8877300"/>
              <a:gd name="connsiteY16" fmla="*/ 4091939 h 6858000"/>
              <a:gd name="connsiteX17" fmla="*/ 7013780 w 8877300"/>
              <a:gd name="connsiteY17" fmla="*/ 4149089 h 6858000"/>
              <a:gd name="connsiteX18" fmla="*/ 7807960 w 8877300"/>
              <a:gd name="connsiteY18" fmla="*/ 4149089 h 6858000"/>
              <a:gd name="connsiteX19" fmla="*/ 8470900 w 8877300"/>
              <a:gd name="connsiteY19" fmla="*/ 4812029 h 6858000"/>
              <a:gd name="connsiteX20" fmla="*/ 7807960 w 8877300"/>
              <a:gd name="connsiteY20" fmla="*/ 5474969 h 6858000"/>
              <a:gd name="connsiteX21" fmla="*/ 7013780 w 8877300"/>
              <a:gd name="connsiteY21" fmla="*/ 5474969 h 6858000"/>
              <a:gd name="connsiteX22" fmla="*/ 7013780 w 8877300"/>
              <a:gd name="connsiteY22" fmla="*/ 5532120 h 6858000"/>
              <a:gd name="connsiteX23" fmla="*/ 7528560 w 8877300"/>
              <a:gd name="connsiteY23" fmla="*/ 5532120 h 6858000"/>
              <a:gd name="connsiteX24" fmla="*/ 8191500 w 8877300"/>
              <a:gd name="connsiteY24" fmla="*/ 6195060 h 6858000"/>
              <a:gd name="connsiteX25" fmla="*/ 7528560 w 8877300"/>
              <a:gd name="connsiteY25" fmla="*/ 6858000 h 6858000"/>
              <a:gd name="connsiteX26" fmla="*/ 1043940 w 8877300"/>
              <a:gd name="connsiteY26" fmla="*/ 6858000 h 6858000"/>
              <a:gd name="connsiteX27" fmla="*/ 381000 w 8877300"/>
              <a:gd name="connsiteY27" fmla="*/ 6195060 h 6858000"/>
              <a:gd name="connsiteX28" fmla="*/ 1043940 w 8877300"/>
              <a:gd name="connsiteY28" fmla="*/ 5532120 h 6858000"/>
              <a:gd name="connsiteX29" fmla="*/ 5458161 w 8877300"/>
              <a:gd name="connsiteY29" fmla="*/ 5532120 h 6858000"/>
              <a:gd name="connsiteX30" fmla="*/ 5458161 w 8877300"/>
              <a:gd name="connsiteY30" fmla="*/ 5474969 h 6858000"/>
              <a:gd name="connsiteX31" fmla="*/ 1323340 w 8877300"/>
              <a:gd name="connsiteY31" fmla="*/ 5474969 h 6858000"/>
              <a:gd name="connsiteX32" fmla="*/ 660400 w 8877300"/>
              <a:gd name="connsiteY32" fmla="*/ 4812029 h 6858000"/>
              <a:gd name="connsiteX33" fmla="*/ 1323340 w 8877300"/>
              <a:gd name="connsiteY33" fmla="*/ 4149089 h 6858000"/>
              <a:gd name="connsiteX34" fmla="*/ 5458161 w 8877300"/>
              <a:gd name="connsiteY34" fmla="*/ 4149089 h 6858000"/>
              <a:gd name="connsiteX35" fmla="*/ 5458161 w 8877300"/>
              <a:gd name="connsiteY35" fmla="*/ 4091939 h 6858000"/>
              <a:gd name="connsiteX36" fmla="*/ 904240 w 8877300"/>
              <a:gd name="connsiteY36" fmla="*/ 4091939 h 6858000"/>
              <a:gd name="connsiteX37" fmla="*/ 241300 w 8877300"/>
              <a:gd name="connsiteY37" fmla="*/ 3429000 h 6858000"/>
              <a:gd name="connsiteX38" fmla="*/ 904240 w 8877300"/>
              <a:gd name="connsiteY38" fmla="*/ 2766059 h 6858000"/>
              <a:gd name="connsiteX39" fmla="*/ 5458161 w 8877300"/>
              <a:gd name="connsiteY39" fmla="*/ 2766059 h 6858000"/>
              <a:gd name="connsiteX40" fmla="*/ 5458161 w 8877300"/>
              <a:gd name="connsiteY40" fmla="*/ 2708910 h 6858000"/>
              <a:gd name="connsiteX41" fmla="*/ 1729740 w 8877300"/>
              <a:gd name="connsiteY41" fmla="*/ 2708910 h 6858000"/>
              <a:gd name="connsiteX42" fmla="*/ 1066800 w 8877300"/>
              <a:gd name="connsiteY42" fmla="*/ 2045969 h 6858000"/>
              <a:gd name="connsiteX43" fmla="*/ 1729740 w 8877300"/>
              <a:gd name="connsiteY43" fmla="*/ 1383029 h 6858000"/>
              <a:gd name="connsiteX44" fmla="*/ 5458161 w 8877300"/>
              <a:gd name="connsiteY44" fmla="*/ 1383029 h 6858000"/>
              <a:gd name="connsiteX45" fmla="*/ 5458161 w 8877300"/>
              <a:gd name="connsiteY45" fmla="*/ 1325880 h 6858000"/>
              <a:gd name="connsiteX46" fmla="*/ 662940 w 8877300"/>
              <a:gd name="connsiteY46" fmla="*/ 1325880 h 6858000"/>
              <a:gd name="connsiteX47" fmla="*/ 0 w 8877300"/>
              <a:gd name="connsiteY47" fmla="*/ 662939 h 6858000"/>
              <a:gd name="connsiteX48" fmla="*/ 662940 w 8877300"/>
              <a:gd name="connsiteY4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877300" h="6858000">
                <a:moveTo>
                  <a:pt x="662940" y="0"/>
                </a:moveTo>
                <a:lnTo>
                  <a:pt x="5458161" y="0"/>
                </a:lnTo>
                <a:lnTo>
                  <a:pt x="7013780" y="0"/>
                </a:lnTo>
                <a:lnTo>
                  <a:pt x="7147560" y="0"/>
                </a:lnTo>
                <a:cubicBezTo>
                  <a:pt x="7513692" y="0"/>
                  <a:pt x="7810500" y="296808"/>
                  <a:pt x="7810500" y="662939"/>
                </a:cubicBezTo>
                <a:cubicBezTo>
                  <a:pt x="7810500" y="1029072"/>
                  <a:pt x="7513692" y="1325880"/>
                  <a:pt x="7147560" y="1325880"/>
                </a:cubicBezTo>
                <a:lnTo>
                  <a:pt x="7013780" y="1325880"/>
                </a:lnTo>
                <a:lnTo>
                  <a:pt x="7013780" y="1383029"/>
                </a:lnTo>
                <a:lnTo>
                  <a:pt x="8214360" y="1383029"/>
                </a:lnTo>
                <a:cubicBezTo>
                  <a:pt x="8580492" y="1383029"/>
                  <a:pt x="8877300" y="1679838"/>
                  <a:pt x="8877300" y="2045969"/>
                </a:cubicBezTo>
                <a:cubicBezTo>
                  <a:pt x="8877300" y="2412101"/>
                  <a:pt x="8580492" y="2708910"/>
                  <a:pt x="8214360" y="2708910"/>
                </a:cubicBezTo>
                <a:lnTo>
                  <a:pt x="7013780" y="2708910"/>
                </a:lnTo>
                <a:lnTo>
                  <a:pt x="7013780" y="2766059"/>
                </a:lnTo>
                <a:lnTo>
                  <a:pt x="7388860" y="2766059"/>
                </a:lnTo>
                <a:cubicBezTo>
                  <a:pt x="7754992" y="2766059"/>
                  <a:pt x="8051800" y="3062867"/>
                  <a:pt x="8051800" y="3429000"/>
                </a:cubicBezTo>
                <a:cubicBezTo>
                  <a:pt x="8051800" y="3795131"/>
                  <a:pt x="7754992" y="4091939"/>
                  <a:pt x="7388860" y="4091939"/>
                </a:cubicBezTo>
                <a:lnTo>
                  <a:pt x="7013780" y="4091939"/>
                </a:lnTo>
                <a:lnTo>
                  <a:pt x="7013780" y="4149089"/>
                </a:lnTo>
                <a:lnTo>
                  <a:pt x="7807960" y="4149089"/>
                </a:lnTo>
                <a:cubicBezTo>
                  <a:pt x="8174092" y="4149089"/>
                  <a:pt x="8470900" y="4445897"/>
                  <a:pt x="8470900" y="4812029"/>
                </a:cubicBezTo>
                <a:cubicBezTo>
                  <a:pt x="8470900" y="5178161"/>
                  <a:pt x="8174092" y="5474969"/>
                  <a:pt x="7807960" y="5474969"/>
                </a:cubicBezTo>
                <a:lnTo>
                  <a:pt x="7013780" y="5474969"/>
                </a:lnTo>
                <a:lnTo>
                  <a:pt x="7013780" y="5532120"/>
                </a:lnTo>
                <a:lnTo>
                  <a:pt x="7528560" y="5532120"/>
                </a:lnTo>
                <a:cubicBezTo>
                  <a:pt x="7894692" y="5532120"/>
                  <a:pt x="8191500" y="5828928"/>
                  <a:pt x="8191500" y="6195060"/>
                </a:cubicBezTo>
                <a:cubicBezTo>
                  <a:pt x="8191500" y="6561192"/>
                  <a:pt x="7894692" y="6858000"/>
                  <a:pt x="7528560" y="6858000"/>
                </a:cubicBezTo>
                <a:lnTo>
                  <a:pt x="1043940" y="6858000"/>
                </a:lnTo>
                <a:cubicBezTo>
                  <a:pt x="677808" y="6858000"/>
                  <a:pt x="381000" y="6561192"/>
                  <a:pt x="381000" y="6195060"/>
                </a:cubicBezTo>
                <a:cubicBezTo>
                  <a:pt x="381000" y="5828928"/>
                  <a:pt x="677808" y="5532120"/>
                  <a:pt x="1043940" y="5532120"/>
                </a:cubicBezTo>
                <a:lnTo>
                  <a:pt x="5458161" y="5532120"/>
                </a:lnTo>
                <a:lnTo>
                  <a:pt x="5458161" y="5474969"/>
                </a:lnTo>
                <a:lnTo>
                  <a:pt x="1323340" y="5474969"/>
                </a:lnTo>
                <a:cubicBezTo>
                  <a:pt x="957208" y="5474969"/>
                  <a:pt x="660400" y="5178161"/>
                  <a:pt x="660400" y="4812029"/>
                </a:cubicBezTo>
                <a:cubicBezTo>
                  <a:pt x="660400" y="4445897"/>
                  <a:pt x="957208" y="4149089"/>
                  <a:pt x="1323340" y="4149089"/>
                </a:cubicBezTo>
                <a:lnTo>
                  <a:pt x="5458161" y="4149089"/>
                </a:lnTo>
                <a:lnTo>
                  <a:pt x="5458161" y="4091939"/>
                </a:lnTo>
                <a:lnTo>
                  <a:pt x="904240" y="4091939"/>
                </a:lnTo>
                <a:cubicBezTo>
                  <a:pt x="538108" y="4091939"/>
                  <a:pt x="241300" y="3795131"/>
                  <a:pt x="241300" y="3429000"/>
                </a:cubicBezTo>
                <a:cubicBezTo>
                  <a:pt x="241300" y="3062867"/>
                  <a:pt x="538108" y="2766059"/>
                  <a:pt x="904240" y="2766059"/>
                </a:cubicBezTo>
                <a:lnTo>
                  <a:pt x="5458161" y="2766059"/>
                </a:lnTo>
                <a:lnTo>
                  <a:pt x="5458161" y="2708910"/>
                </a:lnTo>
                <a:lnTo>
                  <a:pt x="1729740" y="2708910"/>
                </a:lnTo>
                <a:cubicBezTo>
                  <a:pt x="1363608" y="2708910"/>
                  <a:pt x="1066800" y="2412101"/>
                  <a:pt x="1066800" y="2045969"/>
                </a:cubicBezTo>
                <a:cubicBezTo>
                  <a:pt x="1066800" y="1679838"/>
                  <a:pt x="1363608" y="1383029"/>
                  <a:pt x="1729740" y="1383029"/>
                </a:cubicBezTo>
                <a:lnTo>
                  <a:pt x="5458161" y="1383029"/>
                </a:lnTo>
                <a:lnTo>
                  <a:pt x="5458161" y="1325880"/>
                </a:lnTo>
                <a:lnTo>
                  <a:pt x="662940" y="1325880"/>
                </a:lnTo>
                <a:cubicBezTo>
                  <a:pt x="296808" y="1325880"/>
                  <a:pt x="0" y="1029072"/>
                  <a:pt x="0" y="662939"/>
                </a:cubicBezTo>
                <a:cubicBezTo>
                  <a:pt x="0" y="296808"/>
                  <a:pt x="296808" y="0"/>
                  <a:pt x="66294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22DE3A62-B809-46B6-903B-9407F2F32FEE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lvl="0">
              <a:defRPr sz="1600" b="1" spc="300">
                <a:solidFill>
                  <a:srgbClr val="193253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defRPr>
            </a:lvl1pPr>
          </a:lstStyle>
          <a:p>
            <a:pPr lvl="0"/>
            <a:r>
              <a:rPr lang="zh-CN" altLang="en-US" dirty="0">
                <a:solidFill>
                  <a:schemeClr val="accent1"/>
                </a:solidFill>
              </a:rPr>
              <a:t>厚德致远，博学敦行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240E8E9-22B6-4A7D-B83A-22733509A577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9377ECB8-BB13-4BDA-B8B5-3AB70FDAC511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80D33454-AA93-4D2A-BAFC-A88050FE24D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9" name="组合 28">
                <a:extLst>
                  <a:ext uri="{FF2B5EF4-FFF2-40B4-BE49-F238E27FC236}">
                    <a16:creationId xmlns:a16="http://schemas.microsoft.com/office/drawing/2014/main" id="{08EC848F-C8FC-4168-888E-BA034B1D762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6F684711-A0F4-4E3C-BBA7-8B8A59B7C70E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A06CA783-D3CB-46FC-987E-D3DF05D2760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530D80E0-C9BE-4B54-AA32-500DC568E53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81FB2134-903F-4242-A859-46382FE6117E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C9DD3844-6F60-454E-990E-4E2CDF53A36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39B0BD84-2BA6-4D40-B6D2-E78ED0AEDDB2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828CDC2A-1106-4DB7-99F8-24E1B14053C2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63B5F0CF-EC40-4676-AFA1-585CDFBBDBC8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62063FD2-2C7B-48B6-AE8D-1B44B616733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0717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目录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文本框 61">
            <a:extLst>
              <a:ext uri="{FF2B5EF4-FFF2-40B4-BE49-F238E27FC236}">
                <a16:creationId xmlns:a16="http://schemas.microsoft.com/office/drawing/2014/main" id="{5B3E7B03-26C5-473A-A891-9EF30C7189E0}"/>
              </a:ext>
            </a:extLst>
          </p:cNvPr>
          <p:cNvSpPr txBox="1"/>
          <p:nvPr userDrawn="1"/>
        </p:nvSpPr>
        <p:spPr>
          <a:xfrm>
            <a:off x="4318000" y="368300"/>
            <a:ext cx="355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5400" b="1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CONTENT</a:t>
            </a:r>
            <a:endParaRPr lang="zh-CN" altLang="en-US" sz="5400" b="1" dirty="0">
              <a:solidFill>
                <a:schemeClr val="accent1"/>
              </a:solidFill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3279C867-9A0E-4038-B3BA-0088FA7D887C}"/>
              </a:ext>
            </a:extLst>
          </p:cNvPr>
          <p:cNvGrpSpPr/>
          <p:nvPr userDrawn="1"/>
        </p:nvGrpSpPr>
        <p:grpSpPr>
          <a:xfrm>
            <a:off x="1341559" y="2348086"/>
            <a:ext cx="9508882" cy="2161828"/>
            <a:chOff x="3668138" y="2486687"/>
            <a:chExt cx="7968673" cy="1811664"/>
          </a:xfrm>
        </p:grpSpPr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298A91FC-FCBC-46C4-B440-92FC60E68D14}"/>
                </a:ext>
              </a:extLst>
            </p:cNvPr>
            <p:cNvGrpSpPr/>
            <p:nvPr userDrawn="1"/>
          </p:nvGrpSpPr>
          <p:grpSpPr>
            <a:xfrm>
              <a:off x="3668138" y="2486687"/>
              <a:ext cx="7968673" cy="1372028"/>
              <a:chOff x="4353460" y="1467844"/>
              <a:chExt cx="5718959" cy="984677"/>
            </a:xfrm>
            <a:solidFill>
              <a:srgbClr val="F4F4F4"/>
            </a:solidFill>
          </p:grpSpPr>
          <p:grpSp>
            <p:nvGrpSpPr>
              <p:cNvPr id="143" name="组合 142">
                <a:extLst>
                  <a:ext uri="{FF2B5EF4-FFF2-40B4-BE49-F238E27FC236}">
                    <a16:creationId xmlns:a16="http://schemas.microsoft.com/office/drawing/2014/main" id="{1402B8A2-9D48-4065-8116-9B301066197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54" name="任意多边形: 形状 153">
                  <a:extLst>
                    <a:ext uri="{FF2B5EF4-FFF2-40B4-BE49-F238E27FC236}">
                      <a16:creationId xmlns:a16="http://schemas.microsoft.com/office/drawing/2014/main" id="{105B1D32-1829-4FF0-814C-C5B6D208A4F4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" name="任意多边形: 形状 154">
                  <a:extLst>
                    <a:ext uri="{FF2B5EF4-FFF2-40B4-BE49-F238E27FC236}">
                      <a16:creationId xmlns:a16="http://schemas.microsoft.com/office/drawing/2014/main" id="{19DF2E4C-25F8-4260-B255-B29E04E9391D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" name="任意多边形: 形状 155">
                  <a:extLst>
                    <a:ext uri="{FF2B5EF4-FFF2-40B4-BE49-F238E27FC236}">
                      <a16:creationId xmlns:a16="http://schemas.microsoft.com/office/drawing/2014/main" id="{621D4FB1-2B1C-444C-AAC6-70394D6B0EF3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7" name="任意多边形: 形状 156">
                  <a:extLst>
                    <a:ext uri="{FF2B5EF4-FFF2-40B4-BE49-F238E27FC236}">
                      <a16:creationId xmlns:a16="http://schemas.microsoft.com/office/drawing/2014/main" id="{F95EE02E-90D0-43EF-9DF1-A4F7B8ED6C18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4" name="组合 143">
                <a:extLst>
                  <a:ext uri="{FF2B5EF4-FFF2-40B4-BE49-F238E27FC236}">
                    <a16:creationId xmlns:a16="http://schemas.microsoft.com/office/drawing/2014/main" id="{06201CFA-B99B-48AD-8009-EE26F489C1FD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51" name="任意多边形: 形状 150">
                  <a:extLst>
                    <a:ext uri="{FF2B5EF4-FFF2-40B4-BE49-F238E27FC236}">
                      <a16:creationId xmlns:a16="http://schemas.microsoft.com/office/drawing/2014/main" id="{B2DF6352-709F-41C8-AB33-E1722FA7FCD3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2" name="任意多边形: 形状 151">
                  <a:extLst>
                    <a:ext uri="{FF2B5EF4-FFF2-40B4-BE49-F238E27FC236}">
                      <a16:creationId xmlns:a16="http://schemas.microsoft.com/office/drawing/2014/main" id="{7CEC0A4D-B05E-474E-A2ED-09AFFE361969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" name="任意多边形: 形状 152">
                  <a:extLst>
                    <a:ext uri="{FF2B5EF4-FFF2-40B4-BE49-F238E27FC236}">
                      <a16:creationId xmlns:a16="http://schemas.microsoft.com/office/drawing/2014/main" id="{1D21CAAC-A90F-4F53-90ED-FC7A093A6785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" name="组合 144">
                <a:extLst>
                  <a:ext uri="{FF2B5EF4-FFF2-40B4-BE49-F238E27FC236}">
                    <a16:creationId xmlns:a16="http://schemas.microsoft.com/office/drawing/2014/main" id="{853B4084-4BB4-41A5-A440-0EFA2DAEF6C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49" name="任意多边形: 形状 148">
                  <a:extLst>
                    <a:ext uri="{FF2B5EF4-FFF2-40B4-BE49-F238E27FC236}">
                      <a16:creationId xmlns:a16="http://schemas.microsoft.com/office/drawing/2014/main" id="{0EF0B398-8BBF-4EA8-9E17-F2A8210CAFEB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0" name="任意多边形: 形状 149">
                  <a:extLst>
                    <a:ext uri="{FF2B5EF4-FFF2-40B4-BE49-F238E27FC236}">
                      <a16:creationId xmlns:a16="http://schemas.microsoft.com/office/drawing/2014/main" id="{0C9BB971-613E-41B8-A478-52CCFD772A01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24AABF2F-8F6A-4336-9450-48FD5DDDD9ED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49C9F3D2-649F-4A50-939F-51F41C02C56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92D321EC-F17B-4B96-986C-DF5710418011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5F65058D-D71E-4DA0-A339-D1EF8FC4EFE5}"/>
                </a:ext>
              </a:extLst>
            </p:cNvPr>
            <p:cNvGrpSpPr/>
            <p:nvPr userDrawn="1"/>
          </p:nvGrpSpPr>
          <p:grpSpPr>
            <a:xfrm>
              <a:off x="3924748" y="3997174"/>
              <a:ext cx="7395568" cy="301177"/>
              <a:chOff x="4537624" y="2551891"/>
              <a:chExt cx="5307653" cy="216149"/>
            </a:xfrm>
            <a:solidFill>
              <a:srgbClr val="F4F4F4"/>
            </a:solidFill>
          </p:grpSpPr>
          <p:grpSp>
            <p:nvGrpSpPr>
              <p:cNvPr id="114" name="组合 113">
                <a:extLst>
                  <a:ext uri="{FF2B5EF4-FFF2-40B4-BE49-F238E27FC236}">
                    <a16:creationId xmlns:a16="http://schemas.microsoft.com/office/drawing/2014/main" id="{C5A73100-E94D-49AB-8964-93CBBA19F85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279FD0E8-CFE4-4504-9B46-EDB961625BAC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6" name="任意多边形: 形状 135">
                  <a:extLst>
                    <a:ext uri="{FF2B5EF4-FFF2-40B4-BE49-F238E27FC236}">
                      <a16:creationId xmlns:a16="http://schemas.microsoft.com/office/drawing/2014/main" id="{98087526-0366-4171-BAAB-8A3708B30503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" name="任意多边形: 形状 136">
                  <a:extLst>
                    <a:ext uri="{FF2B5EF4-FFF2-40B4-BE49-F238E27FC236}">
                      <a16:creationId xmlns:a16="http://schemas.microsoft.com/office/drawing/2014/main" id="{86676FB8-1B95-43A4-9446-A932E340F60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02CC69EF-F3DA-40B8-8A7C-7353103C033C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78E810CD-26CD-40AC-B80F-287EB78A5663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1E30D91-91BF-470B-B8D6-90A4BD9E4533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8373921E-C0A7-4C20-9E21-D200760DD80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F6F081A3-5B34-4092-88C3-66D089E5A1B4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5" name="组合 114">
                <a:extLst>
                  <a:ext uri="{FF2B5EF4-FFF2-40B4-BE49-F238E27FC236}">
                    <a16:creationId xmlns:a16="http://schemas.microsoft.com/office/drawing/2014/main" id="{41757249-2416-498A-A155-626FED5A2A10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82F9C1FB-B206-403F-9B72-ED7C3A96EEE6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47DC62E-BFC7-431A-81C9-86EEB3CC2BEB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1EB0B4A8-97D5-43F9-97D6-DB7F17D79824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D62EA39B-751A-49E6-BA8D-BE9F2A16F553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B2F5068A-349D-4929-B2E9-FFAD30A14791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77B4491D-E2B4-43EE-9227-5AB12624A9DD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730CFB0E-16FB-405B-A83A-45248E390C35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88BCD898-A39D-4A7B-A019-3F1161A433DC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" name="组合 115">
                <a:extLst>
                  <a:ext uri="{FF2B5EF4-FFF2-40B4-BE49-F238E27FC236}">
                    <a16:creationId xmlns:a16="http://schemas.microsoft.com/office/drawing/2014/main" id="{1BAE1BFE-9424-4515-A2BA-0DD01AB025CA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4F439359-F66B-48B8-AB46-D2285103091D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D3369398-DD46-4565-93B7-15D9153CE4D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9E34442F-75CC-46E2-B689-0228712D0583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57E1562A-C419-43F3-867B-F1C8D56ED618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3248E599-E375-4C4C-A55E-2813B2E45147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0EBEC533-71E5-48A0-8823-7D771E5FB181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00173083-CE12-4258-ACBC-331B10A98A8F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0F987007-70A6-4FD9-A946-4BD4D0D03830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32EB31BE-A397-4948-9E55-96979CDCA49A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BB6CB2FB-6D12-4723-9F9C-F70FE108988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72142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CA715BC-D73D-4789-B6E6-A6358958AE5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70E30F99-3E26-4E14-B53C-529F19BA13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zh-CN" altLang="en-US"/>
              <a:t>厚德致远，博学敦行</a:t>
            </a: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D992FED2-7695-46D9-B72A-4754A509D9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D4E98FD5-2267-4F16-B4B0-C275EE65F0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8493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70CE5E9-2618-4086-8AE3-2132A658389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92BD571-E385-4D63-9ECF-65E8899F55B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E991877-605B-422E-B284-8BC60713A1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zh-CN" altLang="en-US"/>
              <a:t>厚德致远，博学敦行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032D6D9-5FE4-49CE-8A1C-083857B80B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A7F0DE0-11C6-4323-B805-4D2C48DB4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372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1680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bg>
      <p:bgPr>
        <a:solidFill>
          <a:srgbClr val="011C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矩形 15">
            <a:extLst>
              <a:ext uri="{FF2B5EF4-FFF2-40B4-BE49-F238E27FC236}">
                <a16:creationId xmlns:a16="http://schemas.microsoft.com/office/drawing/2014/main" id="{A1FFD449-5173-4A8B-A10F-8780BB043694}"/>
              </a:ext>
            </a:extLst>
          </p:cNvPr>
          <p:cNvSpPr/>
          <p:nvPr userDrawn="1"/>
        </p:nvSpPr>
        <p:spPr>
          <a:xfrm>
            <a:off x="0" y="-212398"/>
            <a:ext cx="12755091" cy="7282795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D355FC65-0F9D-4E1A-8511-5C1979BCF1DF}"/>
              </a:ext>
            </a:extLst>
          </p:cNvPr>
          <p:cNvSpPr/>
          <p:nvPr userDrawn="1"/>
        </p:nvSpPr>
        <p:spPr>
          <a:xfrm rot="10800000">
            <a:off x="-401782" y="-274745"/>
            <a:ext cx="12593782" cy="7407487"/>
          </a:xfrm>
          <a:prstGeom prst="rect">
            <a:avLst/>
          </a:prstGeom>
          <a:gradFill>
            <a:gsLst>
              <a:gs pos="0">
                <a:srgbClr val="061016"/>
              </a:gs>
              <a:gs pos="100000">
                <a:srgbClr val="011C2F">
                  <a:alpha val="0"/>
                </a:srgb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0806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6057444"/>
      </p:ext>
    </p:extLst>
  </p:cSld>
  <p:clrMapOvr>
    <a:masterClrMapping/>
  </p:clrMapOvr>
  <p:transition spd="slow">
    <p:push dir="u"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5A677578-EE5C-4EF4-B0AD-2C9F9C6AC6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duotone>
              <a:schemeClr val="bg2">
                <a:shade val="45000"/>
                <a:satMod val="135000"/>
              </a:schemeClr>
              <a:prstClr val="white"/>
            </a:duotone>
          </a:blip>
          <a:srcRect r="27993"/>
          <a:stretch/>
        </p:blipFill>
        <p:spPr>
          <a:xfrm>
            <a:off x="1" y="-5557"/>
            <a:ext cx="12192000" cy="6863557"/>
          </a:xfrm>
          <a:prstGeom prst="rect">
            <a:avLst/>
          </a:prstGeom>
        </p:spPr>
      </p:pic>
      <p:sp>
        <p:nvSpPr>
          <p:cNvPr id="4" name="矩形 3">
            <a:extLst>
              <a:ext uri="{FF2B5EF4-FFF2-40B4-BE49-F238E27FC236}">
                <a16:creationId xmlns:a16="http://schemas.microsoft.com/office/drawing/2014/main" id="{8216A5A6-7707-4E8A-942A-139653FAB1BC}"/>
              </a:ext>
            </a:extLst>
          </p:cNvPr>
          <p:cNvSpPr/>
          <p:nvPr userDrawn="1"/>
        </p:nvSpPr>
        <p:spPr>
          <a:xfrm>
            <a:off x="-3" y="2077796"/>
            <a:ext cx="12192000" cy="478020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>
                  <a:alpha val="89000"/>
                </a:srgb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F740F69A-19BB-4AA3-A265-5AB4D0D430F4}"/>
              </a:ext>
            </a:extLst>
          </p:cNvPr>
          <p:cNvSpPr/>
          <p:nvPr userDrawn="1"/>
        </p:nvSpPr>
        <p:spPr>
          <a:xfrm rot="10800000">
            <a:off x="-1" y="-5557"/>
            <a:ext cx="12191999" cy="3217764"/>
          </a:xfrm>
          <a:prstGeom prst="rect">
            <a:avLst/>
          </a:prstGeom>
          <a:gradFill>
            <a:gsLst>
              <a:gs pos="0">
                <a:srgbClr val="010000">
                  <a:alpha val="0"/>
                </a:srgbClr>
              </a:gs>
              <a:gs pos="100000">
                <a:srgbClr val="010000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BDA7112-A044-49CE-B9CA-A72126AA67B4}"/>
              </a:ext>
            </a:extLst>
          </p:cNvPr>
          <p:cNvSpPr/>
          <p:nvPr userDrawn="1"/>
        </p:nvSpPr>
        <p:spPr>
          <a:xfrm>
            <a:off x="-1" y="0"/>
            <a:ext cx="12192001" cy="6811864"/>
          </a:xfrm>
          <a:prstGeom prst="rect">
            <a:avLst/>
          </a:prstGeom>
          <a:solidFill>
            <a:srgbClr val="080304">
              <a:alpha val="6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等线" panose="02010600030101010101" pitchFamily="2" charset="-122"/>
              <a:cs typeface="+mn-c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1444A070-E8CF-4E44-B7E5-DA7C47A7E6A7}"/>
              </a:ext>
            </a:extLst>
          </p:cNvPr>
          <p:cNvSpPr txBox="1"/>
          <p:nvPr userDrawn="1"/>
        </p:nvSpPr>
        <p:spPr>
          <a:xfrm>
            <a:off x="4760680" y="564634"/>
            <a:ext cx="26706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 sz="1600"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本</a:t>
            </a:r>
            <a:r>
              <a:rPr kumimoji="0" lang="en-US" altLang="zh-CN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模板正参与</a:t>
            </a: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E5858290-D261-4C60-BB99-630C19F3840C}"/>
              </a:ext>
            </a:extLst>
          </p:cNvPr>
          <p:cNvSpPr/>
          <p:nvPr userDrawn="1"/>
        </p:nvSpPr>
        <p:spPr>
          <a:xfrm>
            <a:off x="3602350" y="2482543"/>
            <a:ext cx="4987300" cy="400109"/>
          </a:xfrm>
          <a:prstGeom prst="rect">
            <a:avLst/>
          </a:prstGeom>
          <a:gradFill flip="none" rotWithShape="1">
            <a:gsLst>
              <a:gs pos="100000">
                <a:srgbClr val="CB9B53">
                  <a:alpha val="0"/>
                </a:srgbClr>
              </a:gs>
              <a:gs pos="0">
                <a:srgbClr val="CB9B53">
                  <a:alpha val="70000"/>
                </a:srgb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0E5177"/>
              </a:solidFill>
              <a:effectLst/>
              <a:uLnTx/>
              <a:uFillTx/>
              <a:latin typeface="Segoe UI"/>
              <a:ea typeface="微软雅黑"/>
              <a:cs typeface="+mn-cs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87DC30B4-F006-4610-BE34-27B2068262E4}"/>
              </a:ext>
            </a:extLst>
          </p:cNvPr>
          <p:cNvSpPr txBox="1"/>
          <p:nvPr userDrawn="1"/>
        </p:nvSpPr>
        <p:spPr>
          <a:xfrm>
            <a:off x="4049486" y="2517885"/>
            <a:ext cx="40930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 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第一届高校</a:t>
            </a:r>
            <a:r>
              <a:rPr kumimoji="0" lang="en-US" altLang="zh-CN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模板设计大赛 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6DC88D0E-6AEB-4B0D-AE77-4A1F31C8C366}"/>
              </a:ext>
            </a:extLst>
          </p:cNvPr>
          <p:cNvSpPr txBox="1"/>
          <p:nvPr userDrawn="1"/>
        </p:nvSpPr>
        <p:spPr>
          <a:xfrm>
            <a:off x="6133678" y="4824918"/>
            <a:ext cx="2545865" cy="10613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dist">
              <a:defRPr>
                <a:solidFill>
                  <a:schemeClr val="bg1"/>
                </a:solidFill>
                <a:latin typeface="+mj-ea"/>
                <a:ea typeface="+mj-ea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微信扫码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来聆听模板作者</a:t>
            </a:r>
            <a:endParaRPr kumimoji="0" lang="en-US" altLang="zh-CN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15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设计灵感、制作思路</a:t>
            </a:r>
            <a:endParaRPr kumimoji="0" lang="en-US" sz="1800" b="0" i="0" u="none" strike="noStrike" kern="1200" cap="none" spc="15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D791EC9B-5DBA-40F6-9696-4F391A93BCE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-615419" y="3771974"/>
            <a:ext cx="13817069" cy="3996426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3337B091-14D1-40FD-B8AD-B9A968741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683657" y="716939"/>
            <a:ext cx="8824686" cy="1844708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id="{260EA93C-471D-411C-A976-09210F7DFE72}"/>
              </a:ext>
            </a:extLst>
          </p:cNvPr>
          <p:cNvSpPr txBox="1"/>
          <p:nvPr userDrawn="1"/>
        </p:nvSpPr>
        <p:spPr>
          <a:xfrm>
            <a:off x="3742050" y="2971888"/>
            <a:ext cx="19836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活动主办：秋叶</a:t>
            </a:r>
            <a:r>
              <a:rPr kumimoji="0" lang="en-US" altLang="zh-CN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PPT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636416E4-5D2E-4F0B-8673-534B0C96E10E}"/>
              </a:ext>
            </a:extLst>
          </p:cNvPr>
          <p:cNvSpPr txBox="1"/>
          <p:nvPr userDrawn="1"/>
        </p:nvSpPr>
        <p:spPr>
          <a:xfrm>
            <a:off x="6079638" y="2971888"/>
            <a:ext cx="249294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微软雅黑"/>
                <a:ea typeface="微软雅黑"/>
                <a:cs typeface="+mn-cs"/>
              </a:rPr>
              <a:t>技术支持：微软听听文档</a:t>
            </a: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75000"/>
                </a:prstClr>
              </a:solidFill>
              <a:effectLst/>
              <a:uLnTx/>
              <a:uFillTx/>
              <a:latin typeface="微软雅黑"/>
              <a:ea typeface="微软雅黑"/>
              <a:cs typeface="+mn-cs"/>
            </a:endParaRP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id="{90FAAB6E-BB88-4DC1-B3F2-030FD2561703}"/>
              </a:ext>
            </a:extLst>
          </p:cNvPr>
          <p:cNvSpPr/>
          <p:nvPr userDrawn="1"/>
        </p:nvSpPr>
        <p:spPr>
          <a:xfrm>
            <a:off x="3600610" y="3494767"/>
            <a:ext cx="2318400" cy="2318400"/>
          </a:xfrm>
          <a:prstGeom prst="rect">
            <a:avLst/>
          </a:prstGeom>
          <a:solidFill>
            <a:schemeClr val="bg1"/>
          </a:solidFill>
          <a:ln w="57150">
            <a:solidFill>
              <a:srgbClr val="CB9B5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26557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注页">
    <p:bg>
      <p:bgPr>
        <a:solidFill>
          <a:srgbClr val="E73A1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/>
        </p:nvSpPr>
        <p:spPr>
          <a:xfrm>
            <a:off x="440603" y="759873"/>
            <a:ext cx="6463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标注</a:t>
            </a:r>
            <a:endParaRPr kumimoji="0" lang="zh-CN" alt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1" name="矩形 10"/>
          <p:cNvSpPr/>
          <p:nvPr userDrawn="1"/>
        </p:nvSpPr>
        <p:spPr>
          <a:xfrm>
            <a:off x="2572589" y="759873"/>
            <a:ext cx="1402001" cy="20251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使用说明 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声明</a:t>
            </a: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2" name="矩形 11"/>
          <p:cNvSpPr/>
          <p:nvPr userDrawn="1"/>
        </p:nvSpPr>
        <p:spPr>
          <a:xfrm>
            <a:off x="4153010" y="759873"/>
            <a:ext cx="7074345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模板为作者原创，著作权归作者所有。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您仅可以个人非商业用途使用本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未经权利人书面明确授权，不可将信息内容的全部或部分用于出售，或以出租、出借、转让、分销、发布等其他任何方式供他人使用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，</a:t>
            </a:r>
            <a:r>
              <a:rPr kumimoji="0" lang="zh-CN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微软雅黑" charset="0"/>
                <a:cs typeface="+mn-cs"/>
              </a:rPr>
              <a:t>否则将承担法律责任。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尊重知识产权并注重保护用户享有的各项权利。</a:t>
            </a:r>
            <a:endParaRPr kumimoji="0" lang="en-US" altLang="zh-CN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  <a:p>
            <a:pPr marL="0" marR="0" lvl="0" indent="0" defTabSz="609585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OfficePLUS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拥有对本</a:t>
            </a:r>
            <a:r>
              <a:rPr kumimoji="0" lang="en-US" altLang="zh-CN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PPT</a:t>
            </a:r>
            <a:r>
              <a:rPr kumimoji="0" lang="zh-CN" alt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egoe UI Light"/>
                <a:ea typeface="微软雅黑"/>
                <a:cs typeface="Segoe UI Light"/>
              </a:rPr>
              <a:t>模板进行展示、报道、宣传及用于市场活动的权利，若在比赛或商业应用过程中发生版权纠纷，其法律责任由作者本人承担。</a:t>
            </a:r>
            <a:endParaRPr kumimoji="0" lang="zh-CN" altLang="en-US" sz="1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 Light"/>
              <a:ea typeface="微软雅黑"/>
              <a:cs typeface="Segoe UI Light"/>
            </a:endParaRPr>
          </a:p>
        </p:txBody>
      </p:sp>
      <p:sp>
        <p:nvSpPr>
          <p:cNvPr id="13" name="矩形 12"/>
          <p:cNvSpPr/>
          <p:nvPr userDrawn="1"/>
        </p:nvSpPr>
        <p:spPr>
          <a:xfrm>
            <a:off x="440603" y="182445"/>
            <a:ext cx="77777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defTabSz="609585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zh-CN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 Light"/>
                <a:ea typeface="微软雅黑" charset="0"/>
                <a:cs typeface="Segoe UI Light"/>
              </a:rPr>
              <a:t>OfficePLUS</a:t>
            </a:r>
            <a:endParaRPr kumimoji="0" lang="zh-CN" altLang="en-US" sz="10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 Light"/>
              <a:ea typeface="微软雅黑" charset="0"/>
              <a:cs typeface="Segoe UI Light"/>
            </a:endParaRPr>
          </a:p>
        </p:txBody>
      </p:sp>
    </p:spTree>
    <p:extLst>
      <p:ext uri="{BB962C8B-B14F-4D97-AF65-F5344CB8AC3E}">
        <p14:creationId xmlns:p14="http://schemas.microsoft.com/office/powerpoint/2010/main" val="3350704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组合 61">
            <a:extLst>
              <a:ext uri="{FF2B5EF4-FFF2-40B4-BE49-F238E27FC236}">
                <a16:creationId xmlns:a16="http://schemas.microsoft.com/office/drawing/2014/main" id="{9F5C8637-5DE3-44C4-B7B7-415C53FF7BDE}"/>
              </a:ext>
            </a:extLst>
          </p:cNvPr>
          <p:cNvGrpSpPr/>
          <p:nvPr userDrawn="1"/>
        </p:nvGrpSpPr>
        <p:grpSpPr>
          <a:xfrm>
            <a:off x="6401049" y="-39289"/>
            <a:ext cx="6936578" cy="6936578"/>
            <a:chOff x="-2153403" y="5983552"/>
            <a:chExt cx="1716742" cy="1716742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FA183429-D75B-4C37-A09C-D2AAB2B53CCF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F7E03833-151B-4380-84B0-77B25BCAA8E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A83FE312-3B02-4E1A-A452-19373F2B1F0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E29EB43-E0EC-4DF4-A28A-5CA53F2D843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086B331E-F5FD-4BAB-A0E6-DE696F365B0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3B1CECA3-677C-4A43-AC67-139C8F35A4D5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57EFCE0-05D7-4A8F-AEFD-FAAD422A7CF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8889C96-951B-498F-8EE9-2202CE38E5E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ECC3CA2-E49E-4EEB-9C1A-BF8DD44E5AD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344BA3-9C8F-4463-87DF-0F1AE959D969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F0B5B5C-8A66-4B7B-B385-065EB42F795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71885BE9-4F72-4BB2-8163-65A37814B72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F55D32A1-F862-403E-91E6-8FE4FB0D2DCD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76B1AF7-2CD9-446B-9FE1-81DADA532D57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89B0183-950A-46F0-9645-FB6F89F8F2E9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19D7722-D18A-4FF5-A750-D3D50D7A303F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2E95A57-25EC-44C7-BFF8-67174AC84B5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2CDB6933-FCF2-4419-9E9C-73CEA5F0CC7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33287216-FB00-4475-970E-153A194740C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B843B8F-5238-4C32-8E85-DA0546FB6F63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6" name="组合 105">
                  <a:extLst>
                    <a:ext uri="{FF2B5EF4-FFF2-40B4-BE49-F238E27FC236}">
                      <a16:creationId xmlns:a16="http://schemas.microsoft.com/office/drawing/2014/main" id="{42DC7F4C-B35C-464A-8463-A7EE15B949C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FE591B19-313D-4B10-9E81-BDF1A4B9DA0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D84D004F-10A5-4234-BFE1-A9224D98A9E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2C1DE6FF-3C1F-4CF3-9EBF-CD58E7770F5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59BB88E0-C8FC-4A74-8B66-3E52DA93B6E9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BC960224-AD69-4357-A98E-1EF882943874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2281E68C-1DA6-4435-BFA8-B04D827053E7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E34BCEF1-20E0-4D9C-9C41-B1D1CB065F3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A6ECAD5-5ECA-440F-8932-E338EE41831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7708B93D-E996-419D-B278-8233E97A0C4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45C10433-99DD-4B39-86CA-8C4CB34B8DF4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AE070465-F734-47A5-9511-4BAFA3B7D28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78F7ECF-0F25-47E5-8AEF-6B7992B73FC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1CF4BC2-9EF0-4B2A-87B4-931DFA0A3FCF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7CAAECC-8633-43E2-996D-EACA04CBC41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4605ED44-F62F-4A02-84B1-07E8A8E53B4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489C8AC5-4D53-4DD5-9BBE-1A7C2653167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78FE8FE-3F6D-46D8-A523-A2E3D85BDE4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056150ED-B0FB-4226-8431-2EC96583C9B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18CBB1FF-57CF-4FA6-88F5-CA658DA7E1B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43BCC3E6-69FE-4847-A565-4CFFAD984CB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203B008-3512-4727-9FDB-7AA2CC6E57E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C68E3B6-56A2-4666-8FF1-19E1CFC44BF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F63AA537-8FE0-4C32-B80C-0AD6F418752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6D2ADC6-F4D8-47E6-8506-4D6A8744EFF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E0B5D0B-F491-4D17-B4EA-0BD694516AE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22E2D03-94A3-4C8D-9241-AD8B963B909F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1D954F1-FCF9-4F09-B7A9-10BBEA02CEB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98581E37-2567-45C5-942F-1ACD6C37D37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3F169BEF-43EE-421C-8AE5-E74C8BA1946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18F4D8B8-FDF2-45B9-BD92-CE2826837DC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A60841C-CDC8-4025-9DAA-BC3CA30C380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EEC5B4DA-33BA-4F87-A6E9-80D3A615A779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5D912E7-1520-43C2-AE10-BCD3E5FB3337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54BF6BE8-7C79-482F-B6EA-EC685831BAB7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C8C491-99D1-4A61-80AD-79F9696FFEF4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E01EDA3-3355-4655-AFCD-381195F5CF6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2226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组合 61">
            <a:extLst>
              <a:ext uri="{FF2B5EF4-FFF2-40B4-BE49-F238E27FC236}">
                <a16:creationId xmlns:a16="http://schemas.microsoft.com/office/drawing/2014/main" id="{9F5C8637-5DE3-44C4-B7B7-415C53FF7BDE}"/>
              </a:ext>
            </a:extLst>
          </p:cNvPr>
          <p:cNvGrpSpPr/>
          <p:nvPr userDrawn="1"/>
        </p:nvGrpSpPr>
        <p:grpSpPr>
          <a:xfrm>
            <a:off x="-2633620" y="-39289"/>
            <a:ext cx="6936578" cy="6936578"/>
            <a:chOff x="-2153403" y="5983552"/>
            <a:chExt cx="1716742" cy="1716742"/>
          </a:xfrm>
        </p:grpSpPr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FA183429-D75B-4C37-A09C-D2AAB2B53CCF}"/>
                </a:ext>
              </a:extLst>
            </p:cNvPr>
            <p:cNvGrpSpPr/>
            <p:nvPr userDrawn="1"/>
          </p:nvGrpSpPr>
          <p:grpSpPr>
            <a:xfrm>
              <a:off x="-1950679" y="7222394"/>
              <a:ext cx="182169" cy="168686"/>
              <a:chOff x="2322083" y="2524595"/>
              <a:chExt cx="182169" cy="168686"/>
            </a:xfrm>
            <a:solidFill>
              <a:srgbClr val="F2F2F2"/>
            </a:solidFill>
          </p:grpSpPr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F7E03833-151B-4380-84B0-77B25BCAA8E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A83FE312-3B02-4E1A-A452-19373F2B1F0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E29EB43-E0EC-4DF4-A28A-5CA53F2D843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086B331E-F5FD-4BAB-A0E6-DE696F365B0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3B1CECA3-677C-4A43-AC67-139C8F35A4D5}"/>
                </a:ext>
              </a:extLst>
            </p:cNvPr>
            <p:cNvGrpSpPr/>
            <p:nvPr userDrawn="1"/>
          </p:nvGrpSpPr>
          <p:grpSpPr>
            <a:xfrm>
              <a:off x="-1750988" y="7397224"/>
              <a:ext cx="149592" cy="133208"/>
              <a:chOff x="2521774" y="2699425"/>
              <a:chExt cx="149592" cy="133208"/>
            </a:xfrm>
            <a:solidFill>
              <a:srgbClr val="F2F2F2"/>
            </a:solidFill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57EFCE0-05D7-4A8F-AEFD-FAAD422A7CF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58889C96-951B-498F-8EE9-2202CE38E5E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8ECC3CA2-E49E-4EEB-9C1A-BF8DD44E5AD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F2344BA3-9C8F-4463-87DF-0F1AE959D969}"/>
                </a:ext>
              </a:extLst>
            </p:cNvPr>
            <p:cNvGrpSpPr/>
            <p:nvPr userDrawn="1"/>
          </p:nvGrpSpPr>
          <p:grpSpPr>
            <a:xfrm>
              <a:off x="-1523039" y="7475254"/>
              <a:ext cx="173054" cy="149405"/>
              <a:chOff x="2749723" y="2777455"/>
              <a:chExt cx="173054" cy="149405"/>
            </a:xfrm>
            <a:solidFill>
              <a:srgbClr val="F2F2F2"/>
            </a:solidFill>
          </p:grpSpPr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0F0B5B5C-8A66-4B7B-B385-065EB42F795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71885BE9-4F72-4BB2-8163-65A37814B72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F55D32A1-F862-403E-91E6-8FE4FB0D2DCD}"/>
                </a:ext>
              </a:extLst>
            </p:cNvPr>
            <p:cNvSpPr/>
            <p:nvPr userDrawn="1"/>
          </p:nvSpPr>
          <p:spPr>
            <a:xfrm>
              <a:off x="-1253774" y="7513228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C76B1AF7-2CD9-446B-9FE1-81DADA532D57}"/>
                </a:ext>
              </a:extLst>
            </p:cNvPr>
            <p:cNvSpPr/>
            <p:nvPr userDrawn="1"/>
          </p:nvSpPr>
          <p:spPr>
            <a:xfrm>
              <a:off x="-1004277" y="7402386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B89B0183-950A-46F0-9645-FB6F89F8F2E9}"/>
                </a:ext>
              </a:extLst>
            </p:cNvPr>
            <p:cNvSpPr/>
            <p:nvPr userDrawn="1"/>
          </p:nvSpPr>
          <p:spPr>
            <a:xfrm>
              <a:off x="-811411" y="7224176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19D7722-D18A-4FF5-A750-D3D50D7A303F}"/>
                </a:ext>
              </a:extLst>
            </p:cNvPr>
            <p:cNvSpPr/>
            <p:nvPr userDrawn="1"/>
          </p:nvSpPr>
          <p:spPr>
            <a:xfrm>
              <a:off x="-1909137" y="6227819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12E95A57-25EC-44C7-BFF8-67174AC84B5B}"/>
                </a:ext>
              </a:extLst>
            </p:cNvPr>
            <p:cNvSpPr/>
            <p:nvPr userDrawn="1"/>
          </p:nvSpPr>
          <p:spPr>
            <a:xfrm>
              <a:off x="-2153403" y="5983552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rgbClr val="F2F2F2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2CDB6933-FCF2-4419-9E9C-73CEA5F0CC75}"/>
                </a:ext>
              </a:extLst>
            </p:cNvPr>
            <p:cNvGrpSpPr/>
            <p:nvPr userDrawn="1"/>
          </p:nvGrpSpPr>
          <p:grpSpPr>
            <a:xfrm>
              <a:off x="-1842810" y="6422305"/>
              <a:ext cx="1094798" cy="960227"/>
              <a:chOff x="2429952" y="1724506"/>
              <a:chExt cx="1094798" cy="960227"/>
            </a:xfrm>
            <a:solidFill>
              <a:srgbClr val="F2F2F2"/>
            </a:solidFill>
          </p:grpSpPr>
          <p:grpSp>
            <p:nvGrpSpPr>
              <p:cNvPr id="99" name="组合 98">
                <a:extLst>
                  <a:ext uri="{FF2B5EF4-FFF2-40B4-BE49-F238E27FC236}">
                    <a16:creationId xmlns:a16="http://schemas.microsoft.com/office/drawing/2014/main" id="{33287216-FB00-4475-970E-153A194740C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B843B8F-5238-4C32-8E85-DA0546FB6F63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6" name="组合 105">
                  <a:extLst>
                    <a:ext uri="{FF2B5EF4-FFF2-40B4-BE49-F238E27FC236}">
                      <a16:creationId xmlns:a16="http://schemas.microsoft.com/office/drawing/2014/main" id="{42DC7F4C-B35C-464A-8463-A7EE15B949C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8" name="任意多边形: 形状 107">
                    <a:extLst>
                      <a:ext uri="{FF2B5EF4-FFF2-40B4-BE49-F238E27FC236}">
                        <a16:creationId xmlns:a16="http://schemas.microsoft.com/office/drawing/2014/main" id="{FE591B19-313D-4B10-9E81-BDF1A4B9DA0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任意多边形: 形状 108">
                    <a:extLst>
                      <a:ext uri="{FF2B5EF4-FFF2-40B4-BE49-F238E27FC236}">
                        <a16:creationId xmlns:a16="http://schemas.microsoft.com/office/drawing/2014/main" id="{D84D004F-10A5-4234-BFE1-A9224D98A9E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0" name="任意多边形: 形状 109">
                    <a:extLst>
                      <a:ext uri="{FF2B5EF4-FFF2-40B4-BE49-F238E27FC236}">
                        <a16:creationId xmlns:a16="http://schemas.microsoft.com/office/drawing/2014/main" id="{2C1DE6FF-3C1F-4CF3-9EBF-CD58E7770F5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59BB88E0-C8FC-4A74-8B66-3E52DA93B6E9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" name="组合 99">
                <a:extLst>
                  <a:ext uri="{FF2B5EF4-FFF2-40B4-BE49-F238E27FC236}">
                    <a16:creationId xmlns:a16="http://schemas.microsoft.com/office/drawing/2014/main" id="{BC960224-AD69-4357-A98E-1EF882943874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2281E68C-1DA6-4435-BFA8-B04D827053E7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E34BCEF1-20E0-4D9C-9C41-B1D1CB065F3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A6ECAD5-5ECA-440F-8932-E338EE41831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7708B93D-E996-419D-B278-8233E97A0C48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45C10433-99DD-4B39-86CA-8C4CB34B8DF4}"/>
                </a:ext>
              </a:extLst>
            </p:cNvPr>
            <p:cNvGrpSpPr/>
            <p:nvPr userDrawn="1"/>
          </p:nvGrpSpPr>
          <p:grpSpPr>
            <a:xfrm>
              <a:off x="-2052308" y="6082510"/>
              <a:ext cx="1512299" cy="619736"/>
              <a:chOff x="2220454" y="1384711"/>
              <a:chExt cx="1512299" cy="619736"/>
            </a:xfrm>
            <a:solidFill>
              <a:srgbClr val="F2F2F2"/>
            </a:solidFill>
          </p:grpSpPr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AE070465-F734-47A5-9511-4BAFA3B7D28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578F7ECF-0F25-47E5-8AEF-6B7992B73FC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F1CF4BC2-9EF0-4B2A-87B4-931DFA0A3FCF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87CAAECC-8633-43E2-996D-EACA04CBC41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4605ED44-F62F-4A02-84B1-07E8A8E53B4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489C8AC5-4D53-4DD5-9BBE-1A7C2653167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978FE8FE-3F6D-46D8-A523-A2E3D85BDE4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056150ED-B0FB-4226-8431-2EC96583C9B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18CBB1FF-57CF-4FA6-88F5-CA658DA7E1B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43BCC3E6-69FE-4847-A565-4CFFAD984CB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203B008-3512-4727-9FDB-7AA2CC6E57E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8C68E3B6-56A2-4666-8FF1-19E1CFC44BF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F63AA537-8FE0-4C32-B80C-0AD6F418752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D6D2ADC6-F4D8-47E6-8506-4D6A8744EFF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E0B5D0B-F491-4D17-B4EA-0BD694516AE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922E2D03-94A3-4C8D-9241-AD8B963B909F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1D954F1-FCF9-4F09-B7A9-10BBEA02CEB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98581E37-2567-45C5-942F-1ACD6C37D37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3F169BEF-43EE-421C-8AE5-E74C8BA1946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18F4D8B8-FDF2-45B9-BD92-CE2826837DC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EA60841C-CDC8-4025-9DAA-BC3CA30C380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EEC5B4DA-33BA-4F87-A6E9-80D3A615A779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D5D912E7-1520-43C2-AE10-BCD3E5FB3337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54BF6BE8-7C79-482F-B6EA-EC685831BAB7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6C8C491-99D1-4A61-80AD-79F9696FFEF4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1E01EDA3-3355-4655-AFCD-381195F5CF6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8817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（五项）提示球-页码-内页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文本占位符 27">
            <a:extLst>
              <a:ext uri="{FF2B5EF4-FFF2-40B4-BE49-F238E27FC236}">
                <a16:creationId xmlns:a16="http://schemas.microsoft.com/office/drawing/2014/main" id="{E9827C94-F609-4E85-AF2C-39AB10C3C4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7793" y="589035"/>
            <a:ext cx="3016250" cy="419085"/>
          </a:xfrm>
        </p:spPr>
        <p:txBody>
          <a:bodyPr>
            <a:normAutofit/>
          </a:bodyPr>
          <a:lstStyle>
            <a:lvl1pPr marL="0" indent="0">
              <a:buNone/>
              <a:defRPr sz="2400" b="1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zh-CN" altLang="en-US" dirty="0"/>
              <a:t>在此输入内容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C7D4FDF0-AAAF-4ADA-9D49-D7615B9D47BB}"/>
              </a:ext>
            </a:extLst>
          </p:cNvPr>
          <p:cNvSpPr txBox="1"/>
          <p:nvPr userDrawn="1"/>
        </p:nvSpPr>
        <p:spPr>
          <a:xfrm>
            <a:off x="250758" y="6210543"/>
            <a:ext cx="24208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b="1" spc="300" dirty="0">
                <a:solidFill>
                  <a:schemeClr val="accent1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</a:rPr>
              <a:t>厚德致远，博学敦行</a:t>
            </a:r>
          </a:p>
        </p:txBody>
      </p:sp>
      <p:sp>
        <p:nvSpPr>
          <p:cNvPr id="20" name="页脚占位符 19">
            <a:extLst>
              <a:ext uri="{FF2B5EF4-FFF2-40B4-BE49-F238E27FC236}">
                <a16:creationId xmlns:a16="http://schemas.microsoft.com/office/drawing/2014/main" id="{4B112045-FAC3-4139-9BEB-49CD5B5F4CF6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21" name="矩形: 圆角 20">
            <a:extLst>
              <a:ext uri="{FF2B5EF4-FFF2-40B4-BE49-F238E27FC236}">
                <a16:creationId xmlns:a16="http://schemas.microsoft.com/office/drawing/2014/main" id="{AED70780-64E2-4325-9B90-57AF39B3FB5B}"/>
              </a:ext>
            </a:extLst>
          </p:cNvPr>
          <p:cNvSpPr/>
          <p:nvPr userDrawn="1"/>
        </p:nvSpPr>
        <p:spPr>
          <a:xfrm>
            <a:off x="11349566" y="6139771"/>
            <a:ext cx="390631" cy="3531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灯片编号占位符 20">
            <a:extLst>
              <a:ext uri="{FF2B5EF4-FFF2-40B4-BE49-F238E27FC236}">
                <a16:creationId xmlns:a16="http://schemas.microsoft.com/office/drawing/2014/main" id="{AF69B4B5-2A02-4882-950A-45C458B926E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>
          <a:xfrm>
            <a:off x="8979563" y="6127750"/>
            <a:ext cx="2743200" cy="365125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CFA81765-0BB0-4959-9743-AEA809724787}"/>
              </a:ext>
            </a:extLst>
          </p:cNvPr>
          <p:cNvGrpSpPr/>
          <p:nvPr userDrawn="1"/>
        </p:nvGrpSpPr>
        <p:grpSpPr>
          <a:xfrm>
            <a:off x="11496756" y="663324"/>
            <a:ext cx="249225" cy="249225"/>
            <a:chOff x="1578543" y="2734607"/>
            <a:chExt cx="770021" cy="770021"/>
          </a:xfrm>
        </p:grpSpPr>
        <p:cxnSp>
          <p:nvCxnSpPr>
            <p:cNvPr id="30" name="直接连接符 29">
              <a:extLst>
                <a:ext uri="{FF2B5EF4-FFF2-40B4-BE49-F238E27FC236}">
                  <a16:creationId xmlns:a16="http://schemas.microsoft.com/office/drawing/2014/main" id="{06864B52-90C7-4F7D-B2BF-50B8BC0E1BAA}"/>
                </a:ext>
              </a:extLst>
            </p:cNvPr>
            <p:cNvCxnSpPr/>
            <p:nvPr userDrawn="1"/>
          </p:nvCxnSpPr>
          <p:spPr>
            <a:xfrm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接连接符 30">
              <a:extLst>
                <a:ext uri="{FF2B5EF4-FFF2-40B4-BE49-F238E27FC236}">
                  <a16:creationId xmlns:a16="http://schemas.microsoft.com/office/drawing/2014/main" id="{C1D19A3A-65FE-4EE1-B035-38A605F4C688}"/>
                </a:ext>
              </a:extLst>
            </p:cNvPr>
            <p:cNvCxnSpPr>
              <a:cxnSpLocks/>
            </p:cNvCxnSpPr>
            <p:nvPr userDrawn="1"/>
          </p:nvCxnSpPr>
          <p:spPr>
            <a:xfrm rot="16200000">
              <a:off x="1578543" y="3119618"/>
              <a:ext cx="770021" cy="0"/>
            </a:xfrm>
            <a:prstGeom prst="line">
              <a:avLst/>
            </a:prstGeom>
            <a:ln w="4762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椭圆 32">
            <a:extLst>
              <a:ext uri="{FF2B5EF4-FFF2-40B4-BE49-F238E27FC236}">
                <a16:creationId xmlns:a16="http://schemas.microsoft.com/office/drawing/2014/main" id="{748EC715-D1A8-418B-871E-E3F619B3FDCE}"/>
              </a:ext>
            </a:extLst>
          </p:cNvPr>
          <p:cNvSpPr/>
          <p:nvPr userDrawn="1"/>
        </p:nvSpPr>
        <p:spPr>
          <a:xfrm>
            <a:off x="11558804" y="2804460"/>
            <a:ext cx="125128" cy="12512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>
            <a:extLst>
              <a:ext uri="{FF2B5EF4-FFF2-40B4-BE49-F238E27FC236}">
                <a16:creationId xmlns:a16="http://schemas.microsoft.com/office/drawing/2014/main" id="{00D50B38-E1F0-4856-B824-AD8CCE0D3402}"/>
              </a:ext>
            </a:extLst>
          </p:cNvPr>
          <p:cNvSpPr/>
          <p:nvPr userDrawn="1"/>
        </p:nvSpPr>
        <p:spPr>
          <a:xfrm>
            <a:off x="11558804" y="3085448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E06FBF89-ABD6-4987-BA11-43D10C994D81}"/>
              </a:ext>
            </a:extLst>
          </p:cNvPr>
          <p:cNvSpPr/>
          <p:nvPr userDrawn="1"/>
        </p:nvSpPr>
        <p:spPr>
          <a:xfrm>
            <a:off x="11558804" y="3366436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1D7336D2-B9F4-461D-9003-31E5FEB0E02B}"/>
              </a:ext>
            </a:extLst>
          </p:cNvPr>
          <p:cNvSpPr/>
          <p:nvPr userDrawn="1"/>
        </p:nvSpPr>
        <p:spPr>
          <a:xfrm>
            <a:off x="11558804" y="3647424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>
            <a:extLst>
              <a:ext uri="{FF2B5EF4-FFF2-40B4-BE49-F238E27FC236}">
                <a16:creationId xmlns:a16="http://schemas.microsoft.com/office/drawing/2014/main" id="{AE14935D-28FF-4BAB-9ECF-D087D2ECD708}"/>
              </a:ext>
            </a:extLst>
          </p:cNvPr>
          <p:cNvSpPr/>
          <p:nvPr userDrawn="1"/>
        </p:nvSpPr>
        <p:spPr>
          <a:xfrm>
            <a:off x="11558804" y="3928412"/>
            <a:ext cx="125128" cy="125128"/>
          </a:xfrm>
          <a:prstGeom prst="ellipse">
            <a:avLst/>
          </a:prstGeom>
          <a:solidFill>
            <a:srgbClr val="B9B9B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F023DA61-DFAA-49B3-877D-3EF925CF5E85}"/>
              </a:ext>
            </a:extLst>
          </p:cNvPr>
          <p:cNvGrpSpPr/>
          <p:nvPr userDrawn="1"/>
        </p:nvGrpSpPr>
        <p:grpSpPr>
          <a:xfrm>
            <a:off x="373287" y="456573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53DD353B-51ED-47BC-8DBA-5DEEE4FCF8C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9F792CF-AA99-4E89-B985-A7CE82AAAFE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3" name="组合 42">
                <a:extLst>
                  <a:ext uri="{FF2B5EF4-FFF2-40B4-BE49-F238E27FC236}">
                    <a16:creationId xmlns:a16="http://schemas.microsoft.com/office/drawing/2014/main" id="{9A80ACDC-75A6-45CE-A920-D115CC9067D3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ED86376D-7E9A-48EE-AFD0-B0AD64F1237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FD0D229A-7B90-4D46-B328-DBDC06A952FB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3393EB68-7353-4D38-B996-0B18FAF79A99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346379D-F294-482D-9A8A-34D368CB2800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619F0B46-21FB-421E-9011-120C9E15362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4DEC54E-2349-465B-8466-D12CB5D147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16D50BDC-FCAE-4112-86A8-5326D348F7D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49A11615-5903-4F4C-9BA7-1C0A80E8CA5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320704F-4EDF-490B-BE7C-EF083B73566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715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extLst mod="1"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2.sv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image" Target="../media/image3.png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theme" Target="../theme/theme3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image" Target="../media/image2.svg"/><Relationship Id="rId8" Type="http://schemas.openxmlformats.org/officeDocument/2006/relationships/slideLayout" Target="../slideLayouts/slideLayout41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66.xml"/><Relationship Id="rId1" Type="http://schemas.openxmlformats.org/officeDocument/2006/relationships/slideLayout" Target="../slideLayouts/slideLayout6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形 6">
            <a:extLst>
              <a:ext uri="{FF2B5EF4-FFF2-40B4-BE49-F238E27FC236}">
                <a16:creationId xmlns:a16="http://schemas.microsoft.com/office/drawing/2014/main" id="{24D6A946-1AD6-4E2B-BD31-9727DAD36B08}"/>
              </a:ext>
            </a:extLst>
          </p:cNvPr>
          <p:cNvPicPr>
            <a:picLocks noChangeAspect="1"/>
          </p:cNvPicPr>
          <p:nvPr userDrawn="1"/>
        </p:nvPicPr>
        <p:blipFill>
          <a:blip r:embed="rId33">
            <a:extLst>
              <a:ext uri="{96DAC541-7B7A-43D3-8B79-37D633B846F1}">
                <asvg:svgBlip xmlns:asvg="http://schemas.microsoft.com/office/drawing/2016/SVG/main" r:embed="rId34"/>
              </a:ext>
            </a:extLst>
          </a:blip>
          <a:stretch>
            <a:fillRect/>
          </a:stretch>
        </p:blipFill>
        <p:spPr>
          <a:xfrm>
            <a:off x="-664526" y="-1662289"/>
            <a:ext cx="13913599" cy="10182578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id="{034B2520-0D36-4AC3-A911-B34AFF9346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EA7AAB5-FB72-49A4-8D7C-533628892B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A50B3F-6377-4E8B-8DD0-C3E079AA94C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zh-CN" altLang="en-US"/>
              <a:t>厚德致远，博学敦行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1731558-BEB0-4BB3-9B0F-55575292BEE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D30B6A1-7477-4C68-A7A5-B2E87BC0C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15461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6" r:id="rId2"/>
    <p:sldLayoutId id="2147483713" r:id="rId3"/>
    <p:sldLayoutId id="2147483661" r:id="rId4"/>
    <p:sldLayoutId id="2147483662" r:id="rId5"/>
    <p:sldLayoutId id="2147483711" r:id="rId6"/>
    <p:sldLayoutId id="2147483663" r:id="rId7"/>
    <p:sldLayoutId id="2147483742" r:id="rId8"/>
    <p:sldLayoutId id="2147483671" r:id="rId9"/>
    <p:sldLayoutId id="2147483672" r:id="rId10"/>
    <p:sldLayoutId id="2147483673" r:id="rId11"/>
    <p:sldLayoutId id="2147483674" r:id="rId12"/>
    <p:sldLayoutId id="2147483675" r:id="rId13"/>
    <p:sldLayoutId id="2147483743" r:id="rId14"/>
    <p:sldLayoutId id="2147483744" r:id="rId15"/>
    <p:sldLayoutId id="2147483745" r:id="rId16"/>
    <p:sldLayoutId id="2147483746" r:id="rId17"/>
    <p:sldLayoutId id="2147483670" r:id="rId18"/>
    <p:sldLayoutId id="2147483664" r:id="rId19"/>
    <p:sldLayoutId id="2147483665" r:id="rId20"/>
    <p:sldLayoutId id="2147483666" r:id="rId21"/>
    <p:sldLayoutId id="2147483710" r:id="rId22"/>
    <p:sldLayoutId id="2147483668" r:id="rId23"/>
    <p:sldLayoutId id="2147483669" r:id="rId24"/>
    <p:sldLayoutId id="2147483667" r:id="rId25"/>
    <p:sldLayoutId id="2147483677" r:id="rId26"/>
    <p:sldLayoutId id="2147483678" r:id="rId27"/>
    <p:sldLayoutId id="2147483712" r:id="rId28"/>
    <p:sldLayoutId id="2147483693" r:id="rId29"/>
    <p:sldLayoutId id="2147483741" r:id="rId30"/>
    <p:sldLayoutId id="2147483747" r:id="rId3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19564444-F3A8-42EF-BF16-977965D258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7F34628-81E4-4585-B860-90BD0B62FC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926EC9A-F829-4858-8B28-E7FF7024C9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E04F6F2-BE97-46BE-B3FC-0DAEBF7FA24F}" type="datetimeFigureOut">
              <a:rPr lang="zh-CN" altLang="en-US" smtClean="0"/>
              <a:t>2019/4/16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B14ACBE-361D-4685-8032-2C98886973E2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4E5D01D-77A3-4CFC-95DD-CF143DBBD1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F07B4A5-8A13-432E-AD68-50D6050EA95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551202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74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3AC8F8BB-BBD1-4A55-A471-865BF01DBF05}"/>
              </a:ext>
            </a:extLst>
          </p:cNvPr>
          <p:cNvPicPr>
            <a:picLocks noChangeAspect="1"/>
          </p:cNvPicPr>
          <p:nvPr userDrawn="1"/>
        </p:nvPicPr>
        <p:blipFill>
          <a:blip r:embed="rId3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矩形 8">
            <a:extLst>
              <a:ext uri="{FF2B5EF4-FFF2-40B4-BE49-F238E27FC236}">
                <a16:creationId xmlns:a16="http://schemas.microsoft.com/office/drawing/2014/main" id="{7351C5E3-8408-4431-8E01-E5DF36E34357}"/>
              </a:ext>
            </a:extLst>
          </p:cNvPr>
          <p:cNvSpPr/>
          <p:nvPr userDrawn="1"/>
        </p:nvSpPr>
        <p:spPr>
          <a:xfrm>
            <a:off x="-88900" y="0"/>
            <a:ext cx="12382500" cy="6858000"/>
          </a:xfrm>
          <a:prstGeom prst="rect">
            <a:avLst/>
          </a:prstGeom>
          <a:solidFill>
            <a:schemeClr val="bg1"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034B2520-0D36-4AC3-A911-B34AFF9346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EA7AAB5-FB72-49A4-8D7C-533628892B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7EA50B3F-6377-4E8B-8DD0-C3E079AA94C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zh-CN" altLang="en-US"/>
              <a:t>厚德致远，博学敦行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1731558-BEB0-4BB3-9B0F-55575292BEE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D30B6A1-7477-4C68-A7A5-B2E87BC0C14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38A040-7787-443D-B360-DECFB95341CC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形 6">
            <a:extLst>
              <a:ext uri="{FF2B5EF4-FFF2-40B4-BE49-F238E27FC236}">
                <a16:creationId xmlns:a16="http://schemas.microsoft.com/office/drawing/2014/main" id="{24D6A946-1AD6-4E2B-BD31-9727DAD36B08}"/>
              </a:ext>
            </a:extLst>
          </p:cNvPr>
          <p:cNvPicPr>
            <a:picLocks noChangeAspect="1"/>
          </p:cNvPicPr>
          <p:nvPr userDrawn="1"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-664526" y="-1662289"/>
            <a:ext cx="13913599" cy="101825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4581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  <p:sldLayoutId id="2147483768" r:id="rId20"/>
    <p:sldLayoutId id="2147483769" r:id="rId21"/>
    <p:sldLayoutId id="2147483770" r:id="rId22"/>
    <p:sldLayoutId id="2147483771" r:id="rId23"/>
    <p:sldLayoutId id="2147483772" r:id="rId24"/>
    <p:sldLayoutId id="2147483773" r:id="rId25"/>
    <p:sldLayoutId id="2147483774" r:id="rId26"/>
    <p:sldLayoutId id="2147483775" r:id="rId27"/>
    <p:sldLayoutId id="2147483776" r:id="rId28"/>
    <p:sldLayoutId id="2147483777" r:id="rId29"/>
    <p:sldLayoutId id="2147483778" r:id="rId30"/>
    <p:sldLayoutId id="2147483779" r:id="rId3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1030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64">
          <p15:clr>
            <a:srgbClr val="F26B43"/>
          </p15:clr>
        </p15:guide>
        <p15:guide id="2" pos="3840">
          <p15:clr>
            <a:srgbClr val="F26B43"/>
          </p15:clr>
        </p15:guide>
        <p15:guide id="3" pos="192">
          <p15:clr>
            <a:srgbClr val="F26B43"/>
          </p15:clr>
        </p15:guide>
        <p15:guide id="4" pos="7488">
          <p15:clr>
            <a:srgbClr val="F26B43"/>
          </p15:clr>
        </p15:guide>
        <p15:guide id="5" orient="horz" pos="432">
          <p15:clr>
            <a:srgbClr val="F26B43"/>
          </p15:clr>
        </p15:guide>
        <p15:guide id="6" orient="horz" pos="472">
          <p15:clr>
            <a:srgbClr val="F26B43"/>
          </p15:clr>
        </p15:guide>
        <p15:guide id="7" orient="horz" pos="4104">
          <p15:clr>
            <a:srgbClr val="F26B43"/>
          </p15:clr>
        </p15:guide>
        <p15:guide id="8" orient="horz" pos="405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2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4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8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5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4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png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3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tmp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2.tmp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png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6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组合 69">
            <a:extLst>
              <a:ext uri="{FF2B5EF4-FFF2-40B4-BE49-F238E27FC236}">
                <a16:creationId xmlns:a16="http://schemas.microsoft.com/office/drawing/2014/main" id="{D5112C37-430B-4F10-A1D2-12B0BA77531C}"/>
              </a:ext>
            </a:extLst>
          </p:cNvPr>
          <p:cNvGrpSpPr/>
          <p:nvPr/>
        </p:nvGrpSpPr>
        <p:grpSpPr>
          <a:xfrm>
            <a:off x="-1085947" y="-1767371"/>
            <a:ext cx="14960656" cy="5410925"/>
            <a:chOff x="-1085947" y="-1767371"/>
            <a:chExt cx="14960656" cy="5410925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BD6E9D0F-B97C-40E2-953D-66301599FB74}"/>
                </a:ext>
              </a:extLst>
            </p:cNvPr>
            <p:cNvSpPr/>
            <p:nvPr/>
          </p:nvSpPr>
          <p:spPr>
            <a:xfrm>
              <a:off x="-1085947" y="-1767371"/>
              <a:ext cx="14960656" cy="5324958"/>
            </a:xfrm>
            <a:custGeom>
              <a:avLst/>
              <a:gdLst>
                <a:gd name="connsiteX0" fmla="*/ 743047 w 14960656"/>
                <a:gd name="connsiteY0" fmla="*/ 4934215 h 5324958"/>
                <a:gd name="connsiteX1" fmla="*/ 4019647 w 14960656"/>
                <a:gd name="connsiteY1" fmla="*/ 5239015 h 5324958"/>
                <a:gd name="connsiteX2" fmla="*/ 7181947 w 14960656"/>
                <a:gd name="connsiteY2" fmla="*/ 4743715 h 5324958"/>
                <a:gd name="connsiteX3" fmla="*/ 10522047 w 14960656"/>
                <a:gd name="connsiteY3" fmla="*/ 5150115 h 5324958"/>
                <a:gd name="connsiteX4" fmla="*/ 14052647 w 14960656"/>
                <a:gd name="connsiteY4" fmla="*/ 4832615 h 5324958"/>
                <a:gd name="connsiteX5" fmla="*/ 14928947 w 14960656"/>
                <a:gd name="connsiteY5" fmla="*/ 3334015 h 5324958"/>
                <a:gd name="connsiteX6" fmla="*/ 13265247 w 14960656"/>
                <a:gd name="connsiteY6" fmla="*/ 70115 h 5324958"/>
                <a:gd name="connsiteX7" fmla="*/ 2978247 w 14960656"/>
                <a:gd name="connsiteY7" fmla="*/ 1136915 h 5324958"/>
                <a:gd name="connsiteX8" fmla="*/ 158847 w 14960656"/>
                <a:gd name="connsiteY8" fmla="*/ 1619515 h 5324958"/>
                <a:gd name="connsiteX9" fmla="*/ 743047 w 14960656"/>
                <a:gd name="connsiteY9" fmla="*/ 4934215 h 5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0656" h="5324958">
                  <a:moveTo>
                    <a:pt x="743047" y="4934215"/>
                  </a:moveTo>
                  <a:cubicBezTo>
                    <a:pt x="1386514" y="5537465"/>
                    <a:pt x="2946497" y="5270765"/>
                    <a:pt x="4019647" y="5239015"/>
                  </a:cubicBezTo>
                  <a:cubicBezTo>
                    <a:pt x="5092797" y="5207265"/>
                    <a:pt x="6098214" y="4758532"/>
                    <a:pt x="7181947" y="4743715"/>
                  </a:cubicBezTo>
                  <a:cubicBezTo>
                    <a:pt x="8265680" y="4728898"/>
                    <a:pt x="9376930" y="5135298"/>
                    <a:pt x="10522047" y="5150115"/>
                  </a:cubicBezTo>
                  <a:cubicBezTo>
                    <a:pt x="11667164" y="5164932"/>
                    <a:pt x="13318164" y="5135298"/>
                    <a:pt x="14052647" y="4832615"/>
                  </a:cubicBezTo>
                  <a:cubicBezTo>
                    <a:pt x="14787130" y="4529932"/>
                    <a:pt x="15060180" y="4127765"/>
                    <a:pt x="14928947" y="3334015"/>
                  </a:cubicBezTo>
                  <a:cubicBezTo>
                    <a:pt x="14797714" y="2540265"/>
                    <a:pt x="15257030" y="436298"/>
                    <a:pt x="13265247" y="70115"/>
                  </a:cubicBezTo>
                  <a:cubicBezTo>
                    <a:pt x="11273464" y="-296068"/>
                    <a:pt x="5162647" y="878682"/>
                    <a:pt x="2978247" y="1136915"/>
                  </a:cubicBezTo>
                  <a:cubicBezTo>
                    <a:pt x="793847" y="1395148"/>
                    <a:pt x="529264" y="988748"/>
                    <a:pt x="158847" y="1619515"/>
                  </a:cubicBezTo>
                  <a:cubicBezTo>
                    <a:pt x="-211570" y="2250282"/>
                    <a:pt x="99580" y="4330965"/>
                    <a:pt x="743047" y="4934215"/>
                  </a:cubicBezTo>
                  <a:close/>
                </a:path>
              </a:pathLst>
            </a:custGeom>
            <a:blipFill dpi="0" rotWithShape="1">
              <a:blip r:embed="rId2"/>
              <a:srcRect/>
              <a:stretch>
                <a:fillRect l="-1000" t="-13000" r="1000" b="-2900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3987A511-0E17-48E1-90E4-8F0A96488EB2}"/>
                </a:ext>
              </a:extLst>
            </p:cNvPr>
            <p:cNvSpPr/>
            <p:nvPr/>
          </p:nvSpPr>
          <p:spPr>
            <a:xfrm>
              <a:off x="-1085947" y="-1681404"/>
              <a:ext cx="14960656" cy="5324958"/>
            </a:xfrm>
            <a:custGeom>
              <a:avLst/>
              <a:gdLst>
                <a:gd name="connsiteX0" fmla="*/ 743047 w 14960656"/>
                <a:gd name="connsiteY0" fmla="*/ 4934215 h 5324958"/>
                <a:gd name="connsiteX1" fmla="*/ 4019647 w 14960656"/>
                <a:gd name="connsiteY1" fmla="*/ 5239015 h 5324958"/>
                <a:gd name="connsiteX2" fmla="*/ 7181947 w 14960656"/>
                <a:gd name="connsiteY2" fmla="*/ 4743715 h 5324958"/>
                <a:gd name="connsiteX3" fmla="*/ 10522047 w 14960656"/>
                <a:gd name="connsiteY3" fmla="*/ 5150115 h 5324958"/>
                <a:gd name="connsiteX4" fmla="*/ 14052647 w 14960656"/>
                <a:gd name="connsiteY4" fmla="*/ 4832615 h 5324958"/>
                <a:gd name="connsiteX5" fmla="*/ 14928947 w 14960656"/>
                <a:gd name="connsiteY5" fmla="*/ 3334015 h 5324958"/>
                <a:gd name="connsiteX6" fmla="*/ 13265247 w 14960656"/>
                <a:gd name="connsiteY6" fmla="*/ 70115 h 5324958"/>
                <a:gd name="connsiteX7" fmla="*/ 2978247 w 14960656"/>
                <a:gd name="connsiteY7" fmla="*/ 1136915 h 5324958"/>
                <a:gd name="connsiteX8" fmla="*/ 158847 w 14960656"/>
                <a:gd name="connsiteY8" fmla="*/ 1619515 h 5324958"/>
                <a:gd name="connsiteX9" fmla="*/ 743047 w 14960656"/>
                <a:gd name="connsiteY9" fmla="*/ 4934215 h 5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0656" h="5324958">
                  <a:moveTo>
                    <a:pt x="743047" y="4934215"/>
                  </a:moveTo>
                  <a:cubicBezTo>
                    <a:pt x="1386514" y="5537465"/>
                    <a:pt x="2946497" y="5270765"/>
                    <a:pt x="4019647" y="5239015"/>
                  </a:cubicBezTo>
                  <a:cubicBezTo>
                    <a:pt x="5092797" y="5207265"/>
                    <a:pt x="6098214" y="4758532"/>
                    <a:pt x="7181947" y="4743715"/>
                  </a:cubicBezTo>
                  <a:cubicBezTo>
                    <a:pt x="8265680" y="4728898"/>
                    <a:pt x="9376930" y="5135298"/>
                    <a:pt x="10522047" y="5150115"/>
                  </a:cubicBezTo>
                  <a:cubicBezTo>
                    <a:pt x="11667164" y="5164932"/>
                    <a:pt x="13318164" y="5135298"/>
                    <a:pt x="14052647" y="4832615"/>
                  </a:cubicBezTo>
                  <a:cubicBezTo>
                    <a:pt x="14787130" y="4529932"/>
                    <a:pt x="15060180" y="4127765"/>
                    <a:pt x="14928947" y="3334015"/>
                  </a:cubicBezTo>
                  <a:cubicBezTo>
                    <a:pt x="14797714" y="2540265"/>
                    <a:pt x="15257030" y="436298"/>
                    <a:pt x="13265247" y="70115"/>
                  </a:cubicBezTo>
                  <a:cubicBezTo>
                    <a:pt x="11273464" y="-296068"/>
                    <a:pt x="5162647" y="878682"/>
                    <a:pt x="2978247" y="1136915"/>
                  </a:cubicBezTo>
                  <a:cubicBezTo>
                    <a:pt x="793847" y="1395148"/>
                    <a:pt x="529264" y="988748"/>
                    <a:pt x="158847" y="1619515"/>
                  </a:cubicBezTo>
                  <a:cubicBezTo>
                    <a:pt x="-211570" y="2250282"/>
                    <a:pt x="99580" y="4330965"/>
                    <a:pt x="743047" y="4934215"/>
                  </a:cubicBezTo>
                  <a:close/>
                </a:path>
              </a:pathLst>
            </a:custGeom>
            <a:solidFill>
              <a:schemeClr val="accent1">
                <a:alpha val="4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5AF2344B-BAB5-48F9-AB0B-5A19BF2EDA8B}"/>
              </a:ext>
            </a:extLst>
          </p:cNvPr>
          <p:cNvSpPr txBox="1"/>
          <p:nvPr/>
        </p:nvSpPr>
        <p:spPr>
          <a:xfrm>
            <a:off x="1579505" y="4063376"/>
            <a:ext cx="90329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accent1"/>
                </a:solidFill>
                <a:latin typeface="Source Han Sans"/>
                <a:ea typeface="思源黑体 CN Heavy" panose="020B0A00000000000000" pitchFamily="34" charset="-122"/>
                <a:cs typeface="+mn-ea"/>
                <a:sym typeface="Source Han Sans"/>
              </a:rPr>
              <a:t>浙江理工大学学生及教职员工通用模板</a:t>
            </a:r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E7665B09-971D-4BC7-AB3E-9E1F343B177D}"/>
              </a:ext>
            </a:extLst>
          </p:cNvPr>
          <p:cNvSpPr/>
          <p:nvPr/>
        </p:nvSpPr>
        <p:spPr>
          <a:xfrm>
            <a:off x="5253149" y="4852097"/>
            <a:ext cx="1685703" cy="3385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11B07401-01E9-4C23-AB4A-8251EB63676A}"/>
              </a:ext>
            </a:extLst>
          </p:cNvPr>
          <p:cNvSpPr txBox="1"/>
          <p:nvPr/>
        </p:nvSpPr>
        <p:spPr>
          <a:xfrm>
            <a:off x="5268641" y="4855123"/>
            <a:ext cx="1654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答辩人：小黑黑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B48D6052-4658-49A5-9BC9-6558786B038A}"/>
              </a:ext>
            </a:extLst>
          </p:cNvPr>
          <p:cNvSpPr txBox="1"/>
          <p:nvPr/>
        </p:nvSpPr>
        <p:spPr>
          <a:xfrm>
            <a:off x="5182930" y="5275848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指导老师：杨老师</a:t>
            </a: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7F839179-CA5B-4049-99A6-629A0CAF7204}"/>
              </a:ext>
            </a:extLst>
          </p:cNvPr>
          <p:cNvGrpSpPr/>
          <p:nvPr/>
        </p:nvGrpSpPr>
        <p:grpSpPr>
          <a:xfrm>
            <a:off x="4970297" y="1433257"/>
            <a:ext cx="2302933" cy="2302933"/>
            <a:chOff x="4970297" y="1433257"/>
            <a:chExt cx="2302933" cy="2302933"/>
          </a:xfrm>
        </p:grpSpPr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12C2B3FF-D595-4CF1-B2BA-6E3BAF029D82}"/>
                </a:ext>
              </a:extLst>
            </p:cNvPr>
            <p:cNvSpPr/>
            <p:nvPr/>
          </p:nvSpPr>
          <p:spPr>
            <a:xfrm>
              <a:off x="4970297" y="1433257"/>
              <a:ext cx="2302933" cy="2302933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E523630B-C02A-434F-A640-4C699FB8F017}"/>
                </a:ext>
              </a:extLst>
            </p:cNvPr>
            <p:cNvGrpSpPr/>
            <p:nvPr/>
          </p:nvGrpSpPr>
          <p:grpSpPr>
            <a:xfrm>
              <a:off x="5164420" y="1618640"/>
              <a:ext cx="1893667" cy="1893667"/>
              <a:chOff x="5149167" y="1559399"/>
              <a:chExt cx="1893667" cy="1893667"/>
            </a:xfrm>
          </p:grpSpPr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60C723B8-A629-48A0-A38B-A6F769EEF468}"/>
                  </a:ext>
                </a:extLst>
              </p:cNvPr>
              <p:cNvGrpSpPr/>
              <p:nvPr/>
            </p:nvGrpSpPr>
            <p:grpSpPr>
              <a:xfrm>
                <a:off x="5378896" y="2932853"/>
                <a:ext cx="1431654" cy="449313"/>
                <a:chOff x="1885737" y="3855621"/>
                <a:chExt cx="1431654" cy="449313"/>
              </a:xfrm>
              <a:solidFill>
                <a:schemeClr val="accent1"/>
              </a:solidFill>
            </p:grpSpPr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6780E71E-0592-4A87-BA25-F4BDA4E40F82}"/>
                    </a:ext>
                  </a:extLst>
                </p:cNvPr>
                <p:cNvSpPr/>
                <p:nvPr/>
              </p:nvSpPr>
              <p:spPr>
                <a:xfrm>
                  <a:off x="1968436" y="3855621"/>
                  <a:ext cx="31827" cy="55697"/>
                </a:xfrm>
                <a:custGeom>
                  <a:avLst/>
                  <a:gdLst>
                    <a:gd name="connsiteX0" fmla="*/ 11446 w 12082"/>
                    <a:gd name="connsiteY0" fmla="*/ 6738 h 21144"/>
                    <a:gd name="connsiteX1" fmla="*/ 9936 w 12082"/>
                    <a:gd name="connsiteY1" fmla="*/ 3415 h 21144"/>
                    <a:gd name="connsiteX2" fmla="*/ 7821 w 12082"/>
                    <a:gd name="connsiteY2" fmla="*/ 2509 h 21144"/>
                    <a:gd name="connsiteX3" fmla="*/ 4801 w 12082"/>
                    <a:gd name="connsiteY3" fmla="*/ 5831 h 21144"/>
                    <a:gd name="connsiteX4" fmla="*/ 2686 w 12082"/>
                    <a:gd name="connsiteY4" fmla="*/ 10664 h 21144"/>
                    <a:gd name="connsiteX5" fmla="*/ 2988 w 12082"/>
                    <a:gd name="connsiteY5" fmla="*/ 20029 h 21144"/>
                    <a:gd name="connsiteX6" fmla="*/ 7821 w 12082"/>
                    <a:gd name="connsiteY6" fmla="*/ 20935 h 21144"/>
                    <a:gd name="connsiteX7" fmla="*/ 10238 w 12082"/>
                    <a:gd name="connsiteY7" fmla="*/ 18820 h 21144"/>
                    <a:gd name="connsiteX8" fmla="*/ 12352 w 12082"/>
                    <a:gd name="connsiteY8" fmla="*/ 11571 h 21144"/>
                    <a:gd name="connsiteX9" fmla="*/ 11446 w 12082"/>
                    <a:gd name="connsiteY9" fmla="*/ 6738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82" h="21144">
                      <a:moveTo>
                        <a:pt x="11446" y="6738"/>
                      </a:moveTo>
                      <a:cubicBezTo>
                        <a:pt x="11144" y="5529"/>
                        <a:pt x="10842" y="4321"/>
                        <a:pt x="9936" y="3415"/>
                      </a:cubicBezTo>
                      <a:cubicBezTo>
                        <a:pt x="9332" y="2509"/>
                        <a:pt x="8728" y="1905"/>
                        <a:pt x="7821" y="2509"/>
                      </a:cubicBezTo>
                      <a:cubicBezTo>
                        <a:pt x="7821" y="2509"/>
                        <a:pt x="6311" y="4019"/>
                        <a:pt x="4801" y="5831"/>
                      </a:cubicBezTo>
                      <a:cubicBezTo>
                        <a:pt x="3592" y="7342"/>
                        <a:pt x="2988" y="8852"/>
                        <a:pt x="2686" y="10664"/>
                      </a:cubicBezTo>
                      <a:cubicBezTo>
                        <a:pt x="2384" y="13383"/>
                        <a:pt x="1780" y="17914"/>
                        <a:pt x="2988" y="20029"/>
                      </a:cubicBezTo>
                      <a:cubicBezTo>
                        <a:pt x="3895" y="22143"/>
                        <a:pt x="6311" y="21539"/>
                        <a:pt x="7821" y="20935"/>
                      </a:cubicBezTo>
                      <a:cubicBezTo>
                        <a:pt x="8728" y="20331"/>
                        <a:pt x="9634" y="19727"/>
                        <a:pt x="10238" y="18820"/>
                      </a:cubicBezTo>
                      <a:cubicBezTo>
                        <a:pt x="11144" y="17310"/>
                        <a:pt x="12654" y="14591"/>
                        <a:pt x="12352" y="11571"/>
                      </a:cubicBezTo>
                      <a:cubicBezTo>
                        <a:pt x="11748" y="9154"/>
                        <a:pt x="11748" y="7644"/>
                        <a:pt x="11446" y="673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E515CC4F-8ACA-47B6-A350-BF1FFEB327B7}"/>
                    </a:ext>
                  </a:extLst>
                </p:cNvPr>
                <p:cNvSpPr/>
                <p:nvPr/>
              </p:nvSpPr>
              <p:spPr>
                <a:xfrm>
                  <a:off x="1922601" y="3891270"/>
                  <a:ext cx="39782" cy="55697"/>
                </a:xfrm>
                <a:custGeom>
                  <a:avLst/>
                  <a:gdLst>
                    <a:gd name="connsiteX0" fmla="*/ 9213 w 15103"/>
                    <a:gd name="connsiteY0" fmla="*/ 2266 h 21144"/>
                    <a:gd name="connsiteX1" fmla="*/ 8005 w 15103"/>
                    <a:gd name="connsiteY1" fmla="*/ 2266 h 21144"/>
                    <a:gd name="connsiteX2" fmla="*/ 3776 w 15103"/>
                    <a:gd name="connsiteY2" fmla="*/ 5588 h 21144"/>
                    <a:gd name="connsiteX3" fmla="*/ 2870 w 15103"/>
                    <a:gd name="connsiteY3" fmla="*/ 7401 h 21144"/>
                    <a:gd name="connsiteX4" fmla="*/ 2266 w 15103"/>
                    <a:gd name="connsiteY4" fmla="*/ 10421 h 21144"/>
                    <a:gd name="connsiteX5" fmla="*/ 2266 w 15103"/>
                    <a:gd name="connsiteY5" fmla="*/ 11025 h 21144"/>
                    <a:gd name="connsiteX6" fmla="*/ 2870 w 15103"/>
                    <a:gd name="connsiteY6" fmla="*/ 15254 h 21144"/>
                    <a:gd name="connsiteX7" fmla="*/ 3474 w 15103"/>
                    <a:gd name="connsiteY7" fmla="*/ 17067 h 21144"/>
                    <a:gd name="connsiteX8" fmla="*/ 8005 w 15103"/>
                    <a:gd name="connsiteY8" fmla="*/ 19483 h 21144"/>
                    <a:gd name="connsiteX9" fmla="*/ 13140 w 15103"/>
                    <a:gd name="connsiteY9" fmla="*/ 14952 h 21144"/>
                    <a:gd name="connsiteX10" fmla="*/ 11932 w 15103"/>
                    <a:gd name="connsiteY10" fmla="*/ 4682 h 21144"/>
                    <a:gd name="connsiteX11" fmla="*/ 10723 w 15103"/>
                    <a:gd name="connsiteY11" fmla="*/ 3172 h 21144"/>
                    <a:gd name="connsiteX12" fmla="*/ 9213 w 15103"/>
                    <a:gd name="connsiteY12" fmla="*/ 2266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03" h="21144">
                      <a:moveTo>
                        <a:pt x="9213" y="2266"/>
                      </a:moveTo>
                      <a:cubicBezTo>
                        <a:pt x="8911" y="2266"/>
                        <a:pt x="8307" y="2266"/>
                        <a:pt x="8005" y="2266"/>
                      </a:cubicBezTo>
                      <a:cubicBezTo>
                        <a:pt x="7099" y="2568"/>
                        <a:pt x="5588" y="3172"/>
                        <a:pt x="3776" y="5588"/>
                      </a:cubicBezTo>
                      <a:cubicBezTo>
                        <a:pt x="3474" y="6192"/>
                        <a:pt x="3172" y="6797"/>
                        <a:pt x="2870" y="7401"/>
                      </a:cubicBezTo>
                      <a:cubicBezTo>
                        <a:pt x="2568" y="8307"/>
                        <a:pt x="2266" y="9213"/>
                        <a:pt x="2266" y="10421"/>
                      </a:cubicBezTo>
                      <a:cubicBezTo>
                        <a:pt x="2266" y="10723"/>
                        <a:pt x="2266" y="10723"/>
                        <a:pt x="2266" y="11025"/>
                      </a:cubicBezTo>
                      <a:lnTo>
                        <a:pt x="2870" y="15254"/>
                      </a:lnTo>
                      <a:cubicBezTo>
                        <a:pt x="2870" y="15859"/>
                        <a:pt x="3172" y="16463"/>
                        <a:pt x="3474" y="17067"/>
                      </a:cubicBezTo>
                      <a:cubicBezTo>
                        <a:pt x="4078" y="18275"/>
                        <a:pt x="5286" y="19785"/>
                        <a:pt x="8005" y="19483"/>
                      </a:cubicBezTo>
                      <a:cubicBezTo>
                        <a:pt x="11932" y="19181"/>
                        <a:pt x="13140" y="14952"/>
                        <a:pt x="13140" y="14952"/>
                      </a:cubicBezTo>
                      <a:cubicBezTo>
                        <a:pt x="13140" y="14952"/>
                        <a:pt x="14348" y="9817"/>
                        <a:pt x="11932" y="4682"/>
                      </a:cubicBezTo>
                      <a:cubicBezTo>
                        <a:pt x="11630" y="4078"/>
                        <a:pt x="11328" y="3474"/>
                        <a:pt x="10723" y="3172"/>
                      </a:cubicBezTo>
                      <a:cubicBezTo>
                        <a:pt x="10421" y="2568"/>
                        <a:pt x="9817" y="2266"/>
                        <a:pt x="9213" y="226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E0E804B9-4925-4B90-8A4B-39C53F32DB37}"/>
                    </a:ext>
                  </a:extLst>
                </p:cNvPr>
                <p:cNvSpPr/>
                <p:nvPr/>
              </p:nvSpPr>
              <p:spPr>
                <a:xfrm>
                  <a:off x="1885737" y="3944546"/>
                  <a:ext cx="39782" cy="55697"/>
                </a:xfrm>
                <a:custGeom>
                  <a:avLst/>
                  <a:gdLst>
                    <a:gd name="connsiteX0" fmla="*/ 10823 w 15103"/>
                    <a:gd name="connsiteY0" fmla="*/ 2278 h 21144"/>
                    <a:gd name="connsiteX1" fmla="*/ 4178 w 15103"/>
                    <a:gd name="connsiteY1" fmla="*/ 8923 h 21144"/>
                    <a:gd name="connsiteX2" fmla="*/ 2969 w 15103"/>
                    <a:gd name="connsiteY2" fmla="*/ 18892 h 21144"/>
                    <a:gd name="connsiteX3" fmla="*/ 10823 w 15103"/>
                    <a:gd name="connsiteY3" fmla="*/ 19798 h 21144"/>
                    <a:gd name="connsiteX4" fmla="*/ 15052 w 15103"/>
                    <a:gd name="connsiteY4" fmla="*/ 12246 h 21144"/>
                    <a:gd name="connsiteX5" fmla="*/ 13542 w 15103"/>
                    <a:gd name="connsiteY5" fmla="*/ 4694 h 21144"/>
                    <a:gd name="connsiteX6" fmla="*/ 10823 w 15103"/>
                    <a:gd name="connsiteY6" fmla="*/ 2278 h 21144"/>
                    <a:gd name="connsiteX7" fmla="*/ 10823 w 15103"/>
                    <a:gd name="connsiteY7" fmla="*/ 2278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03" h="21144">
                      <a:moveTo>
                        <a:pt x="10823" y="2278"/>
                      </a:moveTo>
                      <a:cubicBezTo>
                        <a:pt x="10823" y="2278"/>
                        <a:pt x="8407" y="1674"/>
                        <a:pt x="4178" y="8923"/>
                      </a:cubicBezTo>
                      <a:cubicBezTo>
                        <a:pt x="4178" y="8923"/>
                        <a:pt x="855" y="14965"/>
                        <a:pt x="2969" y="18892"/>
                      </a:cubicBezTo>
                      <a:cubicBezTo>
                        <a:pt x="5084" y="22818"/>
                        <a:pt x="10823" y="19798"/>
                        <a:pt x="10823" y="19798"/>
                      </a:cubicBezTo>
                      <a:cubicBezTo>
                        <a:pt x="10823" y="19798"/>
                        <a:pt x="15052" y="16777"/>
                        <a:pt x="15052" y="12246"/>
                      </a:cubicBezTo>
                      <a:cubicBezTo>
                        <a:pt x="15052" y="9527"/>
                        <a:pt x="14146" y="6507"/>
                        <a:pt x="13542" y="4694"/>
                      </a:cubicBezTo>
                      <a:cubicBezTo>
                        <a:pt x="13240" y="3486"/>
                        <a:pt x="12032" y="2580"/>
                        <a:pt x="10823" y="2278"/>
                      </a:cubicBezTo>
                      <a:cubicBezTo>
                        <a:pt x="10823" y="2278"/>
                        <a:pt x="10823" y="2278"/>
                        <a:pt x="10823" y="22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CE48146D-A412-4289-AA47-3987BFD2ED21}"/>
                    </a:ext>
                  </a:extLst>
                </p:cNvPr>
                <p:cNvSpPr/>
                <p:nvPr/>
              </p:nvSpPr>
              <p:spPr>
                <a:xfrm>
                  <a:off x="1938039" y="3868992"/>
                  <a:ext cx="151176" cy="175045"/>
                </a:xfrm>
                <a:custGeom>
                  <a:avLst/>
                  <a:gdLst>
                    <a:gd name="connsiteX0" fmla="*/ 48965 w 57392"/>
                    <a:gd name="connsiteY0" fmla="*/ 2266 h 66454"/>
                    <a:gd name="connsiteX1" fmla="*/ 51985 w 57392"/>
                    <a:gd name="connsiteY1" fmla="*/ 7703 h 66454"/>
                    <a:gd name="connsiteX2" fmla="*/ 50777 w 57392"/>
                    <a:gd name="connsiteY2" fmla="*/ 10421 h 66454"/>
                    <a:gd name="connsiteX3" fmla="*/ 41111 w 57392"/>
                    <a:gd name="connsiteY3" fmla="*/ 21296 h 66454"/>
                    <a:gd name="connsiteX4" fmla="*/ 45944 w 57392"/>
                    <a:gd name="connsiteY4" fmla="*/ 24921 h 66454"/>
                    <a:gd name="connsiteX5" fmla="*/ 49569 w 57392"/>
                    <a:gd name="connsiteY5" fmla="*/ 24014 h 66454"/>
                    <a:gd name="connsiteX6" fmla="*/ 53496 w 57392"/>
                    <a:gd name="connsiteY6" fmla="*/ 23410 h 66454"/>
                    <a:gd name="connsiteX7" fmla="*/ 56214 w 57392"/>
                    <a:gd name="connsiteY7" fmla="*/ 24316 h 66454"/>
                    <a:gd name="connsiteX8" fmla="*/ 56818 w 57392"/>
                    <a:gd name="connsiteY8" fmla="*/ 28847 h 66454"/>
                    <a:gd name="connsiteX9" fmla="*/ 55610 w 57392"/>
                    <a:gd name="connsiteY9" fmla="*/ 29754 h 66454"/>
                    <a:gd name="connsiteX10" fmla="*/ 46246 w 57392"/>
                    <a:gd name="connsiteY10" fmla="*/ 32472 h 66454"/>
                    <a:gd name="connsiteX11" fmla="*/ 38392 w 57392"/>
                    <a:gd name="connsiteY11" fmla="*/ 32170 h 66454"/>
                    <a:gd name="connsiteX12" fmla="*/ 36278 w 57392"/>
                    <a:gd name="connsiteY12" fmla="*/ 31868 h 66454"/>
                    <a:gd name="connsiteX13" fmla="*/ 29330 w 57392"/>
                    <a:gd name="connsiteY13" fmla="*/ 33378 h 66454"/>
                    <a:gd name="connsiteX14" fmla="*/ 15737 w 57392"/>
                    <a:gd name="connsiteY14" fmla="*/ 46669 h 66454"/>
                    <a:gd name="connsiteX15" fmla="*/ 14831 w 57392"/>
                    <a:gd name="connsiteY15" fmla="*/ 49388 h 66454"/>
                    <a:gd name="connsiteX16" fmla="*/ 19060 w 57392"/>
                    <a:gd name="connsiteY16" fmla="*/ 47576 h 66454"/>
                    <a:gd name="connsiteX17" fmla="*/ 30538 w 57392"/>
                    <a:gd name="connsiteY17" fmla="*/ 35795 h 66454"/>
                    <a:gd name="connsiteX18" fmla="*/ 37788 w 57392"/>
                    <a:gd name="connsiteY18" fmla="*/ 34889 h 66454"/>
                    <a:gd name="connsiteX19" fmla="*/ 46246 w 57392"/>
                    <a:gd name="connsiteY19" fmla="*/ 37003 h 66454"/>
                    <a:gd name="connsiteX20" fmla="*/ 49569 w 57392"/>
                    <a:gd name="connsiteY20" fmla="*/ 37003 h 66454"/>
                    <a:gd name="connsiteX21" fmla="*/ 53193 w 57392"/>
                    <a:gd name="connsiteY21" fmla="*/ 40024 h 66454"/>
                    <a:gd name="connsiteX22" fmla="*/ 50173 w 57392"/>
                    <a:gd name="connsiteY22" fmla="*/ 45159 h 66454"/>
                    <a:gd name="connsiteX23" fmla="*/ 44736 w 57392"/>
                    <a:gd name="connsiteY23" fmla="*/ 46065 h 66454"/>
                    <a:gd name="connsiteX24" fmla="*/ 43829 w 57392"/>
                    <a:gd name="connsiteY24" fmla="*/ 46669 h 66454"/>
                    <a:gd name="connsiteX25" fmla="*/ 26914 w 57392"/>
                    <a:gd name="connsiteY25" fmla="*/ 65700 h 66454"/>
                    <a:gd name="connsiteX26" fmla="*/ 19966 w 57392"/>
                    <a:gd name="connsiteY26" fmla="*/ 66304 h 66454"/>
                    <a:gd name="connsiteX27" fmla="*/ 19362 w 57392"/>
                    <a:gd name="connsiteY27" fmla="*/ 65700 h 66454"/>
                    <a:gd name="connsiteX28" fmla="*/ 19664 w 57392"/>
                    <a:gd name="connsiteY28" fmla="*/ 56940 h 66454"/>
                    <a:gd name="connsiteX29" fmla="*/ 19362 w 57392"/>
                    <a:gd name="connsiteY29" fmla="*/ 56638 h 66454"/>
                    <a:gd name="connsiteX30" fmla="*/ 17247 w 57392"/>
                    <a:gd name="connsiteY30" fmla="*/ 57544 h 66454"/>
                    <a:gd name="connsiteX31" fmla="*/ 9696 w 57392"/>
                    <a:gd name="connsiteY31" fmla="*/ 58148 h 66454"/>
                    <a:gd name="connsiteX32" fmla="*/ 8790 w 57392"/>
                    <a:gd name="connsiteY32" fmla="*/ 54825 h 66454"/>
                    <a:gd name="connsiteX33" fmla="*/ 8790 w 57392"/>
                    <a:gd name="connsiteY33" fmla="*/ 54221 h 66454"/>
                    <a:gd name="connsiteX34" fmla="*/ 6071 w 57392"/>
                    <a:gd name="connsiteY34" fmla="*/ 51805 h 66454"/>
                    <a:gd name="connsiteX35" fmla="*/ 4863 w 57392"/>
                    <a:gd name="connsiteY35" fmla="*/ 49992 h 66454"/>
                    <a:gd name="connsiteX36" fmla="*/ 4561 w 57392"/>
                    <a:gd name="connsiteY36" fmla="*/ 48784 h 66454"/>
                    <a:gd name="connsiteX37" fmla="*/ 3050 w 57392"/>
                    <a:gd name="connsiteY37" fmla="*/ 43951 h 66454"/>
                    <a:gd name="connsiteX38" fmla="*/ 2446 w 57392"/>
                    <a:gd name="connsiteY38" fmla="*/ 39118 h 66454"/>
                    <a:gd name="connsiteX39" fmla="*/ 5165 w 57392"/>
                    <a:gd name="connsiteY39" fmla="*/ 35191 h 66454"/>
                    <a:gd name="connsiteX40" fmla="*/ 6675 w 57392"/>
                    <a:gd name="connsiteY40" fmla="*/ 34587 h 66454"/>
                    <a:gd name="connsiteX41" fmla="*/ 8488 w 57392"/>
                    <a:gd name="connsiteY41" fmla="*/ 34285 h 66454"/>
                    <a:gd name="connsiteX42" fmla="*/ 16945 w 57392"/>
                    <a:gd name="connsiteY42" fmla="*/ 31868 h 66454"/>
                    <a:gd name="connsiteX43" fmla="*/ 17247 w 57392"/>
                    <a:gd name="connsiteY43" fmla="*/ 28545 h 66454"/>
                    <a:gd name="connsiteX44" fmla="*/ 21778 w 57392"/>
                    <a:gd name="connsiteY44" fmla="*/ 19483 h 66454"/>
                    <a:gd name="connsiteX45" fmla="*/ 33559 w 57392"/>
                    <a:gd name="connsiteY45" fmla="*/ 19483 h 66454"/>
                    <a:gd name="connsiteX46" fmla="*/ 47152 w 57392"/>
                    <a:gd name="connsiteY46" fmla="*/ 3776 h 66454"/>
                    <a:gd name="connsiteX47" fmla="*/ 48965 w 57392"/>
                    <a:gd name="connsiteY47" fmla="*/ 2266 h 66454"/>
                    <a:gd name="connsiteX48" fmla="*/ 30841 w 57392"/>
                    <a:gd name="connsiteY48" fmla="*/ 47878 h 66454"/>
                    <a:gd name="connsiteX49" fmla="*/ 31143 w 57392"/>
                    <a:gd name="connsiteY49" fmla="*/ 47274 h 66454"/>
                    <a:gd name="connsiteX50" fmla="*/ 31143 w 57392"/>
                    <a:gd name="connsiteY50" fmla="*/ 45159 h 66454"/>
                    <a:gd name="connsiteX51" fmla="*/ 29632 w 57392"/>
                    <a:gd name="connsiteY51" fmla="*/ 45461 h 66454"/>
                    <a:gd name="connsiteX52" fmla="*/ 24195 w 57392"/>
                    <a:gd name="connsiteY52" fmla="*/ 51502 h 66454"/>
                    <a:gd name="connsiteX53" fmla="*/ 23893 w 57392"/>
                    <a:gd name="connsiteY53" fmla="*/ 52107 h 66454"/>
                    <a:gd name="connsiteX54" fmla="*/ 24497 w 57392"/>
                    <a:gd name="connsiteY54" fmla="*/ 54523 h 66454"/>
                    <a:gd name="connsiteX55" fmla="*/ 25403 w 57392"/>
                    <a:gd name="connsiteY55" fmla="*/ 53919 h 66454"/>
                    <a:gd name="connsiteX56" fmla="*/ 30841 w 57392"/>
                    <a:gd name="connsiteY56" fmla="*/ 47878 h 66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7392" h="66454">
                      <a:moveTo>
                        <a:pt x="48965" y="2266"/>
                      </a:moveTo>
                      <a:cubicBezTo>
                        <a:pt x="50475" y="2266"/>
                        <a:pt x="52287" y="3172"/>
                        <a:pt x="51985" y="7703"/>
                      </a:cubicBezTo>
                      <a:cubicBezTo>
                        <a:pt x="51985" y="8609"/>
                        <a:pt x="51381" y="9817"/>
                        <a:pt x="50777" y="10421"/>
                      </a:cubicBezTo>
                      <a:lnTo>
                        <a:pt x="41111" y="21296"/>
                      </a:lnTo>
                      <a:cubicBezTo>
                        <a:pt x="41111" y="21296"/>
                        <a:pt x="34465" y="28847"/>
                        <a:pt x="45944" y="24921"/>
                      </a:cubicBezTo>
                      <a:cubicBezTo>
                        <a:pt x="47152" y="24618"/>
                        <a:pt x="48360" y="24316"/>
                        <a:pt x="49569" y="24014"/>
                      </a:cubicBezTo>
                      <a:lnTo>
                        <a:pt x="53496" y="23410"/>
                      </a:lnTo>
                      <a:cubicBezTo>
                        <a:pt x="54402" y="23108"/>
                        <a:pt x="55610" y="23712"/>
                        <a:pt x="56214" y="24316"/>
                      </a:cubicBezTo>
                      <a:cubicBezTo>
                        <a:pt x="57120" y="25525"/>
                        <a:pt x="58329" y="27337"/>
                        <a:pt x="56818" y="28847"/>
                      </a:cubicBezTo>
                      <a:cubicBezTo>
                        <a:pt x="56516" y="29149"/>
                        <a:pt x="56214" y="29452"/>
                        <a:pt x="55610" y="29754"/>
                      </a:cubicBezTo>
                      <a:lnTo>
                        <a:pt x="46246" y="32472"/>
                      </a:lnTo>
                      <a:cubicBezTo>
                        <a:pt x="46246" y="32472"/>
                        <a:pt x="42923" y="33378"/>
                        <a:pt x="38392" y="32170"/>
                      </a:cubicBezTo>
                      <a:cubicBezTo>
                        <a:pt x="37788" y="31868"/>
                        <a:pt x="37184" y="31868"/>
                        <a:pt x="36278" y="31868"/>
                      </a:cubicBezTo>
                      <a:cubicBezTo>
                        <a:pt x="34465" y="31868"/>
                        <a:pt x="30841" y="32170"/>
                        <a:pt x="29330" y="33378"/>
                      </a:cubicBezTo>
                      <a:cubicBezTo>
                        <a:pt x="27216" y="35493"/>
                        <a:pt x="15737" y="46669"/>
                        <a:pt x="15737" y="46669"/>
                      </a:cubicBezTo>
                      <a:cubicBezTo>
                        <a:pt x="15737" y="46669"/>
                        <a:pt x="14227" y="48180"/>
                        <a:pt x="14831" y="49388"/>
                      </a:cubicBezTo>
                      <a:cubicBezTo>
                        <a:pt x="15435" y="50294"/>
                        <a:pt x="19060" y="47576"/>
                        <a:pt x="19060" y="47576"/>
                      </a:cubicBezTo>
                      <a:lnTo>
                        <a:pt x="30538" y="35795"/>
                      </a:lnTo>
                      <a:cubicBezTo>
                        <a:pt x="30538" y="35795"/>
                        <a:pt x="34767" y="31868"/>
                        <a:pt x="37788" y="34889"/>
                      </a:cubicBezTo>
                      <a:cubicBezTo>
                        <a:pt x="40809" y="37909"/>
                        <a:pt x="46246" y="37003"/>
                        <a:pt x="46246" y="37003"/>
                      </a:cubicBezTo>
                      <a:lnTo>
                        <a:pt x="49569" y="37003"/>
                      </a:lnTo>
                      <a:cubicBezTo>
                        <a:pt x="49569" y="37003"/>
                        <a:pt x="52589" y="37607"/>
                        <a:pt x="53193" y="40024"/>
                      </a:cubicBezTo>
                      <a:cubicBezTo>
                        <a:pt x="53798" y="42440"/>
                        <a:pt x="52589" y="44555"/>
                        <a:pt x="50173" y="45159"/>
                      </a:cubicBezTo>
                      <a:cubicBezTo>
                        <a:pt x="47756" y="45763"/>
                        <a:pt x="44736" y="46065"/>
                        <a:pt x="44736" y="46065"/>
                      </a:cubicBezTo>
                      <a:cubicBezTo>
                        <a:pt x="44736" y="46065"/>
                        <a:pt x="44131" y="46065"/>
                        <a:pt x="43829" y="46669"/>
                      </a:cubicBezTo>
                      <a:cubicBezTo>
                        <a:pt x="43225" y="47274"/>
                        <a:pt x="26914" y="65700"/>
                        <a:pt x="26914" y="65700"/>
                      </a:cubicBezTo>
                      <a:lnTo>
                        <a:pt x="19966" y="66304"/>
                      </a:lnTo>
                      <a:cubicBezTo>
                        <a:pt x="19664" y="66304"/>
                        <a:pt x="19362" y="66002"/>
                        <a:pt x="19362" y="65700"/>
                      </a:cubicBezTo>
                      <a:lnTo>
                        <a:pt x="19664" y="56940"/>
                      </a:lnTo>
                      <a:cubicBezTo>
                        <a:pt x="19664" y="56638"/>
                        <a:pt x="19362" y="56638"/>
                        <a:pt x="19362" y="56638"/>
                      </a:cubicBezTo>
                      <a:cubicBezTo>
                        <a:pt x="18758" y="56638"/>
                        <a:pt x="17852" y="57242"/>
                        <a:pt x="17247" y="57544"/>
                      </a:cubicBezTo>
                      <a:cubicBezTo>
                        <a:pt x="16341" y="57846"/>
                        <a:pt x="11508" y="60564"/>
                        <a:pt x="9696" y="58148"/>
                      </a:cubicBezTo>
                      <a:cubicBezTo>
                        <a:pt x="8488" y="56336"/>
                        <a:pt x="8488" y="55429"/>
                        <a:pt x="8790" y="54825"/>
                      </a:cubicBezTo>
                      <a:cubicBezTo>
                        <a:pt x="8790" y="54523"/>
                        <a:pt x="8790" y="54523"/>
                        <a:pt x="8790" y="54221"/>
                      </a:cubicBezTo>
                      <a:lnTo>
                        <a:pt x="6071" y="51805"/>
                      </a:lnTo>
                      <a:cubicBezTo>
                        <a:pt x="5467" y="51200"/>
                        <a:pt x="5165" y="50898"/>
                        <a:pt x="4863" y="49992"/>
                      </a:cubicBezTo>
                      <a:cubicBezTo>
                        <a:pt x="4561" y="49690"/>
                        <a:pt x="4561" y="49086"/>
                        <a:pt x="4561" y="48784"/>
                      </a:cubicBezTo>
                      <a:cubicBezTo>
                        <a:pt x="4561" y="47576"/>
                        <a:pt x="4561" y="45461"/>
                        <a:pt x="3050" y="43951"/>
                      </a:cubicBezTo>
                      <a:cubicBezTo>
                        <a:pt x="2144" y="43045"/>
                        <a:pt x="2144" y="40628"/>
                        <a:pt x="2446" y="39118"/>
                      </a:cubicBezTo>
                      <a:cubicBezTo>
                        <a:pt x="2748" y="37607"/>
                        <a:pt x="3654" y="36097"/>
                        <a:pt x="5165" y="35191"/>
                      </a:cubicBezTo>
                      <a:cubicBezTo>
                        <a:pt x="5769" y="34889"/>
                        <a:pt x="6071" y="34889"/>
                        <a:pt x="6675" y="34587"/>
                      </a:cubicBezTo>
                      <a:cubicBezTo>
                        <a:pt x="7279" y="34587"/>
                        <a:pt x="7883" y="34285"/>
                        <a:pt x="8488" y="34285"/>
                      </a:cubicBezTo>
                      <a:lnTo>
                        <a:pt x="16945" y="31868"/>
                      </a:lnTo>
                      <a:cubicBezTo>
                        <a:pt x="16945" y="31868"/>
                        <a:pt x="19664" y="30358"/>
                        <a:pt x="17247" y="28545"/>
                      </a:cubicBezTo>
                      <a:cubicBezTo>
                        <a:pt x="14529" y="26431"/>
                        <a:pt x="16945" y="18879"/>
                        <a:pt x="21778" y="19483"/>
                      </a:cubicBezTo>
                      <a:cubicBezTo>
                        <a:pt x="26309" y="20087"/>
                        <a:pt x="31143" y="21296"/>
                        <a:pt x="33559" y="19483"/>
                      </a:cubicBezTo>
                      <a:lnTo>
                        <a:pt x="47152" y="3776"/>
                      </a:lnTo>
                      <a:cubicBezTo>
                        <a:pt x="47152" y="2870"/>
                        <a:pt x="48058" y="2266"/>
                        <a:pt x="48965" y="2266"/>
                      </a:cubicBezTo>
                      <a:close/>
                      <a:moveTo>
                        <a:pt x="30841" y="47878"/>
                      </a:moveTo>
                      <a:cubicBezTo>
                        <a:pt x="30841" y="47878"/>
                        <a:pt x="31143" y="47576"/>
                        <a:pt x="31143" y="47274"/>
                      </a:cubicBezTo>
                      <a:cubicBezTo>
                        <a:pt x="31445" y="46669"/>
                        <a:pt x="31747" y="45461"/>
                        <a:pt x="31143" y="45159"/>
                      </a:cubicBezTo>
                      <a:cubicBezTo>
                        <a:pt x="30841" y="44857"/>
                        <a:pt x="30236" y="44857"/>
                        <a:pt x="29632" y="45461"/>
                      </a:cubicBezTo>
                      <a:lnTo>
                        <a:pt x="24195" y="51502"/>
                      </a:lnTo>
                      <a:cubicBezTo>
                        <a:pt x="23893" y="51805"/>
                        <a:pt x="23893" y="51805"/>
                        <a:pt x="23893" y="52107"/>
                      </a:cubicBezTo>
                      <a:cubicBezTo>
                        <a:pt x="23591" y="53013"/>
                        <a:pt x="23289" y="55127"/>
                        <a:pt x="24497" y="54523"/>
                      </a:cubicBezTo>
                      <a:cubicBezTo>
                        <a:pt x="24799" y="54523"/>
                        <a:pt x="25101" y="54221"/>
                        <a:pt x="25403" y="53919"/>
                      </a:cubicBezTo>
                      <a:lnTo>
                        <a:pt x="30841" y="4787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A82D4844-029A-4651-A9A0-18D4500DACA2}"/>
                    </a:ext>
                  </a:extLst>
                </p:cNvPr>
                <p:cNvSpPr/>
                <p:nvPr/>
              </p:nvSpPr>
              <p:spPr>
                <a:xfrm>
                  <a:off x="2180171" y="4050899"/>
                  <a:ext cx="39782" cy="47739"/>
                </a:xfrm>
                <a:custGeom>
                  <a:avLst/>
                  <a:gdLst>
                    <a:gd name="connsiteX0" fmla="*/ 7183 w 15103"/>
                    <a:gd name="connsiteY0" fmla="*/ 2681 h 18124"/>
                    <a:gd name="connsiteX1" fmla="*/ 5069 w 15103"/>
                    <a:gd name="connsiteY1" fmla="*/ 4493 h 18124"/>
                    <a:gd name="connsiteX2" fmla="*/ 2350 w 15103"/>
                    <a:gd name="connsiteY2" fmla="*/ 10233 h 18124"/>
                    <a:gd name="connsiteX3" fmla="*/ 2652 w 15103"/>
                    <a:gd name="connsiteY3" fmla="*/ 15368 h 18124"/>
                    <a:gd name="connsiteX4" fmla="*/ 8089 w 15103"/>
                    <a:gd name="connsiteY4" fmla="*/ 17784 h 18124"/>
                    <a:gd name="connsiteX5" fmla="*/ 14433 w 15103"/>
                    <a:gd name="connsiteY5" fmla="*/ 9024 h 18124"/>
                    <a:gd name="connsiteX6" fmla="*/ 7183 w 15103"/>
                    <a:gd name="connsiteY6" fmla="*/ 2681 h 1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03" h="18124">
                      <a:moveTo>
                        <a:pt x="7183" y="2681"/>
                      </a:moveTo>
                      <a:cubicBezTo>
                        <a:pt x="7183" y="2681"/>
                        <a:pt x="6277" y="2681"/>
                        <a:pt x="5069" y="4493"/>
                      </a:cubicBezTo>
                      <a:cubicBezTo>
                        <a:pt x="3860" y="6306"/>
                        <a:pt x="2652" y="6910"/>
                        <a:pt x="2350" y="10233"/>
                      </a:cubicBezTo>
                      <a:cubicBezTo>
                        <a:pt x="2048" y="13555"/>
                        <a:pt x="2652" y="15368"/>
                        <a:pt x="2652" y="15368"/>
                      </a:cubicBezTo>
                      <a:cubicBezTo>
                        <a:pt x="2652" y="15368"/>
                        <a:pt x="3558" y="18993"/>
                        <a:pt x="8089" y="17784"/>
                      </a:cubicBezTo>
                      <a:cubicBezTo>
                        <a:pt x="12620" y="16878"/>
                        <a:pt x="15943" y="13858"/>
                        <a:pt x="14433" y="9024"/>
                      </a:cubicBezTo>
                      <a:cubicBezTo>
                        <a:pt x="12620" y="3889"/>
                        <a:pt x="11412" y="1171"/>
                        <a:pt x="7183" y="26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0B2B43E0-FD3B-4656-B82C-A1360EC89CC1}"/>
                    </a:ext>
                  </a:extLst>
                </p:cNvPr>
                <p:cNvSpPr/>
                <p:nvPr/>
              </p:nvSpPr>
              <p:spPr>
                <a:xfrm>
                  <a:off x="2144590" y="4083492"/>
                  <a:ext cx="39782" cy="47739"/>
                </a:xfrm>
                <a:custGeom>
                  <a:avLst/>
                  <a:gdLst>
                    <a:gd name="connsiteX0" fmla="*/ 8609 w 15103"/>
                    <a:gd name="connsiteY0" fmla="*/ 2389 h 18124"/>
                    <a:gd name="connsiteX1" fmla="*/ 3776 w 15103"/>
                    <a:gd name="connsiteY1" fmla="*/ 6316 h 18124"/>
                    <a:gd name="connsiteX2" fmla="*/ 3474 w 15103"/>
                    <a:gd name="connsiteY2" fmla="*/ 15680 h 18124"/>
                    <a:gd name="connsiteX3" fmla="*/ 10421 w 15103"/>
                    <a:gd name="connsiteY3" fmla="*/ 16888 h 18124"/>
                    <a:gd name="connsiteX4" fmla="*/ 13140 w 15103"/>
                    <a:gd name="connsiteY4" fmla="*/ 15982 h 18124"/>
                    <a:gd name="connsiteX5" fmla="*/ 14046 w 15103"/>
                    <a:gd name="connsiteY5" fmla="*/ 12055 h 18124"/>
                    <a:gd name="connsiteX6" fmla="*/ 11630 w 15103"/>
                    <a:gd name="connsiteY6" fmla="*/ 6618 h 18124"/>
                    <a:gd name="connsiteX7" fmla="*/ 8609 w 15103"/>
                    <a:gd name="connsiteY7" fmla="*/ 2389 h 1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03" h="18124">
                      <a:moveTo>
                        <a:pt x="8609" y="2389"/>
                      </a:moveTo>
                      <a:cubicBezTo>
                        <a:pt x="8609" y="2389"/>
                        <a:pt x="5588" y="1181"/>
                        <a:pt x="3776" y="6316"/>
                      </a:cubicBezTo>
                      <a:cubicBezTo>
                        <a:pt x="1661" y="11149"/>
                        <a:pt x="1963" y="13868"/>
                        <a:pt x="3474" y="15680"/>
                      </a:cubicBezTo>
                      <a:cubicBezTo>
                        <a:pt x="4682" y="17191"/>
                        <a:pt x="8307" y="17191"/>
                        <a:pt x="10421" y="16888"/>
                      </a:cubicBezTo>
                      <a:cubicBezTo>
                        <a:pt x="11328" y="16888"/>
                        <a:pt x="12536" y="16586"/>
                        <a:pt x="13140" y="15982"/>
                      </a:cubicBezTo>
                      <a:cubicBezTo>
                        <a:pt x="14046" y="15378"/>
                        <a:pt x="14952" y="14170"/>
                        <a:pt x="14046" y="12055"/>
                      </a:cubicBezTo>
                      <a:cubicBezTo>
                        <a:pt x="12536" y="8733"/>
                        <a:pt x="12838" y="10847"/>
                        <a:pt x="11630" y="6618"/>
                      </a:cubicBezTo>
                      <a:cubicBezTo>
                        <a:pt x="10421" y="2389"/>
                        <a:pt x="8609" y="2389"/>
                        <a:pt x="8609" y="23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7B84CAE5-FF3D-49A7-A4B4-9A7765995507}"/>
                    </a:ext>
                  </a:extLst>
                </p:cNvPr>
                <p:cNvSpPr/>
                <p:nvPr/>
              </p:nvSpPr>
              <p:spPr>
                <a:xfrm>
                  <a:off x="2108785" y="4112164"/>
                  <a:ext cx="167088" cy="87521"/>
                </a:xfrm>
                <a:custGeom>
                  <a:avLst/>
                  <a:gdLst>
                    <a:gd name="connsiteX0" fmla="*/ 14952 w 63434"/>
                    <a:gd name="connsiteY0" fmla="*/ 12951 h 33227"/>
                    <a:gd name="connsiteX1" fmla="*/ 14046 w 63434"/>
                    <a:gd name="connsiteY1" fmla="*/ 12951 h 33227"/>
                    <a:gd name="connsiteX2" fmla="*/ 7401 w 63434"/>
                    <a:gd name="connsiteY2" fmla="*/ 13857 h 33227"/>
                    <a:gd name="connsiteX3" fmla="*/ 2568 w 63434"/>
                    <a:gd name="connsiteY3" fmla="*/ 17180 h 33227"/>
                    <a:gd name="connsiteX4" fmla="*/ 2266 w 63434"/>
                    <a:gd name="connsiteY4" fmla="*/ 21409 h 33227"/>
                    <a:gd name="connsiteX5" fmla="*/ 3776 w 63434"/>
                    <a:gd name="connsiteY5" fmla="*/ 25034 h 33227"/>
                    <a:gd name="connsiteX6" fmla="*/ 8609 w 63434"/>
                    <a:gd name="connsiteY6" fmla="*/ 25336 h 33227"/>
                    <a:gd name="connsiteX7" fmla="*/ 17067 w 63434"/>
                    <a:gd name="connsiteY7" fmla="*/ 19597 h 33227"/>
                    <a:gd name="connsiteX8" fmla="*/ 23712 w 63434"/>
                    <a:gd name="connsiteY8" fmla="*/ 23221 h 33227"/>
                    <a:gd name="connsiteX9" fmla="*/ 28243 w 63434"/>
                    <a:gd name="connsiteY9" fmla="*/ 25034 h 33227"/>
                    <a:gd name="connsiteX10" fmla="*/ 39118 w 63434"/>
                    <a:gd name="connsiteY10" fmla="*/ 28357 h 33227"/>
                    <a:gd name="connsiteX11" fmla="*/ 42743 w 63434"/>
                    <a:gd name="connsiteY11" fmla="*/ 30169 h 33227"/>
                    <a:gd name="connsiteX12" fmla="*/ 47274 w 63434"/>
                    <a:gd name="connsiteY12" fmla="*/ 30773 h 33227"/>
                    <a:gd name="connsiteX13" fmla="*/ 51503 w 63434"/>
                    <a:gd name="connsiteY13" fmla="*/ 25336 h 33227"/>
                    <a:gd name="connsiteX14" fmla="*/ 49086 w 63434"/>
                    <a:gd name="connsiteY14" fmla="*/ 18690 h 33227"/>
                    <a:gd name="connsiteX15" fmla="*/ 54221 w 63434"/>
                    <a:gd name="connsiteY15" fmla="*/ 12649 h 33227"/>
                    <a:gd name="connsiteX16" fmla="*/ 55731 w 63434"/>
                    <a:gd name="connsiteY16" fmla="*/ 11743 h 33227"/>
                    <a:gd name="connsiteX17" fmla="*/ 58450 w 63434"/>
                    <a:gd name="connsiteY17" fmla="*/ 11139 h 33227"/>
                    <a:gd name="connsiteX18" fmla="*/ 63283 w 63434"/>
                    <a:gd name="connsiteY18" fmla="*/ 7212 h 33227"/>
                    <a:gd name="connsiteX19" fmla="*/ 59658 w 63434"/>
                    <a:gd name="connsiteY19" fmla="*/ 4795 h 33227"/>
                    <a:gd name="connsiteX20" fmla="*/ 43951 w 63434"/>
                    <a:gd name="connsiteY20" fmla="*/ 2379 h 33227"/>
                    <a:gd name="connsiteX21" fmla="*/ 40326 w 63434"/>
                    <a:gd name="connsiteY21" fmla="*/ 3285 h 33227"/>
                    <a:gd name="connsiteX22" fmla="*/ 38816 w 63434"/>
                    <a:gd name="connsiteY22" fmla="*/ 5702 h 33227"/>
                    <a:gd name="connsiteX23" fmla="*/ 38816 w 63434"/>
                    <a:gd name="connsiteY23" fmla="*/ 9024 h 33227"/>
                    <a:gd name="connsiteX24" fmla="*/ 38514 w 63434"/>
                    <a:gd name="connsiteY24" fmla="*/ 10837 h 33227"/>
                    <a:gd name="connsiteX25" fmla="*/ 34889 w 63434"/>
                    <a:gd name="connsiteY25" fmla="*/ 15066 h 33227"/>
                    <a:gd name="connsiteX26" fmla="*/ 28847 w 63434"/>
                    <a:gd name="connsiteY26" fmla="*/ 12649 h 33227"/>
                    <a:gd name="connsiteX27" fmla="*/ 26129 w 63434"/>
                    <a:gd name="connsiteY27" fmla="*/ 9326 h 33227"/>
                    <a:gd name="connsiteX28" fmla="*/ 14952 w 63434"/>
                    <a:gd name="connsiteY28" fmla="*/ 12951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3434" h="33227">
                      <a:moveTo>
                        <a:pt x="14952" y="12951"/>
                      </a:moveTo>
                      <a:cubicBezTo>
                        <a:pt x="14650" y="12951"/>
                        <a:pt x="14348" y="12951"/>
                        <a:pt x="14046" y="12951"/>
                      </a:cubicBezTo>
                      <a:cubicBezTo>
                        <a:pt x="12838" y="13253"/>
                        <a:pt x="8911" y="13857"/>
                        <a:pt x="7401" y="13857"/>
                      </a:cubicBezTo>
                      <a:cubicBezTo>
                        <a:pt x="5286" y="13857"/>
                        <a:pt x="3474" y="14159"/>
                        <a:pt x="2568" y="17180"/>
                      </a:cubicBezTo>
                      <a:cubicBezTo>
                        <a:pt x="2266" y="18690"/>
                        <a:pt x="2266" y="20503"/>
                        <a:pt x="2266" y="21409"/>
                      </a:cubicBezTo>
                      <a:cubicBezTo>
                        <a:pt x="2266" y="22617"/>
                        <a:pt x="2870" y="24128"/>
                        <a:pt x="3776" y="25034"/>
                      </a:cubicBezTo>
                      <a:cubicBezTo>
                        <a:pt x="4682" y="26242"/>
                        <a:pt x="6494" y="27148"/>
                        <a:pt x="8609" y="25336"/>
                      </a:cubicBezTo>
                      <a:cubicBezTo>
                        <a:pt x="12838" y="22315"/>
                        <a:pt x="13744" y="20503"/>
                        <a:pt x="17067" y="19597"/>
                      </a:cubicBezTo>
                      <a:cubicBezTo>
                        <a:pt x="20692" y="18690"/>
                        <a:pt x="23712" y="23221"/>
                        <a:pt x="23712" y="23221"/>
                      </a:cubicBezTo>
                      <a:cubicBezTo>
                        <a:pt x="23712" y="23221"/>
                        <a:pt x="24921" y="25336"/>
                        <a:pt x="28243" y="25034"/>
                      </a:cubicBezTo>
                      <a:cubicBezTo>
                        <a:pt x="30358" y="24732"/>
                        <a:pt x="35795" y="26846"/>
                        <a:pt x="39118" y="28357"/>
                      </a:cubicBezTo>
                      <a:cubicBezTo>
                        <a:pt x="40326" y="28961"/>
                        <a:pt x="41534" y="29565"/>
                        <a:pt x="42743" y="30169"/>
                      </a:cubicBezTo>
                      <a:cubicBezTo>
                        <a:pt x="43951" y="30773"/>
                        <a:pt x="45763" y="31679"/>
                        <a:pt x="47274" y="30773"/>
                      </a:cubicBezTo>
                      <a:cubicBezTo>
                        <a:pt x="49690" y="29565"/>
                        <a:pt x="54221" y="27752"/>
                        <a:pt x="51503" y="25336"/>
                      </a:cubicBezTo>
                      <a:cubicBezTo>
                        <a:pt x="48784" y="22919"/>
                        <a:pt x="46971" y="21409"/>
                        <a:pt x="49086" y="18690"/>
                      </a:cubicBezTo>
                      <a:cubicBezTo>
                        <a:pt x="50898" y="16878"/>
                        <a:pt x="53013" y="13857"/>
                        <a:pt x="54221" y="12649"/>
                      </a:cubicBezTo>
                      <a:cubicBezTo>
                        <a:pt x="54523" y="12347"/>
                        <a:pt x="55127" y="12045"/>
                        <a:pt x="55731" y="11743"/>
                      </a:cubicBezTo>
                      <a:cubicBezTo>
                        <a:pt x="56336" y="11441"/>
                        <a:pt x="57242" y="11441"/>
                        <a:pt x="58450" y="11139"/>
                      </a:cubicBezTo>
                      <a:cubicBezTo>
                        <a:pt x="60867" y="10837"/>
                        <a:pt x="63585" y="10837"/>
                        <a:pt x="63283" y="7212"/>
                      </a:cubicBezTo>
                      <a:cubicBezTo>
                        <a:pt x="63283" y="7212"/>
                        <a:pt x="63585" y="5097"/>
                        <a:pt x="59658" y="4795"/>
                      </a:cubicBezTo>
                      <a:cubicBezTo>
                        <a:pt x="56638" y="4493"/>
                        <a:pt x="47274" y="2681"/>
                        <a:pt x="43951" y="2379"/>
                      </a:cubicBezTo>
                      <a:cubicBezTo>
                        <a:pt x="42743" y="2077"/>
                        <a:pt x="41534" y="2379"/>
                        <a:pt x="40326" y="3285"/>
                      </a:cubicBezTo>
                      <a:cubicBezTo>
                        <a:pt x="39722" y="3889"/>
                        <a:pt x="39118" y="4493"/>
                        <a:pt x="38816" y="5702"/>
                      </a:cubicBezTo>
                      <a:cubicBezTo>
                        <a:pt x="38816" y="7212"/>
                        <a:pt x="38816" y="8420"/>
                        <a:pt x="38816" y="9024"/>
                      </a:cubicBezTo>
                      <a:cubicBezTo>
                        <a:pt x="38816" y="9628"/>
                        <a:pt x="38816" y="10233"/>
                        <a:pt x="38514" y="10837"/>
                      </a:cubicBezTo>
                      <a:cubicBezTo>
                        <a:pt x="37909" y="12045"/>
                        <a:pt x="36701" y="14461"/>
                        <a:pt x="34889" y="15066"/>
                      </a:cubicBezTo>
                      <a:cubicBezTo>
                        <a:pt x="32170" y="16274"/>
                        <a:pt x="27337" y="18992"/>
                        <a:pt x="28847" y="12649"/>
                      </a:cubicBezTo>
                      <a:cubicBezTo>
                        <a:pt x="28847" y="12649"/>
                        <a:pt x="32472" y="6306"/>
                        <a:pt x="26129" y="9326"/>
                      </a:cubicBezTo>
                      <a:cubicBezTo>
                        <a:pt x="20994" y="12347"/>
                        <a:pt x="16161" y="12951"/>
                        <a:pt x="14952" y="129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CF6F875A-5A37-41EE-973F-CAB0E7D70350}"/>
                    </a:ext>
                  </a:extLst>
                </p:cNvPr>
                <p:cNvSpPr/>
                <p:nvPr/>
              </p:nvSpPr>
              <p:spPr>
                <a:xfrm>
                  <a:off x="2363395" y="4138057"/>
                  <a:ext cx="87521" cy="151176"/>
                </a:xfrm>
                <a:custGeom>
                  <a:avLst/>
                  <a:gdLst>
                    <a:gd name="connsiteX0" fmla="*/ 24921 w 33227"/>
                    <a:gd name="connsiteY0" fmla="*/ 4632 h 57392"/>
                    <a:gd name="connsiteX1" fmla="*/ 23108 w 33227"/>
                    <a:gd name="connsiteY1" fmla="*/ 4028 h 57392"/>
                    <a:gd name="connsiteX2" fmla="*/ 22202 w 33227"/>
                    <a:gd name="connsiteY2" fmla="*/ 4028 h 57392"/>
                    <a:gd name="connsiteX3" fmla="*/ 17369 w 33227"/>
                    <a:gd name="connsiteY3" fmla="*/ 6142 h 57392"/>
                    <a:gd name="connsiteX4" fmla="*/ 16765 w 33227"/>
                    <a:gd name="connsiteY4" fmla="*/ 8559 h 57392"/>
                    <a:gd name="connsiteX5" fmla="*/ 17973 w 33227"/>
                    <a:gd name="connsiteY5" fmla="*/ 12486 h 57392"/>
                    <a:gd name="connsiteX6" fmla="*/ 18275 w 33227"/>
                    <a:gd name="connsiteY6" fmla="*/ 12788 h 57392"/>
                    <a:gd name="connsiteX7" fmla="*/ 20692 w 33227"/>
                    <a:gd name="connsiteY7" fmla="*/ 13392 h 57392"/>
                    <a:gd name="connsiteX8" fmla="*/ 20994 w 33227"/>
                    <a:gd name="connsiteY8" fmla="*/ 13996 h 57392"/>
                    <a:gd name="connsiteX9" fmla="*/ 20087 w 33227"/>
                    <a:gd name="connsiteY9" fmla="*/ 17621 h 57392"/>
                    <a:gd name="connsiteX10" fmla="*/ 18879 w 33227"/>
                    <a:gd name="connsiteY10" fmla="*/ 19131 h 57392"/>
                    <a:gd name="connsiteX11" fmla="*/ 12536 w 33227"/>
                    <a:gd name="connsiteY11" fmla="*/ 21850 h 57392"/>
                    <a:gd name="connsiteX12" fmla="*/ 6797 w 33227"/>
                    <a:gd name="connsiteY12" fmla="*/ 29402 h 57392"/>
                    <a:gd name="connsiteX13" fmla="*/ 8609 w 33227"/>
                    <a:gd name="connsiteY13" fmla="*/ 33933 h 57392"/>
                    <a:gd name="connsiteX14" fmla="*/ 7703 w 33227"/>
                    <a:gd name="connsiteY14" fmla="*/ 39370 h 57392"/>
                    <a:gd name="connsiteX15" fmla="*/ 5588 w 33227"/>
                    <a:gd name="connsiteY15" fmla="*/ 42088 h 57392"/>
                    <a:gd name="connsiteX16" fmla="*/ 5286 w 33227"/>
                    <a:gd name="connsiteY16" fmla="*/ 42693 h 57392"/>
                    <a:gd name="connsiteX17" fmla="*/ 4078 w 33227"/>
                    <a:gd name="connsiteY17" fmla="*/ 44203 h 57392"/>
                    <a:gd name="connsiteX18" fmla="*/ 2568 w 33227"/>
                    <a:gd name="connsiteY18" fmla="*/ 47224 h 57392"/>
                    <a:gd name="connsiteX19" fmla="*/ 2266 w 33227"/>
                    <a:gd name="connsiteY19" fmla="*/ 50848 h 57392"/>
                    <a:gd name="connsiteX20" fmla="*/ 6192 w 33227"/>
                    <a:gd name="connsiteY20" fmla="*/ 54171 h 57392"/>
                    <a:gd name="connsiteX21" fmla="*/ 11630 w 33227"/>
                    <a:gd name="connsiteY21" fmla="*/ 52359 h 57392"/>
                    <a:gd name="connsiteX22" fmla="*/ 12234 w 33227"/>
                    <a:gd name="connsiteY22" fmla="*/ 52057 h 57392"/>
                    <a:gd name="connsiteX23" fmla="*/ 16161 w 33227"/>
                    <a:gd name="connsiteY23" fmla="*/ 46015 h 57392"/>
                    <a:gd name="connsiteX24" fmla="*/ 24316 w 33227"/>
                    <a:gd name="connsiteY24" fmla="*/ 38464 h 57392"/>
                    <a:gd name="connsiteX25" fmla="*/ 26733 w 33227"/>
                    <a:gd name="connsiteY25" fmla="*/ 33328 h 57392"/>
                    <a:gd name="connsiteX26" fmla="*/ 26129 w 33227"/>
                    <a:gd name="connsiteY26" fmla="*/ 32724 h 57392"/>
                    <a:gd name="connsiteX27" fmla="*/ 18275 w 33227"/>
                    <a:gd name="connsiteY27" fmla="*/ 37860 h 57392"/>
                    <a:gd name="connsiteX28" fmla="*/ 17067 w 33227"/>
                    <a:gd name="connsiteY28" fmla="*/ 38162 h 57392"/>
                    <a:gd name="connsiteX29" fmla="*/ 17369 w 33227"/>
                    <a:gd name="connsiteY29" fmla="*/ 36953 h 57392"/>
                    <a:gd name="connsiteX30" fmla="*/ 18577 w 33227"/>
                    <a:gd name="connsiteY30" fmla="*/ 34537 h 57392"/>
                    <a:gd name="connsiteX31" fmla="*/ 21900 w 33227"/>
                    <a:gd name="connsiteY31" fmla="*/ 30006 h 57392"/>
                    <a:gd name="connsiteX32" fmla="*/ 25827 w 33227"/>
                    <a:gd name="connsiteY32" fmla="*/ 19735 h 57392"/>
                    <a:gd name="connsiteX33" fmla="*/ 29150 w 33227"/>
                    <a:gd name="connsiteY33" fmla="*/ 13392 h 57392"/>
                    <a:gd name="connsiteX34" fmla="*/ 29754 w 33227"/>
                    <a:gd name="connsiteY34" fmla="*/ 12788 h 57392"/>
                    <a:gd name="connsiteX35" fmla="*/ 33076 w 33227"/>
                    <a:gd name="connsiteY35" fmla="*/ 8559 h 57392"/>
                    <a:gd name="connsiteX36" fmla="*/ 32774 w 33227"/>
                    <a:gd name="connsiteY36" fmla="*/ 7351 h 57392"/>
                    <a:gd name="connsiteX37" fmla="*/ 30660 w 33227"/>
                    <a:gd name="connsiteY37" fmla="*/ 3122 h 57392"/>
                    <a:gd name="connsiteX38" fmla="*/ 27337 w 33227"/>
                    <a:gd name="connsiteY38" fmla="*/ 3424 h 57392"/>
                    <a:gd name="connsiteX39" fmla="*/ 27035 w 33227"/>
                    <a:gd name="connsiteY39" fmla="*/ 3726 h 57392"/>
                    <a:gd name="connsiteX40" fmla="*/ 25525 w 33227"/>
                    <a:gd name="connsiteY40" fmla="*/ 4330 h 57392"/>
                    <a:gd name="connsiteX41" fmla="*/ 24921 w 33227"/>
                    <a:gd name="connsiteY41" fmla="*/ 4632 h 5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3227" h="57392">
                      <a:moveTo>
                        <a:pt x="24921" y="4632"/>
                      </a:moveTo>
                      <a:lnTo>
                        <a:pt x="23108" y="4028"/>
                      </a:lnTo>
                      <a:cubicBezTo>
                        <a:pt x="22806" y="4028"/>
                        <a:pt x="22504" y="4028"/>
                        <a:pt x="22202" y="4028"/>
                      </a:cubicBezTo>
                      <a:lnTo>
                        <a:pt x="17369" y="6142"/>
                      </a:lnTo>
                      <a:cubicBezTo>
                        <a:pt x="17369" y="6142"/>
                        <a:pt x="16463" y="6747"/>
                        <a:pt x="16765" y="8559"/>
                      </a:cubicBezTo>
                      <a:cubicBezTo>
                        <a:pt x="17067" y="10069"/>
                        <a:pt x="17671" y="11882"/>
                        <a:pt x="17973" y="12486"/>
                      </a:cubicBezTo>
                      <a:cubicBezTo>
                        <a:pt x="17973" y="12788"/>
                        <a:pt x="18275" y="12788"/>
                        <a:pt x="18275" y="12788"/>
                      </a:cubicBezTo>
                      <a:lnTo>
                        <a:pt x="20692" y="13392"/>
                      </a:lnTo>
                      <a:cubicBezTo>
                        <a:pt x="20994" y="13392"/>
                        <a:pt x="20994" y="13694"/>
                        <a:pt x="20994" y="13996"/>
                      </a:cubicBezTo>
                      <a:lnTo>
                        <a:pt x="20087" y="17621"/>
                      </a:lnTo>
                      <a:cubicBezTo>
                        <a:pt x="20087" y="18225"/>
                        <a:pt x="19483" y="18829"/>
                        <a:pt x="18879" y="19131"/>
                      </a:cubicBezTo>
                      <a:lnTo>
                        <a:pt x="12536" y="21850"/>
                      </a:lnTo>
                      <a:cubicBezTo>
                        <a:pt x="12536" y="21850"/>
                        <a:pt x="8005" y="22756"/>
                        <a:pt x="6797" y="29402"/>
                      </a:cubicBezTo>
                      <a:cubicBezTo>
                        <a:pt x="6797" y="29402"/>
                        <a:pt x="7099" y="31516"/>
                        <a:pt x="8609" y="33933"/>
                      </a:cubicBezTo>
                      <a:cubicBezTo>
                        <a:pt x="10119" y="36349"/>
                        <a:pt x="9515" y="38464"/>
                        <a:pt x="7703" y="39370"/>
                      </a:cubicBezTo>
                      <a:cubicBezTo>
                        <a:pt x="6494" y="39974"/>
                        <a:pt x="5890" y="41484"/>
                        <a:pt x="5588" y="42088"/>
                      </a:cubicBezTo>
                      <a:cubicBezTo>
                        <a:pt x="5588" y="42391"/>
                        <a:pt x="5286" y="42391"/>
                        <a:pt x="5286" y="42693"/>
                      </a:cubicBezTo>
                      <a:lnTo>
                        <a:pt x="4078" y="44203"/>
                      </a:lnTo>
                      <a:cubicBezTo>
                        <a:pt x="3474" y="45109"/>
                        <a:pt x="2870" y="46015"/>
                        <a:pt x="2568" y="47224"/>
                      </a:cubicBezTo>
                      <a:cubicBezTo>
                        <a:pt x="2266" y="48130"/>
                        <a:pt x="2266" y="49640"/>
                        <a:pt x="2266" y="50848"/>
                      </a:cubicBezTo>
                      <a:cubicBezTo>
                        <a:pt x="2870" y="53869"/>
                        <a:pt x="1963" y="56890"/>
                        <a:pt x="6192" y="54171"/>
                      </a:cubicBezTo>
                      <a:cubicBezTo>
                        <a:pt x="10119" y="51755"/>
                        <a:pt x="7703" y="52661"/>
                        <a:pt x="11630" y="52359"/>
                      </a:cubicBezTo>
                      <a:cubicBezTo>
                        <a:pt x="11932" y="52359"/>
                        <a:pt x="11932" y="52359"/>
                        <a:pt x="12234" y="52057"/>
                      </a:cubicBezTo>
                      <a:cubicBezTo>
                        <a:pt x="12838" y="51150"/>
                        <a:pt x="15556" y="48130"/>
                        <a:pt x="16161" y="46015"/>
                      </a:cubicBezTo>
                      <a:cubicBezTo>
                        <a:pt x="17067" y="43599"/>
                        <a:pt x="24316" y="38464"/>
                        <a:pt x="24316" y="38464"/>
                      </a:cubicBezTo>
                      <a:cubicBezTo>
                        <a:pt x="24316" y="38464"/>
                        <a:pt x="26431" y="36047"/>
                        <a:pt x="26733" y="33328"/>
                      </a:cubicBezTo>
                      <a:cubicBezTo>
                        <a:pt x="26733" y="33026"/>
                        <a:pt x="26431" y="32724"/>
                        <a:pt x="26129" y="32724"/>
                      </a:cubicBezTo>
                      <a:lnTo>
                        <a:pt x="18275" y="37860"/>
                      </a:lnTo>
                      <a:cubicBezTo>
                        <a:pt x="17973" y="38162"/>
                        <a:pt x="17369" y="38162"/>
                        <a:pt x="17067" y="38162"/>
                      </a:cubicBezTo>
                      <a:cubicBezTo>
                        <a:pt x="16765" y="38162"/>
                        <a:pt x="16463" y="37557"/>
                        <a:pt x="17369" y="36953"/>
                      </a:cubicBezTo>
                      <a:cubicBezTo>
                        <a:pt x="17369" y="36953"/>
                        <a:pt x="18275" y="36047"/>
                        <a:pt x="18577" y="34537"/>
                      </a:cubicBezTo>
                      <a:cubicBezTo>
                        <a:pt x="19181" y="31516"/>
                        <a:pt x="21900" y="30006"/>
                        <a:pt x="21900" y="30006"/>
                      </a:cubicBezTo>
                      <a:cubicBezTo>
                        <a:pt x="21900" y="30006"/>
                        <a:pt x="25223" y="27589"/>
                        <a:pt x="25827" y="19735"/>
                      </a:cubicBezTo>
                      <a:cubicBezTo>
                        <a:pt x="25827" y="19735"/>
                        <a:pt x="25827" y="17319"/>
                        <a:pt x="29150" y="13392"/>
                      </a:cubicBezTo>
                      <a:cubicBezTo>
                        <a:pt x="29452" y="13090"/>
                        <a:pt x="29754" y="13090"/>
                        <a:pt x="29754" y="12788"/>
                      </a:cubicBezTo>
                      <a:cubicBezTo>
                        <a:pt x="30660" y="12184"/>
                        <a:pt x="32774" y="10976"/>
                        <a:pt x="33076" y="8559"/>
                      </a:cubicBezTo>
                      <a:cubicBezTo>
                        <a:pt x="33076" y="7955"/>
                        <a:pt x="33076" y="7653"/>
                        <a:pt x="32774" y="7351"/>
                      </a:cubicBezTo>
                      <a:cubicBezTo>
                        <a:pt x="32472" y="6747"/>
                        <a:pt x="31868" y="5538"/>
                        <a:pt x="30660" y="3122"/>
                      </a:cubicBezTo>
                      <a:cubicBezTo>
                        <a:pt x="30660" y="3122"/>
                        <a:pt x="30358" y="1007"/>
                        <a:pt x="27337" y="3424"/>
                      </a:cubicBezTo>
                      <a:cubicBezTo>
                        <a:pt x="27337" y="3424"/>
                        <a:pt x="27035" y="3726"/>
                        <a:pt x="27035" y="3726"/>
                      </a:cubicBezTo>
                      <a:lnTo>
                        <a:pt x="25525" y="4330"/>
                      </a:lnTo>
                      <a:cubicBezTo>
                        <a:pt x="25525" y="4934"/>
                        <a:pt x="25223" y="4934"/>
                        <a:pt x="24921" y="46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4B42B5E4-C871-4B28-9A48-1FFCCA4CA6F9}"/>
                    </a:ext>
                  </a:extLst>
                </p:cNvPr>
                <p:cNvSpPr/>
                <p:nvPr/>
              </p:nvSpPr>
              <p:spPr>
                <a:xfrm>
                  <a:off x="2405516" y="4153758"/>
                  <a:ext cx="151176" cy="151176"/>
                </a:xfrm>
                <a:custGeom>
                  <a:avLst/>
                  <a:gdLst>
                    <a:gd name="connsiteX0" fmla="*/ 43063 w 57392"/>
                    <a:gd name="connsiteY0" fmla="*/ 2295 h 57392"/>
                    <a:gd name="connsiteX1" fmla="*/ 44876 w 57392"/>
                    <a:gd name="connsiteY1" fmla="*/ 6524 h 57392"/>
                    <a:gd name="connsiteX2" fmla="*/ 43970 w 57392"/>
                    <a:gd name="connsiteY2" fmla="*/ 7430 h 57392"/>
                    <a:gd name="connsiteX3" fmla="*/ 40647 w 57392"/>
                    <a:gd name="connsiteY3" fmla="*/ 11961 h 57392"/>
                    <a:gd name="connsiteX4" fmla="*/ 47897 w 57392"/>
                    <a:gd name="connsiteY4" fmla="*/ 7732 h 57392"/>
                    <a:gd name="connsiteX5" fmla="*/ 48803 w 57392"/>
                    <a:gd name="connsiteY5" fmla="*/ 4712 h 57392"/>
                    <a:gd name="connsiteX6" fmla="*/ 51219 w 57392"/>
                    <a:gd name="connsiteY6" fmla="*/ 2597 h 57392"/>
                    <a:gd name="connsiteX7" fmla="*/ 52126 w 57392"/>
                    <a:gd name="connsiteY7" fmla="*/ 2899 h 57392"/>
                    <a:gd name="connsiteX8" fmla="*/ 56657 w 57392"/>
                    <a:gd name="connsiteY8" fmla="*/ 7732 h 57392"/>
                    <a:gd name="connsiteX9" fmla="*/ 56959 w 57392"/>
                    <a:gd name="connsiteY9" fmla="*/ 9243 h 57392"/>
                    <a:gd name="connsiteX10" fmla="*/ 55146 w 57392"/>
                    <a:gd name="connsiteY10" fmla="*/ 13472 h 57392"/>
                    <a:gd name="connsiteX11" fmla="*/ 53938 w 57392"/>
                    <a:gd name="connsiteY11" fmla="*/ 14680 h 57392"/>
                    <a:gd name="connsiteX12" fmla="*/ 51521 w 57392"/>
                    <a:gd name="connsiteY12" fmla="*/ 15888 h 57392"/>
                    <a:gd name="connsiteX13" fmla="*/ 49709 w 57392"/>
                    <a:gd name="connsiteY13" fmla="*/ 18003 h 57392"/>
                    <a:gd name="connsiteX14" fmla="*/ 40043 w 57392"/>
                    <a:gd name="connsiteY14" fmla="*/ 30085 h 57392"/>
                    <a:gd name="connsiteX15" fmla="*/ 32491 w 57392"/>
                    <a:gd name="connsiteY15" fmla="*/ 30689 h 57392"/>
                    <a:gd name="connsiteX16" fmla="*/ 32189 w 57392"/>
                    <a:gd name="connsiteY16" fmla="*/ 30991 h 57392"/>
                    <a:gd name="connsiteX17" fmla="*/ 31585 w 57392"/>
                    <a:gd name="connsiteY17" fmla="*/ 33106 h 57392"/>
                    <a:gd name="connsiteX18" fmla="*/ 31887 w 57392"/>
                    <a:gd name="connsiteY18" fmla="*/ 33408 h 57392"/>
                    <a:gd name="connsiteX19" fmla="*/ 34001 w 57392"/>
                    <a:gd name="connsiteY19" fmla="*/ 33710 h 57392"/>
                    <a:gd name="connsiteX20" fmla="*/ 35210 w 57392"/>
                    <a:gd name="connsiteY20" fmla="*/ 34012 h 57392"/>
                    <a:gd name="connsiteX21" fmla="*/ 37324 w 57392"/>
                    <a:gd name="connsiteY21" fmla="*/ 35825 h 57392"/>
                    <a:gd name="connsiteX22" fmla="*/ 37626 w 57392"/>
                    <a:gd name="connsiteY22" fmla="*/ 38241 h 57392"/>
                    <a:gd name="connsiteX23" fmla="*/ 36418 w 57392"/>
                    <a:gd name="connsiteY23" fmla="*/ 38543 h 57392"/>
                    <a:gd name="connsiteX24" fmla="*/ 29168 w 57392"/>
                    <a:gd name="connsiteY24" fmla="*/ 40356 h 57392"/>
                    <a:gd name="connsiteX25" fmla="*/ 28262 w 57392"/>
                    <a:gd name="connsiteY25" fmla="*/ 41262 h 57392"/>
                    <a:gd name="connsiteX26" fmla="*/ 27658 w 57392"/>
                    <a:gd name="connsiteY26" fmla="*/ 43980 h 57392"/>
                    <a:gd name="connsiteX27" fmla="*/ 27960 w 57392"/>
                    <a:gd name="connsiteY27" fmla="*/ 44282 h 57392"/>
                    <a:gd name="connsiteX28" fmla="*/ 36116 w 57392"/>
                    <a:gd name="connsiteY28" fmla="*/ 44887 h 57392"/>
                    <a:gd name="connsiteX29" fmla="*/ 37022 w 57392"/>
                    <a:gd name="connsiteY29" fmla="*/ 45491 h 57392"/>
                    <a:gd name="connsiteX30" fmla="*/ 39439 w 57392"/>
                    <a:gd name="connsiteY30" fmla="*/ 48813 h 57392"/>
                    <a:gd name="connsiteX31" fmla="*/ 40345 w 57392"/>
                    <a:gd name="connsiteY31" fmla="*/ 49418 h 57392"/>
                    <a:gd name="connsiteX32" fmla="*/ 41855 w 57392"/>
                    <a:gd name="connsiteY32" fmla="*/ 52136 h 57392"/>
                    <a:gd name="connsiteX33" fmla="*/ 40949 w 57392"/>
                    <a:gd name="connsiteY33" fmla="*/ 53646 h 57392"/>
                    <a:gd name="connsiteX34" fmla="*/ 39439 w 57392"/>
                    <a:gd name="connsiteY34" fmla="*/ 55157 h 57392"/>
                    <a:gd name="connsiteX35" fmla="*/ 37928 w 57392"/>
                    <a:gd name="connsiteY35" fmla="*/ 55459 h 57392"/>
                    <a:gd name="connsiteX36" fmla="*/ 11951 w 57392"/>
                    <a:gd name="connsiteY36" fmla="*/ 51834 h 57392"/>
                    <a:gd name="connsiteX37" fmla="*/ 6513 w 57392"/>
                    <a:gd name="connsiteY37" fmla="*/ 53042 h 57392"/>
                    <a:gd name="connsiteX38" fmla="*/ 4399 w 57392"/>
                    <a:gd name="connsiteY38" fmla="*/ 51532 h 57392"/>
                    <a:gd name="connsiteX39" fmla="*/ 2586 w 57392"/>
                    <a:gd name="connsiteY39" fmla="*/ 47001 h 57392"/>
                    <a:gd name="connsiteX40" fmla="*/ 3795 w 57392"/>
                    <a:gd name="connsiteY40" fmla="*/ 45189 h 57392"/>
                    <a:gd name="connsiteX41" fmla="*/ 4701 w 57392"/>
                    <a:gd name="connsiteY41" fmla="*/ 44887 h 57392"/>
                    <a:gd name="connsiteX42" fmla="*/ 9534 w 57392"/>
                    <a:gd name="connsiteY42" fmla="*/ 44584 h 57392"/>
                    <a:gd name="connsiteX43" fmla="*/ 11044 w 57392"/>
                    <a:gd name="connsiteY43" fmla="*/ 44584 h 57392"/>
                    <a:gd name="connsiteX44" fmla="*/ 16784 w 57392"/>
                    <a:gd name="connsiteY44" fmla="*/ 44282 h 57392"/>
                    <a:gd name="connsiteX45" fmla="*/ 17992 w 57392"/>
                    <a:gd name="connsiteY45" fmla="*/ 43074 h 57392"/>
                    <a:gd name="connsiteX46" fmla="*/ 17992 w 57392"/>
                    <a:gd name="connsiteY46" fmla="*/ 42470 h 57392"/>
                    <a:gd name="connsiteX47" fmla="*/ 17690 w 57392"/>
                    <a:gd name="connsiteY47" fmla="*/ 41866 h 57392"/>
                    <a:gd name="connsiteX48" fmla="*/ 15575 w 57392"/>
                    <a:gd name="connsiteY48" fmla="*/ 41262 h 57392"/>
                    <a:gd name="connsiteX49" fmla="*/ 14971 w 57392"/>
                    <a:gd name="connsiteY49" fmla="*/ 41564 h 57392"/>
                    <a:gd name="connsiteX50" fmla="*/ 10742 w 57392"/>
                    <a:gd name="connsiteY50" fmla="*/ 40053 h 57392"/>
                    <a:gd name="connsiteX51" fmla="*/ 14065 w 57392"/>
                    <a:gd name="connsiteY51" fmla="*/ 37033 h 57392"/>
                    <a:gd name="connsiteX52" fmla="*/ 15877 w 57392"/>
                    <a:gd name="connsiteY52" fmla="*/ 36731 h 57392"/>
                    <a:gd name="connsiteX53" fmla="*/ 20408 w 57392"/>
                    <a:gd name="connsiteY53" fmla="*/ 35522 h 57392"/>
                    <a:gd name="connsiteX54" fmla="*/ 22221 w 57392"/>
                    <a:gd name="connsiteY54" fmla="*/ 33408 h 57392"/>
                    <a:gd name="connsiteX55" fmla="*/ 22825 w 57392"/>
                    <a:gd name="connsiteY55" fmla="*/ 31294 h 57392"/>
                    <a:gd name="connsiteX56" fmla="*/ 22523 w 57392"/>
                    <a:gd name="connsiteY56" fmla="*/ 30689 h 57392"/>
                    <a:gd name="connsiteX57" fmla="*/ 18898 w 57392"/>
                    <a:gd name="connsiteY57" fmla="*/ 30689 h 57392"/>
                    <a:gd name="connsiteX58" fmla="*/ 12253 w 57392"/>
                    <a:gd name="connsiteY58" fmla="*/ 26158 h 57392"/>
                    <a:gd name="connsiteX59" fmla="*/ 13461 w 57392"/>
                    <a:gd name="connsiteY59" fmla="*/ 24044 h 57392"/>
                    <a:gd name="connsiteX60" fmla="*/ 15877 w 57392"/>
                    <a:gd name="connsiteY60" fmla="*/ 17700 h 57392"/>
                    <a:gd name="connsiteX61" fmla="*/ 22221 w 57392"/>
                    <a:gd name="connsiteY61" fmla="*/ 3503 h 57392"/>
                    <a:gd name="connsiteX62" fmla="*/ 23127 w 57392"/>
                    <a:gd name="connsiteY62" fmla="*/ 3201 h 57392"/>
                    <a:gd name="connsiteX63" fmla="*/ 25846 w 57392"/>
                    <a:gd name="connsiteY63" fmla="*/ 3805 h 57392"/>
                    <a:gd name="connsiteX64" fmla="*/ 28564 w 57392"/>
                    <a:gd name="connsiteY64" fmla="*/ 4107 h 57392"/>
                    <a:gd name="connsiteX65" fmla="*/ 43063 w 57392"/>
                    <a:gd name="connsiteY65" fmla="*/ 2295 h 57392"/>
                    <a:gd name="connsiteX66" fmla="*/ 27658 w 57392"/>
                    <a:gd name="connsiteY66" fmla="*/ 10149 h 57392"/>
                    <a:gd name="connsiteX67" fmla="*/ 25846 w 57392"/>
                    <a:gd name="connsiteY67" fmla="*/ 11357 h 57392"/>
                    <a:gd name="connsiteX68" fmla="*/ 25242 w 57392"/>
                    <a:gd name="connsiteY68" fmla="*/ 14076 h 57392"/>
                    <a:gd name="connsiteX69" fmla="*/ 26148 w 57392"/>
                    <a:gd name="connsiteY69" fmla="*/ 16190 h 57392"/>
                    <a:gd name="connsiteX70" fmla="*/ 29168 w 57392"/>
                    <a:gd name="connsiteY70" fmla="*/ 15284 h 57392"/>
                    <a:gd name="connsiteX71" fmla="*/ 30075 w 57392"/>
                    <a:gd name="connsiteY71" fmla="*/ 12867 h 57392"/>
                    <a:gd name="connsiteX72" fmla="*/ 29168 w 57392"/>
                    <a:gd name="connsiteY72" fmla="*/ 11055 h 57392"/>
                    <a:gd name="connsiteX73" fmla="*/ 27658 w 57392"/>
                    <a:gd name="connsiteY73" fmla="*/ 10149 h 57392"/>
                    <a:gd name="connsiteX74" fmla="*/ 41251 w 57392"/>
                    <a:gd name="connsiteY74" fmla="*/ 16190 h 57392"/>
                    <a:gd name="connsiteX75" fmla="*/ 39137 w 57392"/>
                    <a:gd name="connsiteY75" fmla="*/ 16794 h 57392"/>
                    <a:gd name="connsiteX76" fmla="*/ 36720 w 57392"/>
                    <a:gd name="connsiteY76" fmla="*/ 20419 h 57392"/>
                    <a:gd name="connsiteX77" fmla="*/ 40345 w 57392"/>
                    <a:gd name="connsiteY77" fmla="*/ 20419 h 57392"/>
                    <a:gd name="connsiteX78" fmla="*/ 41553 w 57392"/>
                    <a:gd name="connsiteY78" fmla="*/ 19815 h 57392"/>
                    <a:gd name="connsiteX79" fmla="*/ 42459 w 57392"/>
                    <a:gd name="connsiteY79" fmla="*/ 17096 h 57392"/>
                    <a:gd name="connsiteX80" fmla="*/ 41251 w 57392"/>
                    <a:gd name="connsiteY80" fmla="*/ 16190 h 57392"/>
                    <a:gd name="connsiteX81" fmla="*/ 25242 w 57392"/>
                    <a:gd name="connsiteY81" fmla="*/ 20117 h 57392"/>
                    <a:gd name="connsiteX82" fmla="*/ 23127 w 57392"/>
                    <a:gd name="connsiteY82" fmla="*/ 21627 h 57392"/>
                    <a:gd name="connsiteX83" fmla="*/ 24939 w 57392"/>
                    <a:gd name="connsiteY83" fmla="*/ 22836 h 57392"/>
                    <a:gd name="connsiteX84" fmla="*/ 27054 w 57392"/>
                    <a:gd name="connsiteY84" fmla="*/ 21627 h 57392"/>
                    <a:gd name="connsiteX85" fmla="*/ 26752 w 57392"/>
                    <a:gd name="connsiteY85" fmla="*/ 20419 h 57392"/>
                    <a:gd name="connsiteX86" fmla="*/ 25242 w 57392"/>
                    <a:gd name="connsiteY86" fmla="*/ 20117 h 5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7392" h="57392">
                      <a:moveTo>
                        <a:pt x="43063" y="2295"/>
                      </a:moveTo>
                      <a:cubicBezTo>
                        <a:pt x="46688" y="2295"/>
                        <a:pt x="45480" y="5316"/>
                        <a:pt x="44876" y="6524"/>
                      </a:cubicBezTo>
                      <a:cubicBezTo>
                        <a:pt x="44574" y="6826"/>
                        <a:pt x="44272" y="7128"/>
                        <a:pt x="43970" y="7430"/>
                      </a:cubicBezTo>
                      <a:cubicBezTo>
                        <a:pt x="42157" y="8336"/>
                        <a:pt x="36116" y="11659"/>
                        <a:pt x="40647" y="11961"/>
                      </a:cubicBezTo>
                      <a:cubicBezTo>
                        <a:pt x="45782" y="12263"/>
                        <a:pt x="47897" y="7732"/>
                        <a:pt x="47897" y="7732"/>
                      </a:cubicBezTo>
                      <a:cubicBezTo>
                        <a:pt x="47897" y="7732"/>
                        <a:pt x="48501" y="6826"/>
                        <a:pt x="48803" y="4712"/>
                      </a:cubicBezTo>
                      <a:cubicBezTo>
                        <a:pt x="49105" y="3201"/>
                        <a:pt x="50313" y="2597"/>
                        <a:pt x="51219" y="2597"/>
                      </a:cubicBezTo>
                      <a:cubicBezTo>
                        <a:pt x="51521" y="2597"/>
                        <a:pt x="52126" y="2597"/>
                        <a:pt x="52126" y="2899"/>
                      </a:cubicBezTo>
                      <a:lnTo>
                        <a:pt x="56657" y="7732"/>
                      </a:lnTo>
                      <a:cubicBezTo>
                        <a:pt x="56959" y="8034"/>
                        <a:pt x="57261" y="8941"/>
                        <a:pt x="56959" y="9243"/>
                      </a:cubicBezTo>
                      <a:lnTo>
                        <a:pt x="55146" y="13472"/>
                      </a:lnTo>
                      <a:cubicBezTo>
                        <a:pt x="54844" y="14076"/>
                        <a:pt x="54542" y="14378"/>
                        <a:pt x="53938" y="14680"/>
                      </a:cubicBezTo>
                      <a:lnTo>
                        <a:pt x="51521" y="15888"/>
                      </a:lnTo>
                      <a:cubicBezTo>
                        <a:pt x="50615" y="16492"/>
                        <a:pt x="50011" y="17096"/>
                        <a:pt x="49709" y="18003"/>
                      </a:cubicBezTo>
                      <a:cubicBezTo>
                        <a:pt x="48199" y="21627"/>
                        <a:pt x="43970" y="30991"/>
                        <a:pt x="40043" y="30085"/>
                      </a:cubicBezTo>
                      <a:cubicBezTo>
                        <a:pt x="36116" y="28877"/>
                        <a:pt x="33397" y="30085"/>
                        <a:pt x="32491" y="30689"/>
                      </a:cubicBezTo>
                      <a:cubicBezTo>
                        <a:pt x="32491" y="30689"/>
                        <a:pt x="32189" y="30991"/>
                        <a:pt x="32189" y="30991"/>
                      </a:cubicBezTo>
                      <a:lnTo>
                        <a:pt x="31585" y="33106"/>
                      </a:lnTo>
                      <a:cubicBezTo>
                        <a:pt x="31585" y="33408"/>
                        <a:pt x="31585" y="33408"/>
                        <a:pt x="31887" y="33408"/>
                      </a:cubicBezTo>
                      <a:lnTo>
                        <a:pt x="34001" y="33710"/>
                      </a:lnTo>
                      <a:cubicBezTo>
                        <a:pt x="34606" y="33710"/>
                        <a:pt x="34908" y="34012"/>
                        <a:pt x="35210" y="34012"/>
                      </a:cubicBezTo>
                      <a:cubicBezTo>
                        <a:pt x="35814" y="34314"/>
                        <a:pt x="36418" y="34918"/>
                        <a:pt x="37324" y="35825"/>
                      </a:cubicBezTo>
                      <a:cubicBezTo>
                        <a:pt x="39137" y="37939"/>
                        <a:pt x="37928" y="38241"/>
                        <a:pt x="37626" y="38241"/>
                      </a:cubicBezTo>
                      <a:cubicBezTo>
                        <a:pt x="37324" y="38241"/>
                        <a:pt x="36720" y="38241"/>
                        <a:pt x="36418" y="38543"/>
                      </a:cubicBezTo>
                      <a:lnTo>
                        <a:pt x="29168" y="40356"/>
                      </a:lnTo>
                      <a:cubicBezTo>
                        <a:pt x="28866" y="40356"/>
                        <a:pt x="28564" y="40658"/>
                        <a:pt x="28262" y="41262"/>
                      </a:cubicBezTo>
                      <a:lnTo>
                        <a:pt x="27658" y="43980"/>
                      </a:lnTo>
                      <a:cubicBezTo>
                        <a:pt x="27658" y="44282"/>
                        <a:pt x="27658" y="44282"/>
                        <a:pt x="27960" y="44282"/>
                      </a:cubicBezTo>
                      <a:lnTo>
                        <a:pt x="36116" y="44887"/>
                      </a:lnTo>
                      <a:cubicBezTo>
                        <a:pt x="36418" y="44887"/>
                        <a:pt x="36720" y="45189"/>
                        <a:pt x="37022" y="45491"/>
                      </a:cubicBezTo>
                      <a:lnTo>
                        <a:pt x="39439" y="48813"/>
                      </a:lnTo>
                      <a:cubicBezTo>
                        <a:pt x="39741" y="49115"/>
                        <a:pt x="40043" y="49418"/>
                        <a:pt x="40345" y="49418"/>
                      </a:cubicBezTo>
                      <a:cubicBezTo>
                        <a:pt x="42157" y="50022"/>
                        <a:pt x="42157" y="51230"/>
                        <a:pt x="41855" y="52136"/>
                      </a:cubicBezTo>
                      <a:cubicBezTo>
                        <a:pt x="41553" y="52740"/>
                        <a:pt x="41251" y="53344"/>
                        <a:pt x="40949" y="53646"/>
                      </a:cubicBezTo>
                      <a:lnTo>
                        <a:pt x="39439" y="55157"/>
                      </a:lnTo>
                      <a:cubicBezTo>
                        <a:pt x="39137" y="55459"/>
                        <a:pt x="38532" y="55761"/>
                        <a:pt x="37928" y="55459"/>
                      </a:cubicBezTo>
                      <a:cubicBezTo>
                        <a:pt x="34001" y="54251"/>
                        <a:pt x="17388" y="50022"/>
                        <a:pt x="11951" y="51834"/>
                      </a:cubicBezTo>
                      <a:cubicBezTo>
                        <a:pt x="9232" y="52740"/>
                        <a:pt x="7722" y="53042"/>
                        <a:pt x="6513" y="53042"/>
                      </a:cubicBezTo>
                      <a:cubicBezTo>
                        <a:pt x="5607" y="53042"/>
                        <a:pt x="4701" y="52438"/>
                        <a:pt x="4399" y="51532"/>
                      </a:cubicBezTo>
                      <a:cubicBezTo>
                        <a:pt x="4097" y="50626"/>
                        <a:pt x="3493" y="49115"/>
                        <a:pt x="2586" y="47001"/>
                      </a:cubicBezTo>
                      <a:cubicBezTo>
                        <a:pt x="1680" y="44887"/>
                        <a:pt x="2889" y="44887"/>
                        <a:pt x="3795" y="45189"/>
                      </a:cubicBezTo>
                      <a:cubicBezTo>
                        <a:pt x="4097" y="45189"/>
                        <a:pt x="4399" y="45189"/>
                        <a:pt x="4701" y="44887"/>
                      </a:cubicBezTo>
                      <a:cubicBezTo>
                        <a:pt x="5909" y="43980"/>
                        <a:pt x="8326" y="44282"/>
                        <a:pt x="9534" y="44584"/>
                      </a:cubicBezTo>
                      <a:cubicBezTo>
                        <a:pt x="10138" y="44584"/>
                        <a:pt x="10440" y="44584"/>
                        <a:pt x="11044" y="44584"/>
                      </a:cubicBezTo>
                      <a:lnTo>
                        <a:pt x="16784" y="44282"/>
                      </a:lnTo>
                      <a:cubicBezTo>
                        <a:pt x="17388" y="44282"/>
                        <a:pt x="17992" y="43678"/>
                        <a:pt x="17992" y="43074"/>
                      </a:cubicBezTo>
                      <a:lnTo>
                        <a:pt x="17992" y="42470"/>
                      </a:lnTo>
                      <a:cubicBezTo>
                        <a:pt x="17992" y="42168"/>
                        <a:pt x="17992" y="41866"/>
                        <a:pt x="17690" y="41866"/>
                      </a:cubicBezTo>
                      <a:lnTo>
                        <a:pt x="15575" y="41262"/>
                      </a:lnTo>
                      <a:cubicBezTo>
                        <a:pt x="15273" y="41262"/>
                        <a:pt x="14971" y="41262"/>
                        <a:pt x="14971" y="41564"/>
                      </a:cubicBezTo>
                      <a:cubicBezTo>
                        <a:pt x="14367" y="42168"/>
                        <a:pt x="13159" y="43074"/>
                        <a:pt x="10742" y="40053"/>
                      </a:cubicBezTo>
                      <a:cubicBezTo>
                        <a:pt x="8326" y="36731"/>
                        <a:pt x="12253" y="36731"/>
                        <a:pt x="14065" y="37033"/>
                      </a:cubicBezTo>
                      <a:cubicBezTo>
                        <a:pt x="14669" y="37033"/>
                        <a:pt x="15273" y="37033"/>
                        <a:pt x="15877" y="36731"/>
                      </a:cubicBezTo>
                      <a:lnTo>
                        <a:pt x="20408" y="35522"/>
                      </a:lnTo>
                      <a:cubicBezTo>
                        <a:pt x="21315" y="35220"/>
                        <a:pt x="22221" y="34616"/>
                        <a:pt x="22221" y="33408"/>
                      </a:cubicBezTo>
                      <a:lnTo>
                        <a:pt x="22825" y="31294"/>
                      </a:lnTo>
                      <a:cubicBezTo>
                        <a:pt x="22825" y="30991"/>
                        <a:pt x="22825" y="30689"/>
                        <a:pt x="22523" y="30689"/>
                      </a:cubicBezTo>
                      <a:cubicBezTo>
                        <a:pt x="21919" y="30387"/>
                        <a:pt x="21013" y="30387"/>
                        <a:pt x="18898" y="30689"/>
                      </a:cubicBezTo>
                      <a:cubicBezTo>
                        <a:pt x="14669" y="31294"/>
                        <a:pt x="13159" y="28575"/>
                        <a:pt x="12253" y="26158"/>
                      </a:cubicBezTo>
                      <a:cubicBezTo>
                        <a:pt x="11346" y="23742"/>
                        <a:pt x="13461" y="24044"/>
                        <a:pt x="13461" y="24044"/>
                      </a:cubicBezTo>
                      <a:cubicBezTo>
                        <a:pt x="13461" y="24044"/>
                        <a:pt x="16179" y="26158"/>
                        <a:pt x="15877" y="17700"/>
                      </a:cubicBezTo>
                      <a:cubicBezTo>
                        <a:pt x="15575" y="10451"/>
                        <a:pt x="20711" y="5014"/>
                        <a:pt x="22221" y="3503"/>
                      </a:cubicBezTo>
                      <a:cubicBezTo>
                        <a:pt x="22523" y="3201"/>
                        <a:pt x="22825" y="3201"/>
                        <a:pt x="23127" y="3201"/>
                      </a:cubicBezTo>
                      <a:cubicBezTo>
                        <a:pt x="23731" y="3503"/>
                        <a:pt x="24637" y="3503"/>
                        <a:pt x="25846" y="3805"/>
                      </a:cubicBezTo>
                      <a:cubicBezTo>
                        <a:pt x="27960" y="4107"/>
                        <a:pt x="28564" y="4107"/>
                        <a:pt x="28564" y="4107"/>
                      </a:cubicBezTo>
                      <a:cubicBezTo>
                        <a:pt x="28564" y="4107"/>
                        <a:pt x="38532" y="1993"/>
                        <a:pt x="43063" y="2295"/>
                      </a:cubicBezTo>
                      <a:close/>
                      <a:moveTo>
                        <a:pt x="27658" y="10149"/>
                      </a:moveTo>
                      <a:cubicBezTo>
                        <a:pt x="27658" y="10149"/>
                        <a:pt x="26450" y="9847"/>
                        <a:pt x="25846" y="11357"/>
                      </a:cubicBezTo>
                      <a:cubicBezTo>
                        <a:pt x="25544" y="12263"/>
                        <a:pt x="25242" y="13169"/>
                        <a:pt x="25242" y="14076"/>
                      </a:cubicBezTo>
                      <a:cubicBezTo>
                        <a:pt x="24939" y="14982"/>
                        <a:pt x="25544" y="15888"/>
                        <a:pt x="26148" y="16190"/>
                      </a:cubicBezTo>
                      <a:cubicBezTo>
                        <a:pt x="27054" y="16794"/>
                        <a:pt x="28262" y="16794"/>
                        <a:pt x="29168" y="15284"/>
                      </a:cubicBezTo>
                      <a:cubicBezTo>
                        <a:pt x="29773" y="14378"/>
                        <a:pt x="29773" y="13472"/>
                        <a:pt x="30075" y="12867"/>
                      </a:cubicBezTo>
                      <a:cubicBezTo>
                        <a:pt x="30377" y="11961"/>
                        <a:pt x="30075" y="11357"/>
                        <a:pt x="29168" y="11055"/>
                      </a:cubicBezTo>
                      <a:lnTo>
                        <a:pt x="27658" y="10149"/>
                      </a:lnTo>
                      <a:close/>
                      <a:moveTo>
                        <a:pt x="41251" y="16190"/>
                      </a:moveTo>
                      <a:cubicBezTo>
                        <a:pt x="40647" y="15888"/>
                        <a:pt x="39741" y="16190"/>
                        <a:pt x="39137" y="16794"/>
                      </a:cubicBezTo>
                      <a:cubicBezTo>
                        <a:pt x="38230" y="17700"/>
                        <a:pt x="37022" y="19513"/>
                        <a:pt x="36720" y="20419"/>
                      </a:cubicBezTo>
                      <a:cubicBezTo>
                        <a:pt x="36418" y="21627"/>
                        <a:pt x="39137" y="20721"/>
                        <a:pt x="40345" y="20419"/>
                      </a:cubicBezTo>
                      <a:cubicBezTo>
                        <a:pt x="40647" y="20117"/>
                        <a:pt x="41251" y="20117"/>
                        <a:pt x="41553" y="19815"/>
                      </a:cubicBezTo>
                      <a:cubicBezTo>
                        <a:pt x="42459" y="19211"/>
                        <a:pt x="43668" y="17700"/>
                        <a:pt x="42459" y="17096"/>
                      </a:cubicBezTo>
                      <a:cubicBezTo>
                        <a:pt x="42157" y="16492"/>
                        <a:pt x="41553" y="16492"/>
                        <a:pt x="41251" y="16190"/>
                      </a:cubicBezTo>
                      <a:close/>
                      <a:moveTo>
                        <a:pt x="25242" y="20117"/>
                      </a:moveTo>
                      <a:cubicBezTo>
                        <a:pt x="25242" y="20117"/>
                        <a:pt x="23429" y="19815"/>
                        <a:pt x="23127" y="21627"/>
                      </a:cubicBezTo>
                      <a:cubicBezTo>
                        <a:pt x="22825" y="22836"/>
                        <a:pt x="24033" y="22836"/>
                        <a:pt x="24939" y="22836"/>
                      </a:cubicBezTo>
                      <a:cubicBezTo>
                        <a:pt x="25846" y="22836"/>
                        <a:pt x="26450" y="22231"/>
                        <a:pt x="27054" y="21627"/>
                      </a:cubicBezTo>
                      <a:cubicBezTo>
                        <a:pt x="27356" y="21023"/>
                        <a:pt x="27658" y="20721"/>
                        <a:pt x="26752" y="20419"/>
                      </a:cubicBezTo>
                      <a:cubicBezTo>
                        <a:pt x="25242" y="20117"/>
                        <a:pt x="25242" y="20117"/>
                        <a:pt x="25242" y="201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ACCD3458-F029-46BE-A98C-013DB3A0808B}"/>
                    </a:ext>
                  </a:extLst>
                </p:cNvPr>
                <p:cNvSpPr/>
                <p:nvPr/>
              </p:nvSpPr>
              <p:spPr>
                <a:xfrm>
                  <a:off x="2664155" y="4180470"/>
                  <a:ext cx="151176" cy="111391"/>
                </a:xfrm>
                <a:custGeom>
                  <a:avLst/>
                  <a:gdLst>
                    <a:gd name="connsiteX0" fmla="*/ 24316 w 57392"/>
                    <a:gd name="connsiteY0" fmla="*/ 16017 h 42289"/>
                    <a:gd name="connsiteX1" fmla="*/ 25223 w 57392"/>
                    <a:gd name="connsiteY1" fmla="*/ 16924 h 42289"/>
                    <a:gd name="connsiteX2" fmla="*/ 24014 w 57392"/>
                    <a:gd name="connsiteY2" fmla="*/ 23267 h 42289"/>
                    <a:gd name="connsiteX3" fmla="*/ 10119 w 57392"/>
                    <a:gd name="connsiteY3" fmla="*/ 29308 h 42289"/>
                    <a:gd name="connsiteX4" fmla="*/ 6192 w 57392"/>
                    <a:gd name="connsiteY4" fmla="*/ 29912 h 42289"/>
                    <a:gd name="connsiteX5" fmla="*/ 2266 w 57392"/>
                    <a:gd name="connsiteY5" fmla="*/ 32933 h 42289"/>
                    <a:gd name="connsiteX6" fmla="*/ 2266 w 57392"/>
                    <a:gd name="connsiteY6" fmla="*/ 34141 h 42289"/>
                    <a:gd name="connsiteX7" fmla="*/ 4078 w 57392"/>
                    <a:gd name="connsiteY7" fmla="*/ 39277 h 42289"/>
                    <a:gd name="connsiteX8" fmla="*/ 6797 w 57392"/>
                    <a:gd name="connsiteY8" fmla="*/ 41995 h 42289"/>
                    <a:gd name="connsiteX9" fmla="*/ 9213 w 57392"/>
                    <a:gd name="connsiteY9" fmla="*/ 42901 h 42289"/>
                    <a:gd name="connsiteX10" fmla="*/ 11025 w 57392"/>
                    <a:gd name="connsiteY10" fmla="*/ 41995 h 42289"/>
                    <a:gd name="connsiteX11" fmla="*/ 12234 w 57392"/>
                    <a:gd name="connsiteY11" fmla="*/ 40787 h 42289"/>
                    <a:gd name="connsiteX12" fmla="*/ 49388 w 57392"/>
                    <a:gd name="connsiteY12" fmla="*/ 29912 h 42289"/>
                    <a:gd name="connsiteX13" fmla="*/ 51503 w 57392"/>
                    <a:gd name="connsiteY13" fmla="*/ 29006 h 42289"/>
                    <a:gd name="connsiteX14" fmla="*/ 56638 w 57392"/>
                    <a:gd name="connsiteY14" fmla="*/ 23871 h 42289"/>
                    <a:gd name="connsiteX15" fmla="*/ 56940 w 57392"/>
                    <a:gd name="connsiteY15" fmla="*/ 22361 h 42289"/>
                    <a:gd name="connsiteX16" fmla="*/ 54825 w 57392"/>
                    <a:gd name="connsiteY16" fmla="*/ 19642 h 42289"/>
                    <a:gd name="connsiteX17" fmla="*/ 44555 w 57392"/>
                    <a:gd name="connsiteY17" fmla="*/ 19340 h 42289"/>
                    <a:gd name="connsiteX18" fmla="*/ 42743 w 57392"/>
                    <a:gd name="connsiteY18" fmla="*/ 19642 h 42289"/>
                    <a:gd name="connsiteX19" fmla="*/ 39722 w 57392"/>
                    <a:gd name="connsiteY19" fmla="*/ 19642 h 42289"/>
                    <a:gd name="connsiteX20" fmla="*/ 38816 w 57392"/>
                    <a:gd name="connsiteY20" fmla="*/ 18736 h 42289"/>
                    <a:gd name="connsiteX21" fmla="*/ 38514 w 57392"/>
                    <a:gd name="connsiteY21" fmla="*/ 14809 h 42289"/>
                    <a:gd name="connsiteX22" fmla="*/ 39420 w 57392"/>
                    <a:gd name="connsiteY22" fmla="*/ 12695 h 42289"/>
                    <a:gd name="connsiteX23" fmla="*/ 43045 w 57392"/>
                    <a:gd name="connsiteY23" fmla="*/ 8768 h 42289"/>
                    <a:gd name="connsiteX24" fmla="*/ 44857 w 57392"/>
                    <a:gd name="connsiteY24" fmla="*/ 4539 h 42289"/>
                    <a:gd name="connsiteX25" fmla="*/ 41836 w 57392"/>
                    <a:gd name="connsiteY25" fmla="*/ 2424 h 42289"/>
                    <a:gd name="connsiteX26" fmla="*/ 32774 w 57392"/>
                    <a:gd name="connsiteY26" fmla="*/ 5143 h 42289"/>
                    <a:gd name="connsiteX27" fmla="*/ 31868 w 57392"/>
                    <a:gd name="connsiteY27" fmla="*/ 5445 h 42289"/>
                    <a:gd name="connsiteX28" fmla="*/ 22504 w 57392"/>
                    <a:gd name="connsiteY28" fmla="*/ 9976 h 42289"/>
                    <a:gd name="connsiteX29" fmla="*/ 20994 w 57392"/>
                    <a:gd name="connsiteY29" fmla="*/ 10580 h 42289"/>
                    <a:gd name="connsiteX30" fmla="*/ 20692 w 57392"/>
                    <a:gd name="connsiteY30" fmla="*/ 12393 h 42289"/>
                    <a:gd name="connsiteX31" fmla="*/ 24316 w 57392"/>
                    <a:gd name="connsiteY31" fmla="*/ 16017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392" h="42289">
                      <a:moveTo>
                        <a:pt x="24316" y="16017"/>
                      </a:moveTo>
                      <a:cubicBezTo>
                        <a:pt x="24921" y="16017"/>
                        <a:pt x="25223" y="16622"/>
                        <a:pt x="25223" y="16924"/>
                      </a:cubicBezTo>
                      <a:cubicBezTo>
                        <a:pt x="25827" y="18434"/>
                        <a:pt x="26431" y="21153"/>
                        <a:pt x="24014" y="23267"/>
                      </a:cubicBezTo>
                      <a:cubicBezTo>
                        <a:pt x="21598" y="25079"/>
                        <a:pt x="14046" y="27798"/>
                        <a:pt x="10119" y="29308"/>
                      </a:cubicBezTo>
                      <a:cubicBezTo>
                        <a:pt x="8911" y="29610"/>
                        <a:pt x="7401" y="29912"/>
                        <a:pt x="6192" y="29912"/>
                      </a:cubicBezTo>
                      <a:cubicBezTo>
                        <a:pt x="4682" y="29912"/>
                        <a:pt x="2568" y="30517"/>
                        <a:pt x="2266" y="32933"/>
                      </a:cubicBezTo>
                      <a:cubicBezTo>
                        <a:pt x="2266" y="33235"/>
                        <a:pt x="2266" y="33537"/>
                        <a:pt x="2266" y="34141"/>
                      </a:cubicBezTo>
                      <a:cubicBezTo>
                        <a:pt x="2266" y="35954"/>
                        <a:pt x="2870" y="37766"/>
                        <a:pt x="4078" y="39277"/>
                      </a:cubicBezTo>
                      <a:lnTo>
                        <a:pt x="6797" y="41995"/>
                      </a:lnTo>
                      <a:cubicBezTo>
                        <a:pt x="7401" y="42599"/>
                        <a:pt x="8307" y="42901"/>
                        <a:pt x="9213" y="42901"/>
                      </a:cubicBezTo>
                      <a:cubicBezTo>
                        <a:pt x="9817" y="42901"/>
                        <a:pt x="10421" y="42599"/>
                        <a:pt x="11025" y="41995"/>
                      </a:cubicBezTo>
                      <a:cubicBezTo>
                        <a:pt x="11328" y="41391"/>
                        <a:pt x="11932" y="41089"/>
                        <a:pt x="12234" y="40787"/>
                      </a:cubicBezTo>
                      <a:cubicBezTo>
                        <a:pt x="15859" y="38370"/>
                        <a:pt x="28847" y="29912"/>
                        <a:pt x="49388" y="29912"/>
                      </a:cubicBezTo>
                      <a:cubicBezTo>
                        <a:pt x="50294" y="29912"/>
                        <a:pt x="50898" y="29610"/>
                        <a:pt x="51503" y="29006"/>
                      </a:cubicBezTo>
                      <a:lnTo>
                        <a:pt x="56638" y="23871"/>
                      </a:lnTo>
                      <a:cubicBezTo>
                        <a:pt x="56940" y="23569"/>
                        <a:pt x="57242" y="22965"/>
                        <a:pt x="56940" y="22361"/>
                      </a:cubicBezTo>
                      <a:cubicBezTo>
                        <a:pt x="56638" y="21757"/>
                        <a:pt x="56034" y="20850"/>
                        <a:pt x="54825" y="19642"/>
                      </a:cubicBezTo>
                      <a:cubicBezTo>
                        <a:pt x="52107" y="17528"/>
                        <a:pt x="46669" y="18736"/>
                        <a:pt x="44555" y="19340"/>
                      </a:cubicBezTo>
                      <a:cubicBezTo>
                        <a:pt x="43951" y="19642"/>
                        <a:pt x="43347" y="19642"/>
                        <a:pt x="42743" y="19642"/>
                      </a:cubicBezTo>
                      <a:lnTo>
                        <a:pt x="39722" y="19642"/>
                      </a:lnTo>
                      <a:cubicBezTo>
                        <a:pt x="39420" y="19642"/>
                        <a:pt x="38816" y="19340"/>
                        <a:pt x="38816" y="18736"/>
                      </a:cubicBezTo>
                      <a:lnTo>
                        <a:pt x="38514" y="14809"/>
                      </a:lnTo>
                      <a:cubicBezTo>
                        <a:pt x="38514" y="13903"/>
                        <a:pt x="38816" y="13299"/>
                        <a:pt x="39420" y="12695"/>
                      </a:cubicBezTo>
                      <a:lnTo>
                        <a:pt x="43045" y="8768"/>
                      </a:lnTo>
                      <a:cubicBezTo>
                        <a:pt x="44253" y="7560"/>
                        <a:pt x="44857" y="6049"/>
                        <a:pt x="44857" y="4539"/>
                      </a:cubicBezTo>
                      <a:cubicBezTo>
                        <a:pt x="44857" y="3029"/>
                        <a:pt x="44253" y="1820"/>
                        <a:pt x="41836" y="2424"/>
                      </a:cubicBezTo>
                      <a:cubicBezTo>
                        <a:pt x="38212" y="3331"/>
                        <a:pt x="34285" y="4539"/>
                        <a:pt x="32774" y="5143"/>
                      </a:cubicBezTo>
                      <a:cubicBezTo>
                        <a:pt x="32472" y="5143"/>
                        <a:pt x="32170" y="5445"/>
                        <a:pt x="31868" y="5445"/>
                      </a:cubicBezTo>
                      <a:cubicBezTo>
                        <a:pt x="30358" y="5747"/>
                        <a:pt x="25827" y="6653"/>
                        <a:pt x="22504" y="9976"/>
                      </a:cubicBezTo>
                      <a:cubicBezTo>
                        <a:pt x="22202" y="10278"/>
                        <a:pt x="21598" y="10580"/>
                        <a:pt x="20994" y="10580"/>
                      </a:cubicBezTo>
                      <a:cubicBezTo>
                        <a:pt x="20390" y="10580"/>
                        <a:pt x="19785" y="10882"/>
                        <a:pt x="20692" y="12393"/>
                      </a:cubicBezTo>
                      <a:cubicBezTo>
                        <a:pt x="22202" y="13903"/>
                        <a:pt x="21296" y="15111"/>
                        <a:pt x="24316" y="160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DE0D4419-2CE1-42C9-B835-91A30144D879}"/>
                    </a:ext>
                  </a:extLst>
                </p:cNvPr>
                <p:cNvSpPr/>
                <p:nvPr/>
              </p:nvSpPr>
              <p:spPr>
                <a:xfrm>
                  <a:off x="2942835" y="4056665"/>
                  <a:ext cx="167088" cy="198915"/>
                </a:xfrm>
                <a:custGeom>
                  <a:avLst/>
                  <a:gdLst>
                    <a:gd name="connsiteX0" fmla="*/ 11554 w 63434"/>
                    <a:gd name="connsiteY0" fmla="*/ 4117 h 75516"/>
                    <a:gd name="connsiteX1" fmla="*/ 6117 w 63434"/>
                    <a:gd name="connsiteY1" fmla="*/ 7439 h 75516"/>
                    <a:gd name="connsiteX2" fmla="*/ 6117 w 63434"/>
                    <a:gd name="connsiteY2" fmla="*/ 9252 h 75516"/>
                    <a:gd name="connsiteX3" fmla="*/ 13366 w 63434"/>
                    <a:gd name="connsiteY3" fmla="*/ 31001 h 75516"/>
                    <a:gd name="connsiteX4" fmla="*/ 13366 w 63434"/>
                    <a:gd name="connsiteY4" fmla="*/ 32813 h 75516"/>
                    <a:gd name="connsiteX5" fmla="*/ 3700 w 63434"/>
                    <a:gd name="connsiteY5" fmla="*/ 44594 h 75516"/>
                    <a:gd name="connsiteX6" fmla="*/ 3398 w 63434"/>
                    <a:gd name="connsiteY6" fmla="*/ 45500 h 75516"/>
                    <a:gd name="connsiteX7" fmla="*/ 14877 w 63434"/>
                    <a:gd name="connsiteY7" fmla="*/ 43687 h 75516"/>
                    <a:gd name="connsiteX8" fmla="*/ 15179 w 63434"/>
                    <a:gd name="connsiteY8" fmla="*/ 43687 h 75516"/>
                    <a:gd name="connsiteX9" fmla="*/ 13669 w 63434"/>
                    <a:gd name="connsiteY9" fmla="*/ 61509 h 75516"/>
                    <a:gd name="connsiteX10" fmla="*/ 2492 w 63434"/>
                    <a:gd name="connsiteY10" fmla="*/ 69665 h 75516"/>
                    <a:gd name="connsiteX11" fmla="*/ 2492 w 63434"/>
                    <a:gd name="connsiteY11" fmla="*/ 70269 h 75516"/>
                    <a:gd name="connsiteX12" fmla="*/ 6419 w 63434"/>
                    <a:gd name="connsiteY12" fmla="*/ 71780 h 75516"/>
                    <a:gd name="connsiteX13" fmla="*/ 7023 w 63434"/>
                    <a:gd name="connsiteY13" fmla="*/ 72384 h 75516"/>
                    <a:gd name="connsiteX14" fmla="*/ 7325 w 63434"/>
                    <a:gd name="connsiteY14" fmla="*/ 73290 h 75516"/>
                    <a:gd name="connsiteX15" fmla="*/ 8835 w 63434"/>
                    <a:gd name="connsiteY15" fmla="*/ 74498 h 75516"/>
                    <a:gd name="connsiteX16" fmla="*/ 16085 w 63434"/>
                    <a:gd name="connsiteY16" fmla="*/ 71478 h 75516"/>
                    <a:gd name="connsiteX17" fmla="*/ 16689 w 63434"/>
                    <a:gd name="connsiteY17" fmla="*/ 70873 h 75516"/>
                    <a:gd name="connsiteX18" fmla="*/ 21824 w 63434"/>
                    <a:gd name="connsiteY18" fmla="*/ 63624 h 75516"/>
                    <a:gd name="connsiteX19" fmla="*/ 22126 w 63434"/>
                    <a:gd name="connsiteY19" fmla="*/ 61509 h 75516"/>
                    <a:gd name="connsiteX20" fmla="*/ 23335 w 63434"/>
                    <a:gd name="connsiteY20" fmla="*/ 53051 h 75516"/>
                    <a:gd name="connsiteX21" fmla="*/ 23033 w 63434"/>
                    <a:gd name="connsiteY21" fmla="*/ 50635 h 75516"/>
                    <a:gd name="connsiteX22" fmla="*/ 24241 w 63434"/>
                    <a:gd name="connsiteY22" fmla="*/ 50031 h 75516"/>
                    <a:gd name="connsiteX23" fmla="*/ 26355 w 63434"/>
                    <a:gd name="connsiteY23" fmla="*/ 51541 h 75516"/>
                    <a:gd name="connsiteX24" fmla="*/ 28772 w 63434"/>
                    <a:gd name="connsiteY24" fmla="*/ 52145 h 75516"/>
                    <a:gd name="connsiteX25" fmla="*/ 34209 w 63434"/>
                    <a:gd name="connsiteY25" fmla="*/ 53656 h 75516"/>
                    <a:gd name="connsiteX26" fmla="*/ 34813 w 63434"/>
                    <a:gd name="connsiteY26" fmla="*/ 53656 h 75516"/>
                    <a:gd name="connsiteX27" fmla="*/ 38740 w 63434"/>
                    <a:gd name="connsiteY27" fmla="*/ 54864 h 75516"/>
                    <a:gd name="connsiteX28" fmla="*/ 39344 w 63434"/>
                    <a:gd name="connsiteY28" fmla="*/ 54864 h 75516"/>
                    <a:gd name="connsiteX29" fmla="*/ 55958 w 63434"/>
                    <a:gd name="connsiteY29" fmla="*/ 45500 h 75516"/>
                    <a:gd name="connsiteX30" fmla="*/ 56260 w 63434"/>
                    <a:gd name="connsiteY30" fmla="*/ 44896 h 75516"/>
                    <a:gd name="connsiteX31" fmla="*/ 56562 w 63434"/>
                    <a:gd name="connsiteY31" fmla="*/ 44292 h 75516"/>
                    <a:gd name="connsiteX32" fmla="*/ 61697 w 63434"/>
                    <a:gd name="connsiteY32" fmla="*/ 35834 h 75516"/>
                    <a:gd name="connsiteX33" fmla="*/ 56864 w 63434"/>
                    <a:gd name="connsiteY33" fmla="*/ 35834 h 75516"/>
                    <a:gd name="connsiteX34" fmla="*/ 56562 w 63434"/>
                    <a:gd name="connsiteY34" fmla="*/ 35834 h 75516"/>
                    <a:gd name="connsiteX35" fmla="*/ 51125 w 63434"/>
                    <a:gd name="connsiteY35" fmla="*/ 37948 h 75516"/>
                    <a:gd name="connsiteX36" fmla="*/ 43875 w 63434"/>
                    <a:gd name="connsiteY36" fmla="*/ 40063 h 75516"/>
                    <a:gd name="connsiteX37" fmla="*/ 43573 w 63434"/>
                    <a:gd name="connsiteY37" fmla="*/ 40063 h 75516"/>
                    <a:gd name="connsiteX38" fmla="*/ 40250 w 63434"/>
                    <a:gd name="connsiteY38" fmla="*/ 41271 h 75516"/>
                    <a:gd name="connsiteX39" fmla="*/ 39344 w 63434"/>
                    <a:gd name="connsiteY39" fmla="*/ 41271 h 75516"/>
                    <a:gd name="connsiteX40" fmla="*/ 23637 w 63434"/>
                    <a:gd name="connsiteY40" fmla="*/ 37948 h 75516"/>
                    <a:gd name="connsiteX41" fmla="*/ 22429 w 63434"/>
                    <a:gd name="connsiteY41" fmla="*/ 37344 h 75516"/>
                    <a:gd name="connsiteX42" fmla="*/ 23637 w 63434"/>
                    <a:gd name="connsiteY42" fmla="*/ 34021 h 75516"/>
                    <a:gd name="connsiteX43" fmla="*/ 32397 w 63434"/>
                    <a:gd name="connsiteY43" fmla="*/ 25563 h 75516"/>
                    <a:gd name="connsiteX44" fmla="*/ 34209 w 63434"/>
                    <a:gd name="connsiteY44" fmla="*/ 22543 h 75516"/>
                    <a:gd name="connsiteX45" fmla="*/ 33907 w 63434"/>
                    <a:gd name="connsiteY45" fmla="*/ 17408 h 75516"/>
                    <a:gd name="connsiteX46" fmla="*/ 26657 w 63434"/>
                    <a:gd name="connsiteY46" fmla="*/ 18314 h 75516"/>
                    <a:gd name="connsiteX47" fmla="*/ 19408 w 63434"/>
                    <a:gd name="connsiteY47" fmla="*/ 25563 h 75516"/>
                    <a:gd name="connsiteX48" fmla="*/ 19106 w 63434"/>
                    <a:gd name="connsiteY48" fmla="*/ 25563 h 75516"/>
                    <a:gd name="connsiteX49" fmla="*/ 17293 w 63434"/>
                    <a:gd name="connsiteY49" fmla="*/ 22241 h 75516"/>
                    <a:gd name="connsiteX50" fmla="*/ 16991 w 63434"/>
                    <a:gd name="connsiteY50" fmla="*/ 21334 h 75516"/>
                    <a:gd name="connsiteX51" fmla="*/ 15783 w 63434"/>
                    <a:gd name="connsiteY51" fmla="*/ 12574 h 75516"/>
                    <a:gd name="connsiteX52" fmla="*/ 15481 w 63434"/>
                    <a:gd name="connsiteY52" fmla="*/ 11970 h 75516"/>
                    <a:gd name="connsiteX53" fmla="*/ 13971 w 63434"/>
                    <a:gd name="connsiteY53" fmla="*/ 8950 h 75516"/>
                    <a:gd name="connsiteX54" fmla="*/ 13366 w 63434"/>
                    <a:gd name="connsiteY54" fmla="*/ 4117 h 75516"/>
                    <a:gd name="connsiteX55" fmla="*/ 12762 w 63434"/>
                    <a:gd name="connsiteY55" fmla="*/ 3815 h 75516"/>
                    <a:gd name="connsiteX56" fmla="*/ 11554 w 63434"/>
                    <a:gd name="connsiteY56" fmla="*/ 4117 h 7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63434" h="75516">
                      <a:moveTo>
                        <a:pt x="11554" y="4117"/>
                      </a:moveTo>
                      <a:cubicBezTo>
                        <a:pt x="10346" y="2606"/>
                        <a:pt x="6721" y="-414"/>
                        <a:pt x="6117" y="7439"/>
                      </a:cubicBezTo>
                      <a:cubicBezTo>
                        <a:pt x="6117" y="8043"/>
                        <a:pt x="6117" y="8648"/>
                        <a:pt x="6117" y="9252"/>
                      </a:cubicBezTo>
                      <a:cubicBezTo>
                        <a:pt x="6721" y="12272"/>
                        <a:pt x="8533" y="22241"/>
                        <a:pt x="13366" y="31001"/>
                      </a:cubicBezTo>
                      <a:cubicBezTo>
                        <a:pt x="13669" y="31605"/>
                        <a:pt x="13669" y="32209"/>
                        <a:pt x="13366" y="32813"/>
                      </a:cubicBezTo>
                      <a:cubicBezTo>
                        <a:pt x="12460" y="34625"/>
                        <a:pt x="10044" y="38552"/>
                        <a:pt x="3700" y="44594"/>
                      </a:cubicBezTo>
                      <a:cubicBezTo>
                        <a:pt x="3398" y="44896"/>
                        <a:pt x="3398" y="45198"/>
                        <a:pt x="3398" y="45500"/>
                      </a:cubicBezTo>
                      <a:cubicBezTo>
                        <a:pt x="4002" y="46708"/>
                        <a:pt x="5815" y="49125"/>
                        <a:pt x="14877" y="43687"/>
                      </a:cubicBezTo>
                      <a:cubicBezTo>
                        <a:pt x="14877" y="43687"/>
                        <a:pt x="15179" y="43687"/>
                        <a:pt x="15179" y="43687"/>
                      </a:cubicBezTo>
                      <a:cubicBezTo>
                        <a:pt x="15481" y="45500"/>
                        <a:pt x="17595" y="56978"/>
                        <a:pt x="13669" y="61509"/>
                      </a:cubicBezTo>
                      <a:cubicBezTo>
                        <a:pt x="10044" y="65738"/>
                        <a:pt x="4607" y="68759"/>
                        <a:pt x="2492" y="69665"/>
                      </a:cubicBezTo>
                      <a:cubicBezTo>
                        <a:pt x="2190" y="69665"/>
                        <a:pt x="2190" y="70269"/>
                        <a:pt x="2492" y="70269"/>
                      </a:cubicBezTo>
                      <a:lnTo>
                        <a:pt x="6419" y="71780"/>
                      </a:lnTo>
                      <a:cubicBezTo>
                        <a:pt x="6721" y="71780"/>
                        <a:pt x="7023" y="72082"/>
                        <a:pt x="7023" y="72384"/>
                      </a:cubicBezTo>
                      <a:lnTo>
                        <a:pt x="7325" y="73290"/>
                      </a:lnTo>
                      <a:cubicBezTo>
                        <a:pt x="7627" y="73894"/>
                        <a:pt x="8231" y="74498"/>
                        <a:pt x="8835" y="74498"/>
                      </a:cubicBezTo>
                      <a:cubicBezTo>
                        <a:pt x="10346" y="74800"/>
                        <a:pt x="13366" y="74498"/>
                        <a:pt x="16085" y="71478"/>
                      </a:cubicBezTo>
                      <a:cubicBezTo>
                        <a:pt x="16387" y="71176"/>
                        <a:pt x="16387" y="70873"/>
                        <a:pt x="16689" y="70873"/>
                      </a:cubicBezTo>
                      <a:cubicBezTo>
                        <a:pt x="17897" y="69967"/>
                        <a:pt x="22126" y="66947"/>
                        <a:pt x="21824" y="63624"/>
                      </a:cubicBezTo>
                      <a:cubicBezTo>
                        <a:pt x="21824" y="63020"/>
                        <a:pt x="21824" y="62113"/>
                        <a:pt x="22126" y="61509"/>
                      </a:cubicBezTo>
                      <a:cubicBezTo>
                        <a:pt x="23033" y="59697"/>
                        <a:pt x="24543" y="55770"/>
                        <a:pt x="23335" y="53051"/>
                      </a:cubicBezTo>
                      <a:cubicBezTo>
                        <a:pt x="23335" y="53051"/>
                        <a:pt x="22731" y="51239"/>
                        <a:pt x="23033" y="50635"/>
                      </a:cubicBezTo>
                      <a:cubicBezTo>
                        <a:pt x="23033" y="50635"/>
                        <a:pt x="23637" y="49427"/>
                        <a:pt x="24241" y="50031"/>
                      </a:cubicBezTo>
                      <a:cubicBezTo>
                        <a:pt x="24845" y="50635"/>
                        <a:pt x="26053" y="51541"/>
                        <a:pt x="26355" y="51541"/>
                      </a:cubicBezTo>
                      <a:cubicBezTo>
                        <a:pt x="26657" y="51843"/>
                        <a:pt x="28168" y="51843"/>
                        <a:pt x="28772" y="52145"/>
                      </a:cubicBezTo>
                      <a:cubicBezTo>
                        <a:pt x="29376" y="52447"/>
                        <a:pt x="30584" y="54260"/>
                        <a:pt x="34209" y="53656"/>
                      </a:cubicBezTo>
                      <a:cubicBezTo>
                        <a:pt x="34511" y="53656"/>
                        <a:pt x="34813" y="53656"/>
                        <a:pt x="34813" y="53656"/>
                      </a:cubicBezTo>
                      <a:cubicBezTo>
                        <a:pt x="35719" y="53958"/>
                        <a:pt x="37532" y="54260"/>
                        <a:pt x="38740" y="54864"/>
                      </a:cubicBezTo>
                      <a:cubicBezTo>
                        <a:pt x="39042" y="54864"/>
                        <a:pt x="39042" y="54864"/>
                        <a:pt x="39344" y="54864"/>
                      </a:cubicBezTo>
                      <a:lnTo>
                        <a:pt x="55958" y="45500"/>
                      </a:lnTo>
                      <a:cubicBezTo>
                        <a:pt x="56260" y="45500"/>
                        <a:pt x="56260" y="45198"/>
                        <a:pt x="56260" y="44896"/>
                      </a:cubicBezTo>
                      <a:cubicBezTo>
                        <a:pt x="56260" y="44594"/>
                        <a:pt x="56260" y="44292"/>
                        <a:pt x="56562" y="44292"/>
                      </a:cubicBezTo>
                      <a:cubicBezTo>
                        <a:pt x="56864" y="43989"/>
                        <a:pt x="61999" y="37344"/>
                        <a:pt x="61697" y="35834"/>
                      </a:cubicBezTo>
                      <a:cubicBezTo>
                        <a:pt x="61697" y="34625"/>
                        <a:pt x="57770" y="35532"/>
                        <a:pt x="56864" y="35834"/>
                      </a:cubicBezTo>
                      <a:cubicBezTo>
                        <a:pt x="56864" y="35834"/>
                        <a:pt x="56562" y="35834"/>
                        <a:pt x="56562" y="35834"/>
                      </a:cubicBezTo>
                      <a:cubicBezTo>
                        <a:pt x="55958" y="36136"/>
                        <a:pt x="53541" y="37646"/>
                        <a:pt x="51125" y="37948"/>
                      </a:cubicBezTo>
                      <a:cubicBezTo>
                        <a:pt x="48406" y="38250"/>
                        <a:pt x="44781" y="39761"/>
                        <a:pt x="43875" y="40063"/>
                      </a:cubicBezTo>
                      <a:cubicBezTo>
                        <a:pt x="43875" y="40063"/>
                        <a:pt x="43875" y="40063"/>
                        <a:pt x="43573" y="40063"/>
                      </a:cubicBezTo>
                      <a:lnTo>
                        <a:pt x="40250" y="41271"/>
                      </a:lnTo>
                      <a:cubicBezTo>
                        <a:pt x="39948" y="41271"/>
                        <a:pt x="39646" y="41271"/>
                        <a:pt x="39344" y="41271"/>
                      </a:cubicBezTo>
                      <a:lnTo>
                        <a:pt x="23637" y="37948"/>
                      </a:lnTo>
                      <a:cubicBezTo>
                        <a:pt x="23033" y="37948"/>
                        <a:pt x="22731" y="37646"/>
                        <a:pt x="22429" y="37344"/>
                      </a:cubicBezTo>
                      <a:cubicBezTo>
                        <a:pt x="21824" y="36740"/>
                        <a:pt x="21824" y="35532"/>
                        <a:pt x="23637" y="34021"/>
                      </a:cubicBezTo>
                      <a:cubicBezTo>
                        <a:pt x="26053" y="32209"/>
                        <a:pt x="30282" y="27678"/>
                        <a:pt x="32397" y="25563"/>
                      </a:cubicBezTo>
                      <a:cubicBezTo>
                        <a:pt x="33303" y="24657"/>
                        <a:pt x="33907" y="23751"/>
                        <a:pt x="34209" y="22543"/>
                      </a:cubicBezTo>
                      <a:cubicBezTo>
                        <a:pt x="34511" y="20730"/>
                        <a:pt x="35115" y="18616"/>
                        <a:pt x="33907" y="17408"/>
                      </a:cubicBezTo>
                      <a:cubicBezTo>
                        <a:pt x="31793" y="15595"/>
                        <a:pt x="29074" y="14689"/>
                        <a:pt x="26657" y="18314"/>
                      </a:cubicBezTo>
                      <a:cubicBezTo>
                        <a:pt x="24543" y="21334"/>
                        <a:pt x="20314" y="24657"/>
                        <a:pt x="19408" y="25563"/>
                      </a:cubicBezTo>
                      <a:cubicBezTo>
                        <a:pt x="19408" y="25563"/>
                        <a:pt x="19106" y="25563"/>
                        <a:pt x="19106" y="25563"/>
                      </a:cubicBezTo>
                      <a:lnTo>
                        <a:pt x="17293" y="22241"/>
                      </a:lnTo>
                      <a:cubicBezTo>
                        <a:pt x="16991" y="21939"/>
                        <a:pt x="16991" y="21636"/>
                        <a:pt x="16991" y="21334"/>
                      </a:cubicBezTo>
                      <a:cubicBezTo>
                        <a:pt x="16991" y="19824"/>
                        <a:pt x="16991" y="15897"/>
                        <a:pt x="15783" y="12574"/>
                      </a:cubicBezTo>
                      <a:cubicBezTo>
                        <a:pt x="15783" y="12272"/>
                        <a:pt x="15481" y="12272"/>
                        <a:pt x="15481" y="11970"/>
                      </a:cubicBezTo>
                      <a:cubicBezTo>
                        <a:pt x="15179" y="11366"/>
                        <a:pt x="14273" y="10460"/>
                        <a:pt x="13971" y="8950"/>
                      </a:cubicBezTo>
                      <a:cubicBezTo>
                        <a:pt x="13669" y="7137"/>
                        <a:pt x="14273" y="5023"/>
                        <a:pt x="13366" y="4117"/>
                      </a:cubicBezTo>
                      <a:cubicBezTo>
                        <a:pt x="13064" y="3815"/>
                        <a:pt x="12762" y="3512"/>
                        <a:pt x="12762" y="3815"/>
                      </a:cubicBezTo>
                      <a:cubicBezTo>
                        <a:pt x="12158" y="4419"/>
                        <a:pt x="11856" y="4419"/>
                        <a:pt x="11554" y="41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4CE1AA4D-5F27-4C88-A454-F48686A565F2}"/>
                    </a:ext>
                  </a:extLst>
                </p:cNvPr>
                <p:cNvSpPr/>
                <p:nvPr/>
              </p:nvSpPr>
              <p:spPr>
                <a:xfrm>
                  <a:off x="3158260" y="3857610"/>
                  <a:ext cx="159131" cy="198915"/>
                </a:xfrm>
                <a:custGeom>
                  <a:avLst/>
                  <a:gdLst>
                    <a:gd name="connsiteX0" fmla="*/ 7099 w 60413"/>
                    <a:gd name="connsiteY0" fmla="*/ 36491 h 75516"/>
                    <a:gd name="connsiteX1" fmla="*/ 11630 w 60413"/>
                    <a:gd name="connsiteY1" fmla="*/ 37397 h 75516"/>
                    <a:gd name="connsiteX2" fmla="*/ 11932 w 60413"/>
                    <a:gd name="connsiteY2" fmla="*/ 37699 h 75516"/>
                    <a:gd name="connsiteX3" fmla="*/ 13442 w 60413"/>
                    <a:gd name="connsiteY3" fmla="*/ 38907 h 75516"/>
                    <a:gd name="connsiteX4" fmla="*/ 13744 w 60413"/>
                    <a:gd name="connsiteY4" fmla="*/ 39512 h 75516"/>
                    <a:gd name="connsiteX5" fmla="*/ 14650 w 60413"/>
                    <a:gd name="connsiteY5" fmla="*/ 40418 h 75516"/>
                    <a:gd name="connsiteX6" fmla="*/ 16161 w 60413"/>
                    <a:gd name="connsiteY6" fmla="*/ 40418 h 75516"/>
                    <a:gd name="connsiteX7" fmla="*/ 15859 w 60413"/>
                    <a:gd name="connsiteY7" fmla="*/ 38605 h 75516"/>
                    <a:gd name="connsiteX8" fmla="*/ 8609 w 60413"/>
                    <a:gd name="connsiteY8" fmla="*/ 31658 h 75516"/>
                    <a:gd name="connsiteX9" fmla="*/ 7401 w 60413"/>
                    <a:gd name="connsiteY9" fmla="*/ 30752 h 75516"/>
                    <a:gd name="connsiteX10" fmla="*/ 4682 w 60413"/>
                    <a:gd name="connsiteY10" fmla="*/ 29845 h 75516"/>
                    <a:gd name="connsiteX11" fmla="*/ 4078 w 60413"/>
                    <a:gd name="connsiteY11" fmla="*/ 28637 h 75516"/>
                    <a:gd name="connsiteX12" fmla="*/ 4078 w 60413"/>
                    <a:gd name="connsiteY12" fmla="*/ 26221 h 75516"/>
                    <a:gd name="connsiteX13" fmla="*/ 4682 w 60413"/>
                    <a:gd name="connsiteY13" fmla="*/ 25012 h 75516"/>
                    <a:gd name="connsiteX14" fmla="*/ 4380 w 60413"/>
                    <a:gd name="connsiteY14" fmla="*/ 14742 h 75516"/>
                    <a:gd name="connsiteX15" fmla="*/ 3172 w 60413"/>
                    <a:gd name="connsiteY15" fmla="*/ 12628 h 75516"/>
                    <a:gd name="connsiteX16" fmla="*/ 2266 w 60413"/>
                    <a:gd name="connsiteY16" fmla="*/ 9607 h 75516"/>
                    <a:gd name="connsiteX17" fmla="*/ 2568 w 60413"/>
                    <a:gd name="connsiteY17" fmla="*/ 8701 h 75516"/>
                    <a:gd name="connsiteX18" fmla="*/ 5890 w 60413"/>
                    <a:gd name="connsiteY18" fmla="*/ 7795 h 75516"/>
                    <a:gd name="connsiteX19" fmla="*/ 7099 w 60413"/>
                    <a:gd name="connsiteY19" fmla="*/ 8097 h 75516"/>
                    <a:gd name="connsiteX20" fmla="*/ 8307 w 60413"/>
                    <a:gd name="connsiteY20" fmla="*/ 7190 h 75516"/>
                    <a:gd name="connsiteX21" fmla="*/ 10723 w 60413"/>
                    <a:gd name="connsiteY21" fmla="*/ 6284 h 75516"/>
                    <a:gd name="connsiteX22" fmla="*/ 11630 w 60413"/>
                    <a:gd name="connsiteY22" fmla="*/ 7190 h 75516"/>
                    <a:gd name="connsiteX23" fmla="*/ 12234 w 60413"/>
                    <a:gd name="connsiteY23" fmla="*/ 13836 h 75516"/>
                    <a:gd name="connsiteX24" fmla="*/ 12838 w 60413"/>
                    <a:gd name="connsiteY24" fmla="*/ 15346 h 75516"/>
                    <a:gd name="connsiteX25" fmla="*/ 14952 w 60413"/>
                    <a:gd name="connsiteY25" fmla="*/ 14440 h 75516"/>
                    <a:gd name="connsiteX26" fmla="*/ 14952 w 60413"/>
                    <a:gd name="connsiteY26" fmla="*/ 13534 h 75516"/>
                    <a:gd name="connsiteX27" fmla="*/ 14348 w 60413"/>
                    <a:gd name="connsiteY27" fmla="*/ 7190 h 75516"/>
                    <a:gd name="connsiteX28" fmla="*/ 15254 w 60413"/>
                    <a:gd name="connsiteY28" fmla="*/ 4472 h 75516"/>
                    <a:gd name="connsiteX29" fmla="*/ 18577 w 60413"/>
                    <a:gd name="connsiteY29" fmla="*/ 2357 h 75516"/>
                    <a:gd name="connsiteX30" fmla="*/ 25525 w 60413"/>
                    <a:gd name="connsiteY30" fmla="*/ 9909 h 75516"/>
                    <a:gd name="connsiteX31" fmla="*/ 27035 w 60413"/>
                    <a:gd name="connsiteY31" fmla="*/ 12023 h 75516"/>
                    <a:gd name="connsiteX32" fmla="*/ 28243 w 60413"/>
                    <a:gd name="connsiteY32" fmla="*/ 13232 h 75516"/>
                    <a:gd name="connsiteX33" fmla="*/ 29754 w 60413"/>
                    <a:gd name="connsiteY33" fmla="*/ 13232 h 75516"/>
                    <a:gd name="connsiteX34" fmla="*/ 30962 w 60413"/>
                    <a:gd name="connsiteY34" fmla="*/ 12326 h 75516"/>
                    <a:gd name="connsiteX35" fmla="*/ 33076 w 60413"/>
                    <a:gd name="connsiteY35" fmla="*/ 10513 h 75516"/>
                    <a:gd name="connsiteX36" fmla="*/ 35493 w 60413"/>
                    <a:gd name="connsiteY36" fmla="*/ 8399 h 75516"/>
                    <a:gd name="connsiteX37" fmla="*/ 39118 w 60413"/>
                    <a:gd name="connsiteY37" fmla="*/ 6888 h 75516"/>
                    <a:gd name="connsiteX38" fmla="*/ 43045 w 60413"/>
                    <a:gd name="connsiteY38" fmla="*/ 7492 h 75516"/>
                    <a:gd name="connsiteX39" fmla="*/ 47576 w 60413"/>
                    <a:gd name="connsiteY39" fmla="*/ 12023 h 75516"/>
                    <a:gd name="connsiteX40" fmla="*/ 42743 w 60413"/>
                    <a:gd name="connsiteY40" fmla="*/ 31054 h 75516"/>
                    <a:gd name="connsiteX41" fmla="*/ 45763 w 60413"/>
                    <a:gd name="connsiteY41" fmla="*/ 30752 h 75516"/>
                    <a:gd name="connsiteX42" fmla="*/ 46669 w 60413"/>
                    <a:gd name="connsiteY42" fmla="*/ 29845 h 75516"/>
                    <a:gd name="connsiteX43" fmla="*/ 48784 w 60413"/>
                    <a:gd name="connsiteY43" fmla="*/ 28939 h 75516"/>
                    <a:gd name="connsiteX44" fmla="*/ 50898 w 60413"/>
                    <a:gd name="connsiteY44" fmla="*/ 29241 h 75516"/>
                    <a:gd name="connsiteX45" fmla="*/ 53919 w 60413"/>
                    <a:gd name="connsiteY45" fmla="*/ 31054 h 75516"/>
                    <a:gd name="connsiteX46" fmla="*/ 52409 w 60413"/>
                    <a:gd name="connsiteY46" fmla="*/ 37397 h 75516"/>
                    <a:gd name="connsiteX47" fmla="*/ 53919 w 60413"/>
                    <a:gd name="connsiteY47" fmla="*/ 41928 h 75516"/>
                    <a:gd name="connsiteX48" fmla="*/ 55429 w 60413"/>
                    <a:gd name="connsiteY48" fmla="*/ 42532 h 75516"/>
                    <a:gd name="connsiteX49" fmla="*/ 58450 w 60413"/>
                    <a:gd name="connsiteY49" fmla="*/ 48876 h 75516"/>
                    <a:gd name="connsiteX50" fmla="*/ 58148 w 60413"/>
                    <a:gd name="connsiteY50" fmla="*/ 54917 h 75516"/>
                    <a:gd name="connsiteX51" fmla="*/ 56034 w 60413"/>
                    <a:gd name="connsiteY51" fmla="*/ 60052 h 75516"/>
                    <a:gd name="connsiteX52" fmla="*/ 52107 w 60413"/>
                    <a:gd name="connsiteY52" fmla="*/ 63375 h 75516"/>
                    <a:gd name="connsiteX53" fmla="*/ 49086 w 60413"/>
                    <a:gd name="connsiteY53" fmla="*/ 64885 h 75516"/>
                    <a:gd name="connsiteX54" fmla="*/ 46367 w 60413"/>
                    <a:gd name="connsiteY54" fmla="*/ 66094 h 75516"/>
                    <a:gd name="connsiteX55" fmla="*/ 39722 w 60413"/>
                    <a:gd name="connsiteY55" fmla="*/ 66698 h 75516"/>
                    <a:gd name="connsiteX56" fmla="*/ 33681 w 60413"/>
                    <a:gd name="connsiteY56" fmla="*/ 60958 h 75516"/>
                    <a:gd name="connsiteX57" fmla="*/ 33378 w 60413"/>
                    <a:gd name="connsiteY57" fmla="*/ 59750 h 75516"/>
                    <a:gd name="connsiteX58" fmla="*/ 33983 w 60413"/>
                    <a:gd name="connsiteY58" fmla="*/ 56729 h 75516"/>
                    <a:gd name="connsiteX59" fmla="*/ 34889 w 60413"/>
                    <a:gd name="connsiteY59" fmla="*/ 54917 h 75516"/>
                    <a:gd name="connsiteX60" fmla="*/ 35191 w 60413"/>
                    <a:gd name="connsiteY60" fmla="*/ 54011 h 75516"/>
                    <a:gd name="connsiteX61" fmla="*/ 35493 w 60413"/>
                    <a:gd name="connsiteY61" fmla="*/ 51292 h 75516"/>
                    <a:gd name="connsiteX62" fmla="*/ 32170 w 60413"/>
                    <a:gd name="connsiteY62" fmla="*/ 45553 h 75516"/>
                    <a:gd name="connsiteX63" fmla="*/ 27639 w 60413"/>
                    <a:gd name="connsiteY63" fmla="*/ 45553 h 75516"/>
                    <a:gd name="connsiteX64" fmla="*/ 26733 w 60413"/>
                    <a:gd name="connsiteY64" fmla="*/ 45251 h 75516"/>
                    <a:gd name="connsiteX65" fmla="*/ 24619 w 60413"/>
                    <a:gd name="connsiteY65" fmla="*/ 45855 h 75516"/>
                    <a:gd name="connsiteX66" fmla="*/ 21900 w 60413"/>
                    <a:gd name="connsiteY66" fmla="*/ 48876 h 75516"/>
                    <a:gd name="connsiteX67" fmla="*/ 21296 w 60413"/>
                    <a:gd name="connsiteY67" fmla="*/ 51292 h 75516"/>
                    <a:gd name="connsiteX68" fmla="*/ 20692 w 60413"/>
                    <a:gd name="connsiteY68" fmla="*/ 53407 h 75516"/>
                    <a:gd name="connsiteX69" fmla="*/ 21900 w 60413"/>
                    <a:gd name="connsiteY69" fmla="*/ 60958 h 75516"/>
                    <a:gd name="connsiteX70" fmla="*/ 25223 w 60413"/>
                    <a:gd name="connsiteY70" fmla="*/ 64885 h 75516"/>
                    <a:gd name="connsiteX71" fmla="*/ 27337 w 60413"/>
                    <a:gd name="connsiteY71" fmla="*/ 66698 h 75516"/>
                    <a:gd name="connsiteX72" fmla="*/ 29754 w 60413"/>
                    <a:gd name="connsiteY72" fmla="*/ 69114 h 75516"/>
                    <a:gd name="connsiteX73" fmla="*/ 30962 w 60413"/>
                    <a:gd name="connsiteY73" fmla="*/ 69718 h 75516"/>
                    <a:gd name="connsiteX74" fmla="*/ 33076 w 60413"/>
                    <a:gd name="connsiteY74" fmla="*/ 72739 h 75516"/>
                    <a:gd name="connsiteX75" fmla="*/ 30358 w 60413"/>
                    <a:gd name="connsiteY75" fmla="*/ 74551 h 75516"/>
                    <a:gd name="connsiteX76" fmla="*/ 29452 w 60413"/>
                    <a:gd name="connsiteY76" fmla="*/ 74853 h 75516"/>
                    <a:gd name="connsiteX77" fmla="*/ 22504 w 60413"/>
                    <a:gd name="connsiteY77" fmla="*/ 72739 h 75516"/>
                    <a:gd name="connsiteX78" fmla="*/ 22202 w 60413"/>
                    <a:gd name="connsiteY78" fmla="*/ 72739 h 75516"/>
                    <a:gd name="connsiteX79" fmla="*/ 20390 w 60413"/>
                    <a:gd name="connsiteY79" fmla="*/ 71229 h 75516"/>
                    <a:gd name="connsiteX80" fmla="*/ 14650 w 60413"/>
                    <a:gd name="connsiteY80" fmla="*/ 64281 h 75516"/>
                    <a:gd name="connsiteX81" fmla="*/ 12536 w 60413"/>
                    <a:gd name="connsiteY81" fmla="*/ 62771 h 75516"/>
                    <a:gd name="connsiteX82" fmla="*/ 12838 w 60413"/>
                    <a:gd name="connsiteY82" fmla="*/ 62167 h 75516"/>
                    <a:gd name="connsiteX83" fmla="*/ 15556 w 60413"/>
                    <a:gd name="connsiteY83" fmla="*/ 60354 h 75516"/>
                    <a:gd name="connsiteX84" fmla="*/ 15859 w 60413"/>
                    <a:gd name="connsiteY84" fmla="*/ 60052 h 75516"/>
                    <a:gd name="connsiteX85" fmla="*/ 16463 w 60413"/>
                    <a:gd name="connsiteY85" fmla="*/ 57938 h 75516"/>
                    <a:gd name="connsiteX86" fmla="*/ 15556 w 60413"/>
                    <a:gd name="connsiteY86" fmla="*/ 47667 h 75516"/>
                    <a:gd name="connsiteX87" fmla="*/ 15254 w 60413"/>
                    <a:gd name="connsiteY87" fmla="*/ 47063 h 75516"/>
                    <a:gd name="connsiteX88" fmla="*/ 14650 w 60413"/>
                    <a:gd name="connsiteY88" fmla="*/ 46459 h 75516"/>
                    <a:gd name="connsiteX89" fmla="*/ 11328 w 60413"/>
                    <a:gd name="connsiteY89" fmla="*/ 43741 h 75516"/>
                    <a:gd name="connsiteX90" fmla="*/ 10421 w 60413"/>
                    <a:gd name="connsiteY90" fmla="*/ 42834 h 75516"/>
                    <a:gd name="connsiteX91" fmla="*/ 7099 w 60413"/>
                    <a:gd name="connsiteY91" fmla="*/ 36491 h 75516"/>
                    <a:gd name="connsiteX92" fmla="*/ 41836 w 60413"/>
                    <a:gd name="connsiteY92" fmla="*/ 57032 h 75516"/>
                    <a:gd name="connsiteX93" fmla="*/ 41836 w 60413"/>
                    <a:gd name="connsiteY93" fmla="*/ 57636 h 75516"/>
                    <a:gd name="connsiteX94" fmla="*/ 42138 w 60413"/>
                    <a:gd name="connsiteY94" fmla="*/ 59146 h 75516"/>
                    <a:gd name="connsiteX95" fmla="*/ 42440 w 60413"/>
                    <a:gd name="connsiteY95" fmla="*/ 60656 h 75516"/>
                    <a:gd name="connsiteX96" fmla="*/ 44253 w 60413"/>
                    <a:gd name="connsiteY96" fmla="*/ 59750 h 75516"/>
                    <a:gd name="connsiteX97" fmla="*/ 47878 w 60413"/>
                    <a:gd name="connsiteY97" fmla="*/ 58542 h 75516"/>
                    <a:gd name="connsiteX98" fmla="*/ 51805 w 60413"/>
                    <a:gd name="connsiteY98" fmla="*/ 53105 h 75516"/>
                    <a:gd name="connsiteX99" fmla="*/ 51503 w 60413"/>
                    <a:gd name="connsiteY99" fmla="*/ 49782 h 75516"/>
                    <a:gd name="connsiteX100" fmla="*/ 51503 w 60413"/>
                    <a:gd name="connsiteY100" fmla="*/ 48876 h 75516"/>
                    <a:gd name="connsiteX101" fmla="*/ 49086 w 60413"/>
                    <a:gd name="connsiteY101" fmla="*/ 47063 h 75516"/>
                    <a:gd name="connsiteX102" fmla="*/ 46065 w 60413"/>
                    <a:gd name="connsiteY102" fmla="*/ 46761 h 75516"/>
                    <a:gd name="connsiteX103" fmla="*/ 45461 w 60413"/>
                    <a:gd name="connsiteY103" fmla="*/ 47063 h 75516"/>
                    <a:gd name="connsiteX104" fmla="*/ 44857 w 60413"/>
                    <a:gd name="connsiteY104" fmla="*/ 49480 h 75516"/>
                    <a:gd name="connsiteX105" fmla="*/ 42440 w 60413"/>
                    <a:gd name="connsiteY105" fmla="*/ 56125 h 75516"/>
                    <a:gd name="connsiteX106" fmla="*/ 41836 w 60413"/>
                    <a:gd name="connsiteY106" fmla="*/ 57032 h 75516"/>
                    <a:gd name="connsiteX107" fmla="*/ 30358 w 60413"/>
                    <a:gd name="connsiteY107" fmla="*/ 27731 h 75516"/>
                    <a:gd name="connsiteX108" fmla="*/ 29150 w 60413"/>
                    <a:gd name="connsiteY108" fmla="*/ 27429 h 75516"/>
                    <a:gd name="connsiteX109" fmla="*/ 27035 w 60413"/>
                    <a:gd name="connsiteY109" fmla="*/ 29241 h 75516"/>
                    <a:gd name="connsiteX110" fmla="*/ 28545 w 60413"/>
                    <a:gd name="connsiteY110" fmla="*/ 33470 h 75516"/>
                    <a:gd name="connsiteX111" fmla="*/ 30056 w 60413"/>
                    <a:gd name="connsiteY111" fmla="*/ 33168 h 75516"/>
                    <a:gd name="connsiteX112" fmla="*/ 31868 w 60413"/>
                    <a:gd name="connsiteY112" fmla="*/ 30752 h 75516"/>
                    <a:gd name="connsiteX113" fmla="*/ 36701 w 60413"/>
                    <a:gd name="connsiteY113" fmla="*/ 27127 h 75516"/>
                    <a:gd name="connsiteX114" fmla="*/ 40628 w 60413"/>
                    <a:gd name="connsiteY114" fmla="*/ 18065 h 75516"/>
                    <a:gd name="connsiteX115" fmla="*/ 33983 w 60413"/>
                    <a:gd name="connsiteY115" fmla="*/ 19877 h 75516"/>
                    <a:gd name="connsiteX116" fmla="*/ 30358 w 60413"/>
                    <a:gd name="connsiteY116" fmla="*/ 27731 h 75516"/>
                    <a:gd name="connsiteX117" fmla="*/ 21598 w 60413"/>
                    <a:gd name="connsiteY117" fmla="*/ 37397 h 75516"/>
                    <a:gd name="connsiteX118" fmla="*/ 23410 w 60413"/>
                    <a:gd name="connsiteY118" fmla="*/ 39512 h 75516"/>
                    <a:gd name="connsiteX119" fmla="*/ 25223 w 60413"/>
                    <a:gd name="connsiteY119" fmla="*/ 37095 h 75516"/>
                    <a:gd name="connsiteX120" fmla="*/ 24014 w 60413"/>
                    <a:gd name="connsiteY120" fmla="*/ 35283 h 75516"/>
                    <a:gd name="connsiteX121" fmla="*/ 21598 w 60413"/>
                    <a:gd name="connsiteY121" fmla="*/ 37397 h 75516"/>
                    <a:gd name="connsiteX122" fmla="*/ 20994 w 60413"/>
                    <a:gd name="connsiteY122" fmla="*/ 28939 h 75516"/>
                    <a:gd name="connsiteX123" fmla="*/ 20692 w 60413"/>
                    <a:gd name="connsiteY123" fmla="*/ 30450 h 75516"/>
                    <a:gd name="connsiteX124" fmla="*/ 21296 w 60413"/>
                    <a:gd name="connsiteY124" fmla="*/ 31054 h 75516"/>
                    <a:gd name="connsiteX125" fmla="*/ 22202 w 60413"/>
                    <a:gd name="connsiteY125" fmla="*/ 31054 h 75516"/>
                    <a:gd name="connsiteX126" fmla="*/ 23108 w 60413"/>
                    <a:gd name="connsiteY126" fmla="*/ 30450 h 75516"/>
                    <a:gd name="connsiteX127" fmla="*/ 23712 w 60413"/>
                    <a:gd name="connsiteY127" fmla="*/ 28033 h 75516"/>
                    <a:gd name="connsiteX128" fmla="*/ 22806 w 60413"/>
                    <a:gd name="connsiteY128" fmla="*/ 27429 h 75516"/>
                    <a:gd name="connsiteX129" fmla="*/ 21598 w 60413"/>
                    <a:gd name="connsiteY129" fmla="*/ 27731 h 75516"/>
                    <a:gd name="connsiteX130" fmla="*/ 20994 w 60413"/>
                    <a:gd name="connsiteY130" fmla="*/ 28637 h 75516"/>
                    <a:gd name="connsiteX131" fmla="*/ 20994 w 60413"/>
                    <a:gd name="connsiteY131" fmla="*/ 28939 h 75516"/>
                    <a:gd name="connsiteX132" fmla="*/ 14650 w 60413"/>
                    <a:gd name="connsiteY132" fmla="*/ 31658 h 75516"/>
                    <a:gd name="connsiteX133" fmla="*/ 17973 w 60413"/>
                    <a:gd name="connsiteY133" fmla="*/ 33772 h 75516"/>
                    <a:gd name="connsiteX134" fmla="*/ 17067 w 60413"/>
                    <a:gd name="connsiteY134" fmla="*/ 31054 h 75516"/>
                    <a:gd name="connsiteX135" fmla="*/ 14046 w 60413"/>
                    <a:gd name="connsiteY135" fmla="*/ 25616 h 75516"/>
                    <a:gd name="connsiteX136" fmla="*/ 11025 w 60413"/>
                    <a:gd name="connsiteY136" fmla="*/ 26523 h 75516"/>
                    <a:gd name="connsiteX137" fmla="*/ 14650 w 60413"/>
                    <a:gd name="connsiteY137" fmla="*/ 31658 h 75516"/>
                    <a:gd name="connsiteX138" fmla="*/ 18879 w 60413"/>
                    <a:gd name="connsiteY138" fmla="*/ 13232 h 75516"/>
                    <a:gd name="connsiteX139" fmla="*/ 18577 w 60413"/>
                    <a:gd name="connsiteY139" fmla="*/ 18367 h 75516"/>
                    <a:gd name="connsiteX140" fmla="*/ 18577 w 60413"/>
                    <a:gd name="connsiteY140" fmla="*/ 19273 h 75516"/>
                    <a:gd name="connsiteX141" fmla="*/ 20692 w 60413"/>
                    <a:gd name="connsiteY141" fmla="*/ 21992 h 75516"/>
                    <a:gd name="connsiteX142" fmla="*/ 22806 w 60413"/>
                    <a:gd name="connsiteY142" fmla="*/ 21992 h 75516"/>
                    <a:gd name="connsiteX143" fmla="*/ 22806 w 60413"/>
                    <a:gd name="connsiteY143" fmla="*/ 20783 h 75516"/>
                    <a:gd name="connsiteX144" fmla="*/ 22202 w 60413"/>
                    <a:gd name="connsiteY144" fmla="*/ 17461 h 75516"/>
                    <a:gd name="connsiteX145" fmla="*/ 19483 w 60413"/>
                    <a:gd name="connsiteY145" fmla="*/ 11117 h 75516"/>
                    <a:gd name="connsiteX146" fmla="*/ 18879 w 60413"/>
                    <a:gd name="connsiteY146" fmla="*/ 12930 h 75516"/>
                    <a:gd name="connsiteX147" fmla="*/ 18879 w 60413"/>
                    <a:gd name="connsiteY147" fmla="*/ 13232 h 7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60413" h="75516">
                      <a:moveTo>
                        <a:pt x="7099" y="36491"/>
                      </a:moveTo>
                      <a:cubicBezTo>
                        <a:pt x="8005" y="33470"/>
                        <a:pt x="11025" y="36491"/>
                        <a:pt x="11630" y="37397"/>
                      </a:cubicBezTo>
                      <a:cubicBezTo>
                        <a:pt x="11630" y="37397"/>
                        <a:pt x="11932" y="37699"/>
                        <a:pt x="11932" y="37699"/>
                      </a:cubicBezTo>
                      <a:cubicBezTo>
                        <a:pt x="12838" y="38001"/>
                        <a:pt x="13442" y="38605"/>
                        <a:pt x="13442" y="38907"/>
                      </a:cubicBezTo>
                      <a:cubicBezTo>
                        <a:pt x="13442" y="39210"/>
                        <a:pt x="13744" y="39512"/>
                        <a:pt x="13744" y="39512"/>
                      </a:cubicBezTo>
                      <a:lnTo>
                        <a:pt x="14650" y="40418"/>
                      </a:lnTo>
                      <a:cubicBezTo>
                        <a:pt x="15556" y="41022"/>
                        <a:pt x="15859" y="40720"/>
                        <a:pt x="16161" y="40418"/>
                      </a:cubicBezTo>
                      <a:cubicBezTo>
                        <a:pt x="16463" y="39814"/>
                        <a:pt x="16463" y="39210"/>
                        <a:pt x="15859" y="38605"/>
                      </a:cubicBezTo>
                      <a:lnTo>
                        <a:pt x="8609" y="31658"/>
                      </a:lnTo>
                      <a:cubicBezTo>
                        <a:pt x="8307" y="31356"/>
                        <a:pt x="7703" y="31054"/>
                        <a:pt x="7401" y="30752"/>
                      </a:cubicBezTo>
                      <a:lnTo>
                        <a:pt x="4682" y="29845"/>
                      </a:lnTo>
                      <a:cubicBezTo>
                        <a:pt x="4380" y="29543"/>
                        <a:pt x="4078" y="29241"/>
                        <a:pt x="4078" y="28637"/>
                      </a:cubicBezTo>
                      <a:lnTo>
                        <a:pt x="4078" y="26221"/>
                      </a:lnTo>
                      <a:cubicBezTo>
                        <a:pt x="4078" y="25919"/>
                        <a:pt x="4380" y="25314"/>
                        <a:pt x="4682" y="25012"/>
                      </a:cubicBezTo>
                      <a:cubicBezTo>
                        <a:pt x="9817" y="20481"/>
                        <a:pt x="6192" y="16554"/>
                        <a:pt x="4380" y="14742"/>
                      </a:cubicBezTo>
                      <a:cubicBezTo>
                        <a:pt x="3776" y="14138"/>
                        <a:pt x="3172" y="13534"/>
                        <a:pt x="3172" y="12628"/>
                      </a:cubicBezTo>
                      <a:lnTo>
                        <a:pt x="2266" y="9607"/>
                      </a:lnTo>
                      <a:cubicBezTo>
                        <a:pt x="2266" y="9305"/>
                        <a:pt x="2266" y="9003"/>
                        <a:pt x="2568" y="8701"/>
                      </a:cubicBezTo>
                      <a:cubicBezTo>
                        <a:pt x="3172" y="8097"/>
                        <a:pt x="4984" y="6586"/>
                        <a:pt x="5890" y="7795"/>
                      </a:cubicBezTo>
                      <a:cubicBezTo>
                        <a:pt x="6494" y="8701"/>
                        <a:pt x="6797" y="8399"/>
                        <a:pt x="7099" y="8097"/>
                      </a:cubicBezTo>
                      <a:cubicBezTo>
                        <a:pt x="7401" y="7795"/>
                        <a:pt x="7703" y="7492"/>
                        <a:pt x="8307" y="7190"/>
                      </a:cubicBezTo>
                      <a:cubicBezTo>
                        <a:pt x="9213" y="6586"/>
                        <a:pt x="10119" y="6284"/>
                        <a:pt x="10723" y="6284"/>
                      </a:cubicBezTo>
                      <a:cubicBezTo>
                        <a:pt x="11328" y="6284"/>
                        <a:pt x="11630" y="6586"/>
                        <a:pt x="11630" y="7190"/>
                      </a:cubicBezTo>
                      <a:lnTo>
                        <a:pt x="12234" y="13836"/>
                      </a:lnTo>
                      <a:cubicBezTo>
                        <a:pt x="12234" y="14440"/>
                        <a:pt x="12536" y="15044"/>
                        <a:pt x="12838" y="15346"/>
                      </a:cubicBezTo>
                      <a:cubicBezTo>
                        <a:pt x="14046" y="16252"/>
                        <a:pt x="14650" y="15044"/>
                        <a:pt x="14952" y="14440"/>
                      </a:cubicBezTo>
                      <a:cubicBezTo>
                        <a:pt x="14952" y="14138"/>
                        <a:pt x="15254" y="13836"/>
                        <a:pt x="14952" y="13534"/>
                      </a:cubicBezTo>
                      <a:lnTo>
                        <a:pt x="14348" y="7190"/>
                      </a:lnTo>
                      <a:cubicBezTo>
                        <a:pt x="14348" y="6284"/>
                        <a:pt x="14650" y="5378"/>
                        <a:pt x="15254" y="4472"/>
                      </a:cubicBezTo>
                      <a:cubicBezTo>
                        <a:pt x="16161" y="3566"/>
                        <a:pt x="17067" y="2659"/>
                        <a:pt x="18577" y="2357"/>
                      </a:cubicBezTo>
                      <a:cubicBezTo>
                        <a:pt x="20692" y="1451"/>
                        <a:pt x="24014" y="7492"/>
                        <a:pt x="25525" y="9909"/>
                      </a:cubicBezTo>
                      <a:cubicBezTo>
                        <a:pt x="25827" y="10513"/>
                        <a:pt x="26431" y="11419"/>
                        <a:pt x="27035" y="12023"/>
                      </a:cubicBezTo>
                      <a:lnTo>
                        <a:pt x="28243" y="13232"/>
                      </a:lnTo>
                      <a:cubicBezTo>
                        <a:pt x="28545" y="13534"/>
                        <a:pt x="29150" y="13534"/>
                        <a:pt x="29754" y="13232"/>
                      </a:cubicBezTo>
                      <a:cubicBezTo>
                        <a:pt x="30358" y="12628"/>
                        <a:pt x="30962" y="12326"/>
                        <a:pt x="30962" y="12326"/>
                      </a:cubicBezTo>
                      <a:cubicBezTo>
                        <a:pt x="30962" y="12326"/>
                        <a:pt x="33076" y="12628"/>
                        <a:pt x="33076" y="10513"/>
                      </a:cubicBezTo>
                      <a:cubicBezTo>
                        <a:pt x="33076" y="8399"/>
                        <a:pt x="35493" y="8399"/>
                        <a:pt x="35493" y="8399"/>
                      </a:cubicBezTo>
                      <a:lnTo>
                        <a:pt x="39118" y="6888"/>
                      </a:lnTo>
                      <a:cubicBezTo>
                        <a:pt x="40326" y="6284"/>
                        <a:pt x="41836" y="6586"/>
                        <a:pt x="43045" y="7492"/>
                      </a:cubicBezTo>
                      <a:cubicBezTo>
                        <a:pt x="44555" y="8399"/>
                        <a:pt x="46367" y="10211"/>
                        <a:pt x="47576" y="12023"/>
                      </a:cubicBezTo>
                      <a:cubicBezTo>
                        <a:pt x="49388" y="15044"/>
                        <a:pt x="45763" y="26523"/>
                        <a:pt x="42743" y="31054"/>
                      </a:cubicBezTo>
                      <a:cubicBezTo>
                        <a:pt x="40326" y="34981"/>
                        <a:pt x="44253" y="31960"/>
                        <a:pt x="45763" y="30752"/>
                      </a:cubicBezTo>
                      <a:cubicBezTo>
                        <a:pt x="46065" y="30450"/>
                        <a:pt x="46367" y="30148"/>
                        <a:pt x="46669" y="29845"/>
                      </a:cubicBezTo>
                      <a:cubicBezTo>
                        <a:pt x="47274" y="28637"/>
                        <a:pt x="48180" y="28637"/>
                        <a:pt x="48784" y="28939"/>
                      </a:cubicBezTo>
                      <a:cubicBezTo>
                        <a:pt x="49388" y="29241"/>
                        <a:pt x="49992" y="29241"/>
                        <a:pt x="50898" y="29241"/>
                      </a:cubicBezTo>
                      <a:cubicBezTo>
                        <a:pt x="53013" y="29241"/>
                        <a:pt x="53919" y="31054"/>
                        <a:pt x="53919" y="31054"/>
                      </a:cubicBezTo>
                      <a:cubicBezTo>
                        <a:pt x="56940" y="34981"/>
                        <a:pt x="54825" y="35887"/>
                        <a:pt x="52409" y="37397"/>
                      </a:cubicBezTo>
                      <a:cubicBezTo>
                        <a:pt x="49992" y="38907"/>
                        <a:pt x="50596" y="41022"/>
                        <a:pt x="53919" y="41928"/>
                      </a:cubicBezTo>
                      <a:cubicBezTo>
                        <a:pt x="54523" y="42230"/>
                        <a:pt x="55127" y="42230"/>
                        <a:pt x="55429" y="42532"/>
                      </a:cubicBezTo>
                      <a:cubicBezTo>
                        <a:pt x="57544" y="43741"/>
                        <a:pt x="58752" y="46157"/>
                        <a:pt x="58450" y="48876"/>
                      </a:cubicBezTo>
                      <a:lnTo>
                        <a:pt x="58148" y="54917"/>
                      </a:lnTo>
                      <a:cubicBezTo>
                        <a:pt x="58148" y="56729"/>
                        <a:pt x="57242" y="58542"/>
                        <a:pt x="56034" y="60052"/>
                      </a:cubicBezTo>
                      <a:cubicBezTo>
                        <a:pt x="54825" y="61865"/>
                        <a:pt x="53013" y="63677"/>
                        <a:pt x="52107" y="63375"/>
                      </a:cubicBezTo>
                      <a:cubicBezTo>
                        <a:pt x="51200" y="63073"/>
                        <a:pt x="49992" y="63979"/>
                        <a:pt x="49086" y="64885"/>
                      </a:cubicBezTo>
                      <a:cubicBezTo>
                        <a:pt x="48180" y="65489"/>
                        <a:pt x="47274" y="66094"/>
                        <a:pt x="46367" y="66094"/>
                      </a:cubicBezTo>
                      <a:cubicBezTo>
                        <a:pt x="44857" y="66396"/>
                        <a:pt x="42743" y="66698"/>
                        <a:pt x="39722" y="66698"/>
                      </a:cubicBezTo>
                      <a:cubicBezTo>
                        <a:pt x="35493" y="66698"/>
                        <a:pt x="33983" y="62469"/>
                        <a:pt x="33681" y="60958"/>
                      </a:cubicBezTo>
                      <a:cubicBezTo>
                        <a:pt x="33681" y="60656"/>
                        <a:pt x="33378" y="60354"/>
                        <a:pt x="33378" y="59750"/>
                      </a:cubicBezTo>
                      <a:cubicBezTo>
                        <a:pt x="33076" y="58844"/>
                        <a:pt x="33378" y="57636"/>
                        <a:pt x="33983" y="56729"/>
                      </a:cubicBezTo>
                      <a:cubicBezTo>
                        <a:pt x="34285" y="56125"/>
                        <a:pt x="34587" y="55521"/>
                        <a:pt x="34889" y="54917"/>
                      </a:cubicBezTo>
                      <a:lnTo>
                        <a:pt x="35191" y="54011"/>
                      </a:lnTo>
                      <a:cubicBezTo>
                        <a:pt x="35493" y="53105"/>
                        <a:pt x="35493" y="52198"/>
                        <a:pt x="35493" y="51292"/>
                      </a:cubicBezTo>
                      <a:cubicBezTo>
                        <a:pt x="35493" y="48574"/>
                        <a:pt x="34889" y="44043"/>
                        <a:pt x="32170" y="45553"/>
                      </a:cubicBezTo>
                      <a:cubicBezTo>
                        <a:pt x="29452" y="47365"/>
                        <a:pt x="27941" y="46157"/>
                        <a:pt x="27639" y="45553"/>
                      </a:cubicBezTo>
                      <a:cubicBezTo>
                        <a:pt x="27337" y="45251"/>
                        <a:pt x="27035" y="45251"/>
                        <a:pt x="26733" y="45251"/>
                      </a:cubicBezTo>
                      <a:lnTo>
                        <a:pt x="24619" y="45855"/>
                      </a:lnTo>
                      <a:cubicBezTo>
                        <a:pt x="24619" y="45855"/>
                        <a:pt x="21900" y="46459"/>
                        <a:pt x="21900" y="48876"/>
                      </a:cubicBezTo>
                      <a:cubicBezTo>
                        <a:pt x="21900" y="50084"/>
                        <a:pt x="21598" y="50688"/>
                        <a:pt x="21296" y="51292"/>
                      </a:cubicBezTo>
                      <a:cubicBezTo>
                        <a:pt x="20994" y="51896"/>
                        <a:pt x="20692" y="52803"/>
                        <a:pt x="20692" y="53407"/>
                      </a:cubicBezTo>
                      <a:cubicBezTo>
                        <a:pt x="20994" y="55219"/>
                        <a:pt x="21296" y="58844"/>
                        <a:pt x="21900" y="60958"/>
                      </a:cubicBezTo>
                      <a:cubicBezTo>
                        <a:pt x="22202" y="62771"/>
                        <a:pt x="24014" y="64281"/>
                        <a:pt x="25223" y="64885"/>
                      </a:cubicBezTo>
                      <a:cubicBezTo>
                        <a:pt x="26129" y="65489"/>
                        <a:pt x="26733" y="66094"/>
                        <a:pt x="27337" y="66698"/>
                      </a:cubicBezTo>
                      <a:lnTo>
                        <a:pt x="29754" y="69114"/>
                      </a:lnTo>
                      <a:cubicBezTo>
                        <a:pt x="30056" y="69416"/>
                        <a:pt x="30358" y="69718"/>
                        <a:pt x="30962" y="69718"/>
                      </a:cubicBezTo>
                      <a:cubicBezTo>
                        <a:pt x="31566" y="70020"/>
                        <a:pt x="32774" y="70625"/>
                        <a:pt x="33076" y="72739"/>
                      </a:cubicBezTo>
                      <a:cubicBezTo>
                        <a:pt x="33681" y="75156"/>
                        <a:pt x="31264" y="74853"/>
                        <a:pt x="30358" y="74551"/>
                      </a:cubicBezTo>
                      <a:cubicBezTo>
                        <a:pt x="30056" y="74551"/>
                        <a:pt x="29754" y="74551"/>
                        <a:pt x="29452" y="74853"/>
                      </a:cubicBezTo>
                      <a:cubicBezTo>
                        <a:pt x="27035" y="76666"/>
                        <a:pt x="23410" y="73343"/>
                        <a:pt x="22504" y="72739"/>
                      </a:cubicBezTo>
                      <a:cubicBezTo>
                        <a:pt x="22504" y="72739"/>
                        <a:pt x="22202" y="72739"/>
                        <a:pt x="22202" y="72739"/>
                      </a:cubicBezTo>
                      <a:cubicBezTo>
                        <a:pt x="21598" y="73041"/>
                        <a:pt x="20088" y="72135"/>
                        <a:pt x="20390" y="71229"/>
                      </a:cubicBezTo>
                      <a:cubicBezTo>
                        <a:pt x="20692" y="70020"/>
                        <a:pt x="17369" y="65187"/>
                        <a:pt x="14650" y="64281"/>
                      </a:cubicBezTo>
                      <a:cubicBezTo>
                        <a:pt x="13140" y="63677"/>
                        <a:pt x="12536" y="63073"/>
                        <a:pt x="12536" y="62771"/>
                      </a:cubicBezTo>
                      <a:cubicBezTo>
                        <a:pt x="12536" y="62469"/>
                        <a:pt x="12536" y="62469"/>
                        <a:pt x="12838" y="62167"/>
                      </a:cubicBezTo>
                      <a:cubicBezTo>
                        <a:pt x="13442" y="61865"/>
                        <a:pt x="14952" y="60656"/>
                        <a:pt x="15556" y="60354"/>
                      </a:cubicBezTo>
                      <a:cubicBezTo>
                        <a:pt x="15556" y="60354"/>
                        <a:pt x="15859" y="60052"/>
                        <a:pt x="15859" y="60052"/>
                      </a:cubicBezTo>
                      <a:cubicBezTo>
                        <a:pt x="16161" y="59448"/>
                        <a:pt x="16463" y="58844"/>
                        <a:pt x="16463" y="57938"/>
                      </a:cubicBezTo>
                      <a:cubicBezTo>
                        <a:pt x="16463" y="55521"/>
                        <a:pt x="16161" y="48574"/>
                        <a:pt x="15556" y="47667"/>
                      </a:cubicBezTo>
                      <a:cubicBezTo>
                        <a:pt x="15556" y="47365"/>
                        <a:pt x="15254" y="47063"/>
                        <a:pt x="15254" y="47063"/>
                      </a:cubicBezTo>
                      <a:cubicBezTo>
                        <a:pt x="15254" y="46761"/>
                        <a:pt x="14952" y="46761"/>
                        <a:pt x="14650" y="46459"/>
                      </a:cubicBezTo>
                      <a:lnTo>
                        <a:pt x="11328" y="43741"/>
                      </a:lnTo>
                      <a:cubicBezTo>
                        <a:pt x="11025" y="43438"/>
                        <a:pt x="10723" y="43136"/>
                        <a:pt x="10421" y="42834"/>
                      </a:cubicBezTo>
                      <a:cubicBezTo>
                        <a:pt x="9515" y="41928"/>
                        <a:pt x="6192" y="39210"/>
                        <a:pt x="7099" y="36491"/>
                      </a:cubicBezTo>
                      <a:close/>
                      <a:moveTo>
                        <a:pt x="41836" y="57032"/>
                      </a:moveTo>
                      <a:cubicBezTo>
                        <a:pt x="41836" y="57334"/>
                        <a:pt x="41836" y="57334"/>
                        <a:pt x="41836" y="57636"/>
                      </a:cubicBezTo>
                      <a:cubicBezTo>
                        <a:pt x="41836" y="58240"/>
                        <a:pt x="42138" y="59146"/>
                        <a:pt x="42138" y="59146"/>
                      </a:cubicBezTo>
                      <a:cubicBezTo>
                        <a:pt x="42440" y="59448"/>
                        <a:pt x="42440" y="60656"/>
                        <a:pt x="42440" y="60656"/>
                      </a:cubicBezTo>
                      <a:cubicBezTo>
                        <a:pt x="42440" y="60656"/>
                        <a:pt x="43045" y="61865"/>
                        <a:pt x="44253" y="59750"/>
                      </a:cubicBezTo>
                      <a:cubicBezTo>
                        <a:pt x="45461" y="57636"/>
                        <a:pt x="47576" y="58542"/>
                        <a:pt x="47878" y="58542"/>
                      </a:cubicBezTo>
                      <a:cubicBezTo>
                        <a:pt x="48180" y="58240"/>
                        <a:pt x="52409" y="55219"/>
                        <a:pt x="51805" y="53105"/>
                      </a:cubicBezTo>
                      <a:cubicBezTo>
                        <a:pt x="51503" y="51594"/>
                        <a:pt x="51503" y="50386"/>
                        <a:pt x="51503" y="49782"/>
                      </a:cubicBezTo>
                      <a:cubicBezTo>
                        <a:pt x="51503" y="49480"/>
                        <a:pt x="51503" y="49178"/>
                        <a:pt x="51503" y="48876"/>
                      </a:cubicBezTo>
                      <a:cubicBezTo>
                        <a:pt x="51200" y="48272"/>
                        <a:pt x="50596" y="47063"/>
                        <a:pt x="49086" y="47063"/>
                      </a:cubicBezTo>
                      <a:cubicBezTo>
                        <a:pt x="47576" y="47365"/>
                        <a:pt x="46367" y="46761"/>
                        <a:pt x="46065" y="46761"/>
                      </a:cubicBezTo>
                      <a:cubicBezTo>
                        <a:pt x="45763" y="46761"/>
                        <a:pt x="45763" y="46761"/>
                        <a:pt x="45461" y="47063"/>
                      </a:cubicBezTo>
                      <a:cubicBezTo>
                        <a:pt x="45159" y="47365"/>
                        <a:pt x="45159" y="48272"/>
                        <a:pt x="44857" y="49480"/>
                      </a:cubicBezTo>
                      <a:cubicBezTo>
                        <a:pt x="43951" y="53105"/>
                        <a:pt x="42440" y="56125"/>
                        <a:pt x="42440" y="56125"/>
                      </a:cubicBezTo>
                      <a:lnTo>
                        <a:pt x="41836" y="57032"/>
                      </a:lnTo>
                      <a:close/>
                      <a:moveTo>
                        <a:pt x="30358" y="27731"/>
                      </a:moveTo>
                      <a:cubicBezTo>
                        <a:pt x="30056" y="27731"/>
                        <a:pt x="29452" y="27731"/>
                        <a:pt x="29150" y="27429"/>
                      </a:cubicBezTo>
                      <a:cubicBezTo>
                        <a:pt x="28545" y="26825"/>
                        <a:pt x="27639" y="26523"/>
                        <a:pt x="27035" y="29241"/>
                      </a:cubicBezTo>
                      <a:cubicBezTo>
                        <a:pt x="26431" y="31658"/>
                        <a:pt x="27639" y="32866"/>
                        <a:pt x="28545" y="33470"/>
                      </a:cubicBezTo>
                      <a:cubicBezTo>
                        <a:pt x="29150" y="33772"/>
                        <a:pt x="29754" y="33772"/>
                        <a:pt x="30056" y="33168"/>
                      </a:cubicBezTo>
                      <a:cubicBezTo>
                        <a:pt x="30660" y="32564"/>
                        <a:pt x="31868" y="31658"/>
                        <a:pt x="31868" y="30752"/>
                      </a:cubicBezTo>
                      <a:cubicBezTo>
                        <a:pt x="32170" y="29543"/>
                        <a:pt x="36097" y="27429"/>
                        <a:pt x="36701" y="27127"/>
                      </a:cubicBezTo>
                      <a:cubicBezTo>
                        <a:pt x="37305" y="26825"/>
                        <a:pt x="42440" y="20179"/>
                        <a:pt x="40628" y="18065"/>
                      </a:cubicBezTo>
                      <a:cubicBezTo>
                        <a:pt x="38816" y="15950"/>
                        <a:pt x="34587" y="16252"/>
                        <a:pt x="33983" y="19877"/>
                      </a:cubicBezTo>
                      <a:cubicBezTo>
                        <a:pt x="33378" y="23502"/>
                        <a:pt x="33378" y="26825"/>
                        <a:pt x="30358" y="27731"/>
                      </a:cubicBezTo>
                      <a:close/>
                      <a:moveTo>
                        <a:pt x="21598" y="37397"/>
                      </a:moveTo>
                      <a:cubicBezTo>
                        <a:pt x="21598" y="37397"/>
                        <a:pt x="21598" y="39512"/>
                        <a:pt x="23410" y="39512"/>
                      </a:cubicBezTo>
                      <a:cubicBezTo>
                        <a:pt x="25223" y="39512"/>
                        <a:pt x="25223" y="37095"/>
                        <a:pt x="25223" y="37095"/>
                      </a:cubicBezTo>
                      <a:cubicBezTo>
                        <a:pt x="25223" y="37095"/>
                        <a:pt x="25525" y="35585"/>
                        <a:pt x="24014" y="35283"/>
                      </a:cubicBezTo>
                      <a:cubicBezTo>
                        <a:pt x="22202" y="34981"/>
                        <a:pt x="21598" y="37397"/>
                        <a:pt x="21598" y="37397"/>
                      </a:cubicBezTo>
                      <a:close/>
                      <a:moveTo>
                        <a:pt x="20994" y="28939"/>
                      </a:moveTo>
                      <a:lnTo>
                        <a:pt x="20692" y="30450"/>
                      </a:lnTo>
                      <a:cubicBezTo>
                        <a:pt x="20692" y="30752"/>
                        <a:pt x="20994" y="31054"/>
                        <a:pt x="21296" y="31054"/>
                      </a:cubicBezTo>
                      <a:lnTo>
                        <a:pt x="22202" y="31054"/>
                      </a:lnTo>
                      <a:cubicBezTo>
                        <a:pt x="22504" y="31054"/>
                        <a:pt x="22806" y="30752"/>
                        <a:pt x="23108" y="30450"/>
                      </a:cubicBezTo>
                      <a:lnTo>
                        <a:pt x="23712" y="28033"/>
                      </a:lnTo>
                      <a:cubicBezTo>
                        <a:pt x="23712" y="27731"/>
                        <a:pt x="23410" y="27127"/>
                        <a:pt x="22806" y="27429"/>
                      </a:cubicBezTo>
                      <a:lnTo>
                        <a:pt x="21598" y="27731"/>
                      </a:lnTo>
                      <a:cubicBezTo>
                        <a:pt x="21296" y="27731"/>
                        <a:pt x="20994" y="28033"/>
                        <a:pt x="20994" y="28637"/>
                      </a:cubicBezTo>
                      <a:lnTo>
                        <a:pt x="20994" y="28939"/>
                      </a:lnTo>
                      <a:close/>
                      <a:moveTo>
                        <a:pt x="14650" y="31658"/>
                      </a:moveTo>
                      <a:cubicBezTo>
                        <a:pt x="14650" y="31658"/>
                        <a:pt x="17067" y="34376"/>
                        <a:pt x="17973" y="33772"/>
                      </a:cubicBezTo>
                      <a:cubicBezTo>
                        <a:pt x="18879" y="33168"/>
                        <a:pt x="17067" y="31054"/>
                        <a:pt x="17067" y="31054"/>
                      </a:cubicBezTo>
                      <a:cubicBezTo>
                        <a:pt x="17067" y="31054"/>
                        <a:pt x="17067" y="27731"/>
                        <a:pt x="14046" y="25616"/>
                      </a:cubicBezTo>
                      <a:cubicBezTo>
                        <a:pt x="11025" y="23804"/>
                        <a:pt x="11025" y="26523"/>
                        <a:pt x="11025" y="26523"/>
                      </a:cubicBezTo>
                      <a:cubicBezTo>
                        <a:pt x="10723" y="27731"/>
                        <a:pt x="14650" y="31658"/>
                        <a:pt x="14650" y="31658"/>
                      </a:cubicBezTo>
                      <a:close/>
                      <a:moveTo>
                        <a:pt x="18879" y="13232"/>
                      </a:moveTo>
                      <a:lnTo>
                        <a:pt x="18577" y="18367"/>
                      </a:lnTo>
                      <a:cubicBezTo>
                        <a:pt x="18577" y="18669"/>
                        <a:pt x="18577" y="18971"/>
                        <a:pt x="18577" y="19273"/>
                      </a:cubicBezTo>
                      <a:cubicBezTo>
                        <a:pt x="18879" y="19877"/>
                        <a:pt x="19483" y="21085"/>
                        <a:pt x="20692" y="21992"/>
                      </a:cubicBezTo>
                      <a:cubicBezTo>
                        <a:pt x="20692" y="21992"/>
                        <a:pt x="21900" y="23200"/>
                        <a:pt x="22806" y="21992"/>
                      </a:cubicBezTo>
                      <a:cubicBezTo>
                        <a:pt x="23108" y="21690"/>
                        <a:pt x="23108" y="21085"/>
                        <a:pt x="22806" y="20783"/>
                      </a:cubicBezTo>
                      <a:cubicBezTo>
                        <a:pt x="22504" y="20179"/>
                        <a:pt x="21900" y="18971"/>
                        <a:pt x="22202" y="17461"/>
                      </a:cubicBezTo>
                      <a:cubicBezTo>
                        <a:pt x="22504" y="15346"/>
                        <a:pt x="22504" y="9305"/>
                        <a:pt x="19483" y="11117"/>
                      </a:cubicBezTo>
                      <a:cubicBezTo>
                        <a:pt x="19483" y="11117"/>
                        <a:pt x="18879" y="11419"/>
                        <a:pt x="18879" y="12930"/>
                      </a:cubicBezTo>
                      <a:cubicBezTo>
                        <a:pt x="18879" y="12930"/>
                        <a:pt x="18879" y="12930"/>
                        <a:pt x="18879" y="13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D3D4033A-D147-4828-9791-A234A9848C8E}"/>
                  </a:ext>
                </a:extLst>
              </p:cNvPr>
              <p:cNvGrpSpPr/>
              <p:nvPr/>
            </p:nvGrpSpPr>
            <p:grpSpPr>
              <a:xfrm>
                <a:off x="5499383" y="2039182"/>
                <a:ext cx="1222849" cy="1071744"/>
                <a:chOff x="2006224" y="2961950"/>
                <a:chExt cx="1222849" cy="1071744"/>
              </a:xfrm>
              <a:solidFill>
                <a:srgbClr val="193253"/>
              </a:solidFill>
            </p:grpSpPr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E4745E6F-2221-41BF-9585-3F00AE914E91}"/>
                    </a:ext>
                  </a:extLst>
                </p:cNvPr>
                <p:cNvSpPr/>
                <p:nvPr/>
              </p:nvSpPr>
              <p:spPr>
                <a:xfrm>
                  <a:off x="2202673" y="2961950"/>
                  <a:ext cx="1026400" cy="930921"/>
                </a:xfrm>
                <a:custGeom>
                  <a:avLst/>
                  <a:gdLst>
                    <a:gd name="connsiteX0" fmla="*/ 287417 w 389666"/>
                    <a:gd name="connsiteY0" fmla="*/ 96809 h 353418"/>
                    <a:gd name="connsiteX1" fmla="*/ 216431 w 389666"/>
                    <a:gd name="connsiteY1" fmla="*/ 96809 h 353418"/>
                    <a:gd name="connsiteX2" fmla="*/ 20692 w 389666"/>
                    <a:gd name="connsiteY2" fmla="*/ 313995 h 353418"/>
                    <a:gd name="connsiteX3" fmla="*/ 25223 w 389666"/>
                    <a:gd name="connsiteY3" fmla="*/ 349941 h 353418"/>
                    <a:gd name="connsiteX4" fmla="*/ 373204 w 389666"/>
                    <a:gd name="connsiteY4" fmla="*/ 209178 h 353418"/>
                    <a:gd name="connsiteX5" fmla="*/ 281376 w 389666"/>
                    <a:gd name="connsiteY5" fmla="*/ 10418 h 353418"/>
                    <a:gd name="connsiteX6" fmla="*/ 2266 w 389666"/>
                    <a:gd name="connsiteY6" fmla="*/ 61769 h 353418"/>
                    <a:gd name="connsiteX7" fmla="*/ 34285 w 389666"/>
                    <a:gd name="connsiteY7" fmla="*/ 70831 h 353418"/>
                    <a:gd name="connsiteX8" fmla="*/ 201328 w 389666"/>
                    <a:gd name="connsiteY8" fmla="*/ 30958 h 353418"/>
                    <a:gd name="connsiteX9" fmla="*/ 339071 w 389666"/>
                    <a:gd name="connsiteY9" fmla="*/ 96809 h 353418"/>
                    <a:gd name="connsiteX10" fmla="*/ 121280 w 389666"/>
                    <a:gd name="connsiteY10" fmla="*/ 294663 h 353418"/>
                    <a:gd name="connsiteX11" fmla="*/ 124603 w 389666"/>
                    <a:gd name="connsiteY11" fmla="*/ 284997 h 353418"/>
                    <a:gd name="connsiteX12" fmla="*/ 287417 w 389666"/>
                    <a:gd name="connsiteY12" fmla="*/ 96809 h 353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666" h="353418">
                      <a:moveTo>
                        <a:pt x="287417" y="96809"/>
                      </a:moveTo>
                      <a:lnTo>
                        <a:pt x="216431" y="96809"/>
                      </a:lnTo>
                      <a:lnTo>
                        <a:pt x="20692" y="313995"/>
                      </a:lnTo>
                      <a:cubicBezTo>
                        <a:pt x="20692" y="313995"/>
                        <a:pt x="-6797" y="341483"/>
                        <a:pt x="25223" y="349941"/>
                      </a:cubicBezTo>
                      <a:cubicBezTo>
                        <a:pt x="57242" y="358399"/>
                        <a:pt x="281376" y="364440"/>
                        <a:pt x="373204" y="209178"/>
                      </a:cubicBezTo>
                      <a:cubicBezTo>
                        <a:pt x="373204" y="209178"/>
                        <a:pt x="448117" y="60863"/>
                        <a:pt x="281376" y="10418"/>
                      </a:cubicBezTo>
                      <a:cubicBezTo>
                        <a:pt x="281376" y="10418"/>
                        <a:pt x="126113" y="-27945"/>
                        <a:pt x="2266" y="61769"/>
                      </a:cubicBezTo>
                      <a:lnTo>
                        <a:pt x="34285" y="70831"/>
                      </a:lnTo>
                      <a:cubicBezTo>
                        <a:pt x="34285" y="70831"/>
                        <a:pt x="108593" y="27031"/>
                        <a:pt x="201328" y="30958"/>
                      </a:cubicBezTo>
                      <a:cubicBezTo>
                        <a:pt x="294063" y="34885"/>
                        <a:pt x="333331" y="80497"/>
                        <a:pt x="339071" y="96809"/>
                      </a:cubicBezTo>
                      <a:cubicBezTo>
                        <a:pt x="344810" y="113121"/>
                        <a:pt x="391630" y="250863"/>
                        <a:pt x="121280" y="294663"/>
                      </a:cubicBezTo>
                      <a:cubicBezTo>
                        <a:pt x="121280" y="294663"/>
                        <a:pt x="116749" y="292851"/>
                        <a:pt x="124603" y="284997"/>
                      </a:cubicBezTo>
                      <a:lnTo>
                        <a:pt x="287417" y="968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grpSp>
              <p:nvGrpSpPr>
                <p:cNvPr id="47" name="组合 46">
                  <a:extLst>
                    <a:ext uri="{FF2B5EF4-FFF2-40B4-BE49-F238E27FC236}">
                      <a16:creationId xmlns:a16="http://schemas.microsoft.com/office/drawing/2014/main" id="{C5B22500-0772-4F5A-BABD-F26D81151BD3}"/>
                    </a:ext>
                  </a:extLst>
                </p:cNvPr>
                <p:cNvGrpSpPr/>
                <p:nvPr/>
              </p:nvGrpSpPr>
              <p:grpSpPr>
                <a:xfrm>
                  <a:off x="2074572" y="3092428"/>
                  <a:ext cx="644485" cy="470235"/>
                  <a:chOff x="2074572" y="3092428"/>
                  <a:chExt cx="644485" cy="470235"/>
                </a:xfrm>
                <a:grpFill/>
              </p:grpSpPr>
              <p:sp>
                <p:nvSpPr>
                  <p:cNvPr id="54" name="任意多边形: 形状 53">
                    <a:extLst>
                      <a:ext uri="{FF2B5EF4-FFF2-40B4-BE49-F238E27FC236}">
                        <a16:creationId xmlns:a16="http://schemas.microsoft.com/office/drawing/2014/main" id="{CECF37F2-B14B-49AA-B2A8-E1848DDBC1C3}"/>
                      </a:ext>
                    </a:extLst>
                  </p:cNvPr>
                  <p:cNvSpPr/>
                  <p:nvPr/>
                </p:nvSpPr>
                <p:spPr>
                  <a:xfrm>
                    <a:off x="2074572" y="3092428"/>
                    <a:ext cx="644485" cy="246655"/>
                  </a:xfrm>
                  <a:custGeom>
                    <a:avLst/>
                    <a:gdLst>
                      <a:gd name="connsiteX0" fmla="*/ 244826 w 244674"/>
                      <a:gd name="connsiteY0" fmla="*/ 48180 h 93640"/>
                      <a:gd name="connsiteX1" fmla="*/ 2266 w 244674"/>
                      <a:gd name="connsiteY1" fmla="*/ 2266 h 93640"/>
                      <a:gd name="connsiteX2" fmla="*/ 2266 w 244674"/>
                      <a:gd name="connsiteY2" fmla="*/ 23108 h 93640"/>
                      <a:gd name="connsiteX3" fmla="*/ 206161 w 244674"/>
                      <a:gd name="connsiteY3" fmla="*/ 91979 h 93640"/>
                      <a:gd name="connsiteX4" fmla="*/ 244826 w 244674"/>
                      <a:gd name="connsiteY4" fmla="*/ 48180 h 93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674" h="93640">
                        <a:moveTo>
                          <a:pt x="244826" y="48180"/>
                        </a:moveTo>
                        <a:cubicBezTo>
                          <a:pt x="244826" y="48180"/>
                          <a:pt x="80803" y="55429"/>
                          <a:pt x="2266" y="2266"/>
                        </a:cubicBezTo>
                        <a:lnTo>
                          <a:pt x="2266" y="23108"/>
                        </a:lnTo>
                        <a:cubicBezTo>
                          <a:pt x="2266" y="23108"/>
                          <a:pt x="19181" y="84428"/>
                          <a:pt x="206161" y="91979"/>
                        </a:cubicBezTo>
                        <a:lnTo>
                          <a:pt x="244826" y="4818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5" name="任意多边形: 形状 54">
                    <a:extLst>
                      <a:ext uri="{FF2B5EF4-FFF2-40B4-BE49-F238E27FC236}">
                        <a16:creationId xmlns:a16="http://schemas.microsoft.com/office/drawing/2014/main" id="{17CF04F0-66A8-41C5-BC5A-A85B02252A22}"/>
                      </a:ext>
                    </a:extLst>
                  </p:cNvPr>
                  <p:cNvSpPr/>
                  <p:nvPr/>
                </p:nvSpPr>
                <p:spPr>
                  <a:xfrm>
                    <a:off x="2088098" y="3204617"/>
                    <a:ext cx="501264" cy="254612"/>
                  </a:xfrm>
                  <a:custGeom>
                    <a:avLst/>
                    <a:gdLst>
                      <a:gd name="connsiteX0" fmla="*/ 2266 w 190302"/>
                      <a:gd name="connsiteY0" fmla="*/ 2266 h 96661"/>
                      <a:gd name="connsiteX1" fmla="*/ 189849 w 190302"/>
                      <a:gd name="connsiteY1" fmla="*/ 59356 h 96661"/>
                      <a:gd name="connsiteX2" fmla="*/ 158736 w 190302"/>
                      <a:gd name="connsiteY2" fmla="*/ 95604 h 96661"/>
                      <a:gd name="connsiteX3" fmla="*/ 2266 w 190302"/>
                      <a:gd name="connsiteY3" fmla="*/ 27337 h 96661"/>
                      <a:gd name="connsiteX4" fmla="*/ 2266 w 190302"/>
                      <a:gd name="connsiteY4" fmla="*/ 2266 h 96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02" h="96661">
                        <a:moveTo>
                          <a:pt x="2266" y="2266"/>
                        </a:moveTo>
                        <a:cubicBezTo>
                          <a:pt x="2266" y="2266"/>
                          <a:pt x="33378" y="55127"/>
                          <a:pt x="189849" y="59356"/>
                        </a:cubicBezTo>
                        <a:lnTo>
                          <a:pt x="158736" y="95604"/>
                        </a:lnTo>
                        <a:cubicBezTo>
                          <a:pt x="158736" y="95604"/>
                          <a:pt x="40628" y="88355"/>
                          <a:pt x="2266" y="27337"/>
                        </a:cubicBezTo>
                        <a:lnTo>
                          <a:pt x="2266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6" name="任意多边形: 形状 55">
                    <a:extLst>
                      <a:ext uri="{FF2B5EF4-FFF2-40B4-BE49-F238E27FC236}">
                        <a16:creationId xmlns:a16="http://schemas.microsoft.com/office/drawing/2014/main" id="{77BA1FCF-CD86-481C-9EFB-4CFE847DBE4B}"/>
                      </a:ext>
                    </a:extLst>
                  </p:cNvPr>
                  <p:cNvSpPr/>
                  <p:nvPr/>
                </p:nvSpPr>
                <p:spPr>
                  <a:xfrm>
                    <a:off x="2117538" y="3339878"/>
                    <a:ext cx="366003" cy="222785"/>
                  </a:xfrm>
                  <a:custGeom>
                    <a:avLst/>
                    <a:gdLst>
                      <a:gd name="connsiteX0" fmla="*/ 2266 w 138950"/>
                      <a:gd name="connsiteY0" fmla="*/ 2266 h 84578"/>
                      <a:gd name="connsiteX1" fmla="*/ 136685 w 138950"/>
                      <a:gd name="connsiteY1" fmla="*/ 54825 h 84578"/>
                      <a:gd name="connsiteX2" fmla="*/ 112218 w 138950"/>
                      <a:gd name="connsiteY2" fmla="*/ 83220 h 84578"/>
                      <a:gd name="connsiteX3" fmla="*/ 2266 w 138950"/>
                      <a:gd name="connsiteY3" fmla="*/ 24618 h 84578"/>
                      <a:gd name="connsiteX4" fmla="*/ 2266 w 138950"/>
                      <a:gd name="connsiteY4" fmla="*/ 2266 h 84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950" h="84578">
                        <a:moveTo>
                          <a:pt x="2266" y="2266"/>
                        </a:moveTo>
                        <a:cubicBezTo>
                          <a:pt x="2266" y="2266"/>
                          <a:pt x="46971" y="48482"/>
                          <a:pt x="136685" y="54825"/>
                        </a:cubicBezTo>
                        <a:lnTo>
                          <a:pt x="112218" y="83220"/>
                        </a:lnTo>
                        <a:cubicBezTo>
                          <a:pt x="112218" y="83220"/>
                          <a:pt x="32170" y="76574"/>
                          <a:pt x="2266" y="24618"/>
                        </a:cubicBezTo>
                        <a:lnTo>
                          <a:pt x="2266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</p:grp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395CEBF9-89E1-4EB3-8B87-AF4B4CDAC553}"/>
                    </a:ext>
                  </a:extLst>
                </p:cNvPr>
                <p:cNvSpPr/>
                <p:nvPr/>
              </p:nvSpPr>
              <p:spPr>
                <a:xfrm>
                  <a:off x="2006224" y="3258720"/>
                  <a:ext cx="262567" cy="469439"/>
                </a:xfrm>
                <a:custGeom>
                  <a:avLst/>
                  <a:gdLst>
                    <a:gd name="connsiteX0" fmla="*/ 25495 w 99682"/>
                    <a:gd name="connsiteY0" fmla="*/ 2266 h 178219"/>
                    <a:gd name="connsiteX1" fmla="*/ 36672 w 99682"/>
                    <a:gd name="connsiteY1" fmla="*/ 20390 h 178219"/>
                    <a:gd name="connsiteX2" fmla="*/ 97387 w 99682"/>
                    <a:gd name="connsiteY2" fmla="*/ 172027 h 178219"/>
                    <a:gd name="connsiteX3" fmla="*/ 97387 w 99682"/>
                    <a:gd name="connsiteY3" fmla="*/ 178069 h 178219"/>
                    <a:gd name="connsiteX4" fmla="*/ 97387 w 99682"/>
                    <a:gd name="connsiteY4" fmla="*/ 178069 h 178219"/>
                    <a:gd name="connsiteX5" fmla="*/ 25495 w 99682"/>
                    <a:gd name="connsiteY5" fmla="*/ 2266 h 17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682" h="178219">
                      <a:moveTo>
                        <a:pt x="25495" y="2266"/>
                      </a:moveTo>
                      <a:cubicBezTo>
                        <a:pt x="25495" y="2266"/>
                        <a:pt x="27005" y="12838"/>
                        <a:pt x="36672" y="20390"/>
                      </a:cubicBezTo>
                      <a:cubicBezTo>
                        <a:pt x="36672" y="20390"/>
                        <a:pt x="-34314" y="123999"/>
                        <a:pt x="97387" y="172027"/>
                      </a:cubicBezTo>
                      <a:cubicBezTo>
                        <a:pt x="100106" y="172933"/>
                        <a:pt x="100106" y="177162"/>
                        <a:pt x="97387" y="178069"/>
                      </a:cubicBezTo>
                      <a:cubicBezTo>
                        <a:pt x="97387" y="178069"/>
                        <a:pt x="97387" y="178069"/>
                        <a:pt x="97387" y="178069"/>
                      </a:cubicBezTo>
                      <a:cubicBezTo>
                        <a:pt x="93460" y="179277"/>
                        <a:pt x="-53344" y="130342"/>
                        <a:pt x="25495" y="226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grpSp>
              <p:nvGrpSpPr>
                <p:cNvPr id="49" name="组合 48">
                  <a:extLst>
                    <a:ext uri="{FF2B5EF4-FFF2-40B4-BE49-F238E27FC236}">
                      <a16:creationId xmlns:a16="http://schemas.microsoft.com/office/drawing/2014/main" id="{D7C655E4-72A6-4D3C-BC4E-E4506FA5D6A7}"/>
                    </a:ext>
                  </a:extLst>
                </p:cNvPr>
                <p:cNvGrpSpPr/>
                <p:nvPr/>
              </p:nvGrpSpPr>
              <p:grpSpPr>
                <a:xfrm>
                  <a:off x="2444552" y="3914345"/>
                  <a:ext cx="346910" cy="119349"/>
                  <a:chOff x="2444552" y="3914345"/>
                  <a:chExt cx="346910" cy="119349"/>
                </a:xfrm>
                <a:grpFill/>
              </p:grpSpPr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D9020C54-AF13-4D9C-B7CC-8868F8854536}"/>
                      </a:ext>
                    </a:extLst>
                  </p:cNvPr>
                  <p:cNvSpPr/>
                  <p:nvPr/>
                </p:nvSpPr>
                <p:spPr>
                  <a:xfrm>
                    <a:off x="2444552" y="3914345"/>
                    <a:ext cx="55697" cy="119349"/>
                  </a:xfrm>
                  <a:custGeom>
                    <a:avLst/>
                    <a:gdLst>
                      <a:gd name="connsiteX0" fmla="*/ 19785 w 21144"/>
                      <a:gd name="connsiteY0" fmla="*/ 2568 h 45310"/>
                      <a:gd name="connsiteX1" fmla="*/ 19785 w 21144"/>
                      <a:gd name="connsiteY1" fmla="*/ 43347 h 45310"/>
                      <a:gd name="connsiteX2" fmla="*/ 11328 w 21144"/>
                      <a:gd name="connsiteY2" fmla="*/ 43347 h 45310"/>
                      <a:gd name="connsiteX3" fmla="*/ 11328 w 21144"/>
                      <a:gd name="connsiteY3" fmla="*/ 11932 h 45310"/>
                      <a:gd name="connsiteX4" fmla="*/ 7099 w 21144"/>
                      <a:gd name="connsiteY4" fmla="*/ 14348 h 45310"/>
                      <a:gd name="connsiteX5" fmla="*/ 2266 w 21144"/>
                      <a:gd name="connsiteY5" fmla="*/ 15556 h 45310"/>
                      <a:gd name="connsiteX6" fmla="*/ 2266 w 21144"/>
                      <a:gd name="connsiteY6" fmla="*/ 8307 h 45310"/>
                      <a:gd name="connsiteX7" fmla="*/ 14650 w 21144"/>
                      <a:gd name="connsiteY7" fmla="*/ 2266 h 45310"/>
                      <a:gd name="connsiteX8" fmla="*/ 19785 w 21144"/>
                      <a:gd name="connsiteY8" fmla="*/ 2266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44" h="45310">
                        <a:moveTo>
                          <a:pt x="19785" y="2568"/>
                        </a:moveTo>
                        <a:lnTo>
                          <a:pt x="19785" y="43347"/>
                        </a:lnTo>
                        <a:lnTo>
                          <a:pt x="11328" y="43347"/>
                        </a:lnTo>
                        <a:lnTo>
                          <a:pt x="11328" y="11932"/>
                        </a:lnTo>
                        <a:cubicBezTo>
                          <a:pt x="10421" y="12838"/>
                          <a:pt x="8911" y="13744"/>
                          <a:pt x="7099" y="14348"/>
                        </a:cubicBezTo>
                        <a:cubicBezTo>
                          <a:pt x="5286" y="14952"/>
                          <a:pt x="3776" y="15556"/>
                          <a:pt x="2266" y="15556"/>
                        </a:cubicBezTo>
                        <a:lnTo>
                          <a:pt x="2266" y="8307"/>
                        </a:lnTo>
                        <a:cubicBezTo>
                          <a:pt x="7099" y="6797"/>
                          <a:pt x="11025" y="4984"/>
                          <a:pt x="14650" y="2266"/>
                        </a:cubicBezTo>
                        <a:lnTo>
                          <a:pt x="19785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1" name="任意多边形: 形状 50">
                    <a:extLst>
                      <a:ext uri="{FF2B5EF4-FFF2-40B4-BE49-F238E27FC236}">
                        <a16:creationId xmlns:a16="http://schemas.microsoft.com/office/drawing/2014/main" id="{63E4F884-8C05-445E-A05B-8383292DB688}"/>
                      </a:ext>
                    </a:extLst>
                  </p:cNvPr>
                  <p:cNvSpPr/>
                  <p:nvPr/>
                </p:nvSpPr>
                <p:spPr>
                  <a:xfrm>
                    <a:off x="2528892" y="3914345"/>
                    <a:ext cx="79567" cy="119349"/>
                  </a:xfrm>
                  <a:custGeom>
                    <a:avLst/>
                    <a:gdLst>
                      <a:gd name="connsiteX0" fmla="*/ 2266 w 30206"/>
                      <a:gd name="connsiteY0" fmla="*/ 32472 h 45310"/>
                      <a:gd name="connsiteX1" fmla="*/ 4380 w 30206"/>
                      <a:gd name="connsiteY1" fmla="*/ 26129 h 45310"/>
                      <a:gd name="connsiteX2" fmla="*/ 10119 w 30206"/>
                      <a:gd name="connsiteY2" fmla="*/ 22202 h 45310"/>
                      <a:gd name="connsiteX3" fmla="*/ 5286 w 30206"/>
                      <a:gd name="connsiteY3" fmla="*/ 18275 h 45310"/>
                      <a:gd name="connsiteX4" fmla="*/ 3474 w 30206"/>
                      <a:gd name="connsiteY4" fmla="*/ 13140 h 45310"/>
                      <a:gd name="connsiteX5" fmla="*/ 4984 w 30206"/>
                      <a:gd name="connsiteY5" fmla="*/ 7703 h 45310"/>
                      <a:gd name="connsiteX6" fmla="*/ 9515 w 30206"/>
                      <a:gd name="connsiteY6" fmla="*/ 3776 h 45310"/>
                      <a:gd name="connsiteX7" fmla="*/ 16161 w 30206"/>
                      <a:gd name="connsiteY7" fmla="*/ 2266 h 45310"/>
                      <a:gd name="connsiteX8" fmla="*/ 22806 w 30206"/>
                      <a:gd name="connsiteY8" fmla="*/ 3474 h 45310"/>
                      <a:gd name="connsiteX9" fmla="*/ 27337 w 30206"/>
                      <a:gd name="connsiteY9" fmla="*/ 7401 h 45310"/>
                      <a:gd name="connsiteX10" fmla="*/ 28847 w 30206"/>
                      <a:gd name="connsiteY10" fmla="*/ 12838 h 45310"/>
                      <a:gd name="connsiteX11" fmla="*/ 27035 w 30206"/>
                      <a:gd name="connsiteY11" fmla="*/ 17973 h 45310"/>
                      <a:gd name="connsiteX12" fmla="*/ 22202 w 30206"/>
                      <a:gd name="connsiteY12" fmla="*/ 21900 h 45310"/>
                      <a:gd name="connsiteX13" fmla="*/ 27941 w 30206"/>
                      <a:gd name="connsiteY13" fmla="*/ 25827 h 45310"/>
                      <a:gd name="connsiteX14" fmla="*/ 30056 w 30206"/>
                      <a:gd name="connsiteY14" fmla="*/ 32170 h 45310"/>
                      <a:gd name="connsiteX15" fmla="*/ 26129 w 30206"/>
                      <a:gd name="connsiteY15" fmla="*/ 40326 h 45310"/>
                      <a:gd name="connsiteX16" fmla="*/ 15859 w 30206"/>
                      <a:gd name="connsiteY16" fmla="*/ 43649 h 45310"/>
                      <a:gd name="connsiteX17" fmla="*/ 5588 w 30206"/>
                      <a:gd name="connsiteY17" fmla="*/ 40326 h 45310"/>
                      <a:gd name="connsiteX18" fmla="*/ 2266 w 30206"/>
                      <a:gd name="connsiteY18" fmla="*/ 32472 h 45310"/>
                      <a:gd name="connsiteX19" fmla="*/ 10421 w 30206"/>
                      <a:gd name="connsiteY19" fmla="*/ 31868 h 45310"/>
                      <a:gd name="connsiteX20" fmla="*/ 11932 w 30206"/>
                      <a:gd name="connsiteY20" fmla="*/ 36399 h 45310"/>
                      <a:gd name="connsiteX21" fmla="*/ 16161 w 30206"/>
                      <a:gd name="connsiteY21" fmla="*/ 38211 h 45310"/>
                      <a:gd name="connsiteX22" fmla="*/ 20390 w 30206"/>
                      <a:gd name="connsiteY22" fmla="*/ 36399 h 45310"/>
                      <a:gd name="connsiteX23" fmla="*/ 21900 w 30206"/>
                      <a:gd name="connsiteY23" fmla="*/ 31868 h 45310"/>
                      <a:gd name="connsiteX24" fmla="*/ 20087 w 30206"/>
                      <a:gd name="connsiteY24" fmla="*/ 27639 h 45310"/>
                      <a:gd name="connsiteX25" fmla="*/ 15859 w 30206"/>
                      <a:gd name="connsiteY25" fmla="*/ 25827 h 45310"/>
                      <a:gd name="connsiteX26" fmla="*/ 11630 w 30206"/>
                      <a:gd name="connsiteY26" fmla="*/ 27639 h 45310"/>
                      <a:gd name="connsiteX27" fmla="*/ 10421 w 30206"/>
                      <a:gd name="connsiteY27" fmla="*/ 31868 h 45310"/>
                      <a:gd name="connsiteX28" fmla="*/ 11630 w 30206"/>
                      <a:gd name="connsiteY28" fmla="*/ 14046 h 45310"/>
                      <a:gd name="connsiteX29" fmla="*/ 12838 w 30206"/>
                      <a:gd name="connsiteY29" fmla="*/ 17671 h 45310"/>
                      <a:gd name="connsiteX30" fmla="*/ 16161 w 30206"/>
                      <a:gd name="connsiteY30" fmla="*/ 19181 h 45310"/>
                      <a:gd name="connsiteX31" fmla="*/ 19483 w 30206"/>
                      <a:gd name="connsiteY31" fmla="*/ 17671 h 45310"/>
                      <a:gd name="connsiteX32" fmla="*/ 20994 w 30206"/>
                      <a:gd name="connsiteY32" fmla="*/ 13744 h 45310"/>
                      <a:gd name="connsiteX33" fmla="*/ 19785 w 30206"/>
                      <a:gd name="connsiteY33" fmla="*/ 9817 h 45310"/>
                      <a:gd name="connsiteX34" fmla="*/ 16463 w 30206"/>
                      <a:gd name="connsiteY34" fmla="*/ 8307 h 45310"/>
                      <a:gd name="connsiteX35" fmla="*/ 13140 w 30206"/>
                      <a:gd name="connsiteY35" fmla="*/ 9817 h 45310"/>
                      <a:gd name="connsiteX36" fmla="*/ 11630 w 30206"/>
                      <a:gd name="connsiteY36" fmla="*/ 14046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30206" h="45310">
                        <a:moveTo>
                          <a:pt x="2266" y="32472"/>
                        </a:moveTo>
                        <a:cubicBezTo>
                          <a:pt x="2266" y="30056"/>
                          <a:pt x="2870" y="27941"/>
                          <a:pt x="4380" y="26129"/>
                        </a:cubicBezTo>
                        <a:cubicBezTo>
                          <a:pt x="5588" y="24316"/>
                          <a:pt x="7703" y="23108"/>
                          <a:pt x="10119" y="22202"/>
                        </a:cubicBezTo>
                        <a:cubicBezTo>
                          <a:pt x="8005" y="21296"/>
                          <a:pt x="6494" y="19785"/>
                          <a:pt x="5286" y="18275"/>
                        </a:cubicBezTo>
                        <a:cubicBezTo>
                          <a:pt x="4078" y="16765"/>
                          <a:pt x="3474" y="14952"/>
                          <a:pt x="3474" y="13140"/>
                        </a:cubicBezTo>
                        <a:cubicBezTo>
                          <a:pt x="3474" y="11025"/>
                          <a:pt x="4078" y="9213"/>
                          <a:pt x="4984" y="7703"/>
                        </a:cubicBezTo>
                        <a:cubicBezTo>
                          <a:pt x="6192" y="6192"/>
                          <a:pt x="7703" y="4682"/>
                          <a:pt x="9515" y="3776"/>
                        </a:cubicBezTo>
                        <a:cubicBezTo>
                          <a:pt x="11328" y="2870"/>
                          <a:pt x="13744" y="2266"/>
                          <a:pt x="16161" y="2266"/>
                        </a:cubicBezTo>
                        <a:cubicBezTo>
                          <a:pt x="18577" y="2266"/>
                          <a:pt x="20692" y="2568"/>
                          <a:pt x="22806" y="3474"/>
                        </a:cubicBezTo>
                        <a:cubicBezTo>
                          <a:pt x="24921" y="4380"/>
                          <a:pt x="26431" y="5588"/>
                          <a:pt x="27337" y="7401"/>
                        </a:cubicBezTo>
                        <a:cubicBezTo>
                          <a:pt x="28545" y="8911"/>
                          <a:pt x="28847" y="10723"/>
                          <a:pt x="28847" y="12838"/>
                        </a:cubicBezTo>
                        <a:cubicBezTo>
                          <a:pt x="28847" y="14650"/>
                          <a:pt x="28243" y="16463"/>
                          <a:pt x="27035" y="17973"/>
                        </a:cubicBezTo>
                        <a:cubicBezTo>
                          <a:pt x="25827" y="19483"/>
                          <a:pt x="24316" y="20692"/>
                          <a:pt x="22202" y="21900"/>
                        </a:cubicBezTo>
                        <a:cubicBezTo>
                          <a:pt x="24618" y="22806"/>
                          <a:pt x="26733" y="24014"/>
                          <a:pt x="27941" y="25827"/>
                        </a:cubicBezTo>
                        <a:cubicBezTo>
                          <a:pt x="29452" y="27639"/>
                          <a:pt x="30056" y="29754"/>
                          <a:pt x="30056" y="32170"/>
                        </a:cubicBezTo>
                        <a:cubicBezTo>
                          <a:pt x="30056" y="35493"/>
                          <a:pt x="28847" y="38211"/>
                          <a:pt x="26129" y="40326"/>
                        </a:cubicBezTo>
                        <a:cubicBezTo>
                          <a:pt x="23410" y="42440"/>
                          <a:pt x="20087" y="43649"/>
                          <a:pt x="15859" y="43649"/>
                        </a:cubicBezTo>
                        <a:cubicBezTo>
                          <a:pt x="11630" y="43649"/>
                          <a:pt x="8307" y="42440"/>
                          <a:pt x="5588" y="40326"/>
                        </a:cubicBezTo>
                        <a:cubicBezTo>
                          <a:pt x="3474" y="38514"/>
                          <a:pt x="2266" y="35795"/>
                          <a:pt x="2266" y="32472"/>
                        </a:cubicBezTo>
                        <a:close/>
                        <a:moveTo>
                          <a:pt x="10421" y="31868"/>
                        </a:moveTo>
                        <a:cubicBezTo>
                          <a:pt x="10421" y="33680"/>
                          <a:pt x="11025" y="35191"/>
                          <a:pt x="11932" y="36399"/>
                        </a:cubicBezTo>
                        <a:cubicBezTo>
                          <a:pt x="13140" y="37607"/>
                          <a:pt x="14348" y="38211"/>
                          <a:pt x="16161" y="38211"/>
                        </a:cubicBezTo>
                        <a:cubicBezTo>
                          <a:pt x="17973" y="38211"/>
                          <a:pt x="19181" y="37607"/>
                          <a:pt x="20390" y="36399"/>
                        </a:cubicBezTo>
                        <a:cubicBezTo>
                          <a:pt x="21598" y="35191"/>
                          <a:pt x="21900" y="33680"/>
                          <a:pt x="21900" y="31868"/>
                        </a:cubicBezTo>
                        <a:cubicBezTo>
                          <a:pt x="21900" y="30056"/>
                          <a:pt x="21296" y="28545"/>
                          <a:pt x="20087" y="27639"/>
                        </a:cubicBezTo>
                        <a:cubicBezTo>
                          <a:pt x="18879" y="26431"/>
                          <a:pt x="17671" y="25827"/>
                          <a:pt x="15859" y="25827"/>
                        </a:cubicBezTo>
                        <a:cubicBezTo>
                          <a:pt x="14046" y="25827"/>
                          <a:pt x="12838" y="26431"/>
                          <a:pt x="11630" y="27639"/>
                        </a:cubicBezTo>
                        <a:cubicBezTo>
                          <a:pt x="11025" y="28545"/>
                          <a:pt x="10421" y="30056"/>
                          <a:pt x="10421" y="31868"/>
                        </a:cubicBezTo>
                        <a:close/>
                        <a:moveTo>
                          <a:pt x="11630" y="14046"/>
                        </a:moveTo>
                        <a:cubicBezTo>
                          <a:pt x="11630" y="15556"/>
                          <a:pt x="11932" y="16765"/>
                          <a:pt x="12838" y="17671"/>
                        </a:cubicBezTo>
                        <a:cubicBezTo>
                          <a:pt x="13744" y="18577"/>
                          <a:pt x="14952" y="19181"/>
                          <a:pt x="16161" y="19181"/>
                        </a:cubicBezTo>
                        <a:cubicBezTo>
                          <a:pt x="17369" y="19181"/>
                          <a:pt x="18577" y="18577"/>
                          <a:pt x="19483" y="17671"/>
                        </a:cubicBezTo>
                        <a:cubicBezTo>
                          <a:pt x="20390" y="16765"/>
                          <a:pt x="20994" y="15254"/>
                          <a:pt x="20994" y="13744"/>
                        </a:cubicBezTo>
                        <a:cubicBezTo>
                          <a:pt x="20994" y="12234"/>
                          <a:pt x="20692" y="11025"/>
                          <a:pt x="19785" y="9817"/>
                        </a:cubicBezTo>
                        <a:cubicBezTo>
                          <a:pt x="18879" y="8911"/>
                          <a:pt x="17671" y="8307"/>
                          <a:pt x="16463" y="8307"/>
                        </a:cubicBezTo>
                        <a:cubicBezTo>
                          <a:pt x="14952" y="8307"/>
                          <a:pt x="14046" y="8911"/>
                          <a:pt x="13140" y="9817"/>
                        </a:cubicBezTo>
                        <a:cubicBezTo>
                          <a:pt x="12234" y="11328"/>
                          <a:pt x="11630" y="12536"/>
                          <a:pt x="11630" y="140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4ABB6F9F-609C-4DA4-81AF-4EFC1CB73228}"/>
                      </a:ext>
                    </a:extLst>
                  </p:cNvPr>
                  <p:cNvSpPr/>
                  <p:nvPr/>
                </p:nvSpPr>
                <p:spPr>
                  <a:xfrm>
                    <a:off x="2619598" y="3914345"/>
                    <a:ext cx="79567" cy="119349"/>
                  </a:xfrm>
                  <a:custGeom>
                    <a:avLst/>
                    <a:gdLst>
                      <a:gd name="connsiteX0" fmla="*/ 4682 w 30206"/>
                      <a:gd name="connsiteY0" fmla="*/ 35493 h 45310"/>
                      <a:gd name="connsiteX1" fmla="*/ 12234 w 30206"/>
                      <a:gd name="connsiteY1" fmla="*/ 37607 h 45310"/>
                      <a:gd name="connsiteX2" fmla="*/ 22202 w 30206"/>
                      <a:gd name="connsiteY2" fmla="*/ 24921 h 45310"/>
                      <a:gd name="connsiteX3" fmla="*/ 21900 w 30206"/>
                      <a:gd name="connsiteY3" fmla="*/ 24921 h 45310"/>
                      <a:gd name="connsiteX4" fmla="*/ 13744 w 30206"/>
                      <a:gd name="connsiteY4" fmla="*/ 28847 h 45310"/>
                      <a:gd name="connsiteX5" fmla="*/ 5588 w 30206"/>
                      <a:gd name="connsiteY5" fmla="*/ 25223 h 45310"/>
                      <a:gd name="connsiteX6" fmla="*/ 2266 w 30206"/>
                      <a:gd name="connsiteY6" fmla="*/ 16463 h 45310"/>
                      <a:gd name="connsiteX7" fmla="*/ 6192 w 30206"/>
                      <a:gd name="connsiteY7" fmla="*/ 6192 h 45310"/>
                      <a:gd name="connsiteX8" fmla="*/ 16161 w 30206"/>
                      <a:gd name="connsiteY8" fmla="*/ 2266 h 45310"/>
                      <a:gd name="connsiteX9" fmla="*/ 26431 w 30206"/>
                      <a:gd name="connsiteY9" fmla="*/ 7099 h 45310"/>
                      <a:gd name="connsiteX10" fmla="*/ 30056 w 30206"/>
                      <a:gd name="connsiteY10" fmla="*/ 20994 h 45310"/>
                      <a:gd name="connsiteX11" fmla="*/ 25525 w 30206"/>
                      <a:gd name="connsiteY11" fmla="*/ 37607 h 45310"/>
                      <a:gd name="connsiteX12" fmla="*/ 12838 w 30206"/>
                      <a:gd name="connsiteY12" fmla="*/ 43649 h 45310"/>
                      <a:gd name="connsiteX13" fmla="*/ 4682 w 30206"/>
                      <a:gd name="connsiteY13" fmla="*/ 42138 h 45310"/>
                      <a:gd name="connsiteX14" fmla="*/ 4682 w 30206"/>
                      <a:gd name="connsiteY14" fmla="*/ 35493 h 45310"/>
                      <a:gd name="connsiteX15" fmla="*/ 10723 w 30206"/>
                      <a:gd name="connsiteY15" fmla="*/ 15859 h 45310"/>
                      <a:gd name="connsiteX16" fmla="*/ 12234 w 30206"/>
                      <a:gd name="connsiteY16" fmla="*/ 20994 h 45310"/>
                      <a:gd name="connsiteX17" fmla="*/ 16463 w 30206"/>
                      <a:gd name="connsiteY17" fmla="*/ 22806 h 45310"/>
                      <a:gd name="connsiteX18" fmla="*/ 20390 w 30206"/>
                      <a:gd name="connsiteY18" fmla="*/ 20994 h 45310"/>
                      <a:gd name="connsiteX19" fmla="*/ 21900 w 30206"/>
                      <a:gd name="connsiteY19" fmla="*/ 16765 h 45310"/>
                      <a:gd name="connsiteX20" fmla="*/ 20390 w 30206"/>
                      <a:gd name="connsiteY20" fmla="*/ 11328 h 45310"/>
                      <a:gd name="connsiteX21" fmla="*/ 16161 w 30206"/>
                      <a:gd name="connsiteY21" fmla="*/ 8911 h 45310"/>
                      <a:gd name="connsiteX22" fmla="*/ 12234 w 30206"/>
                      <a:gd name="connsiteY22" fmla="*/ 11025 h 45310"/>
                      <a:gd name="connsiteX23" fmla="*/ 10723 w 30206"/>
                      <a:gd name="connsiteY23" fmla="*/ 15859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0206" h="45310">
                        <a:moveTo>
                          <a:pt x="4682" y="35493"/>
                        </a:moveTo>
                        <a:cubicBezTo>
                          <a:pt x="6797" y="37003"/>
                          <a:pt x="9213" y="37607"/>
                          <a:pt x="12234" y="37607"/>
                        </a:cubicBezTo>
                        <a:cubicBezTo>
                          <a:pt x="18577" y="37607"/>
                          <a:pt x="21900" y="33378"/>
                          <a:pt x="22202" y="24921"/>
                        </a:cubicBezTo>
                        <a:lnTo>
                          <a:pt x="21900" y="24921"/>
                        </a:lnTo>
                        <a:cubicBezTo>
                          <a:pt x="20087" y="27639"/>
                          <a:pt x="17369" y="28847"/>
                          <a:pt x="13744" y="28847"/>
                        </a:cubicBezTo>
                        <a:cubicBezTo>
                          <a:pt x="10421" y="28847"/>
                          <a:pt x="7703" y="27639"/>
                          <a:pt x="5588" y="25223"/>
                        </a:cubicBezTo>
                        <a:cubicBezTo>
                          <a:pt x="3474" y="22806"/>
                          <a:pt x="2266" y="20087"/>
                          <a:pt x="2266" y="16463"/>
                        </a:cubicBezTo>
                        <a:cubicBezTo>
                          <a:pt x="2266" y="12234"/>
                          <a:pt x="3474" y="8911"/>
                          <a:pt x="6192" y="6192"/>
                        </a:cubicBezTo>
                        <a:cubicBezTo>
                          <a:pt x="8911" y="3474"/>
                          <a:pt x="12234" y="2266"/>
                          <a:pt x="16161" y="2266"/>
                        </a:cubicBezTo>
                        <a:cubicBezTo>
                          <a:pt x="20390" y="2266"/>
                          <a:pt x="24014" y="3776"/>
                          <a:pt x="26431" y="7099"/>
                        </a:cubicBezTo>
                        <a:cubicBezTo>
                          <a:pt x="28847" y="10421"/>
                          <a:pt x="30056" y="14952"/>
                          <a:pt x="30056" y="20994"/>
                        </a:cubicBezTo>
                        <a:cubicBezTo>
                          <a:pt x="30056" y="27941"/>
                          <a:pt x="28545" y="33378"/>
                          <a:pt x="25525" y="37607"/>
                        </a:cubicBezTo>
                        <a:cubicBezTo>
                          <a:pt x="22504" y="41534"/>
                          <a:pt x="18275" y="43649"/>
                          <a:pt x="12838" y="43649"/>
                        </a:cubicBezTo>
                        <a:cubicBezTo>
                          <a:pt x="9817" y="43649"/>
                          <a:pt x="6797" y="43045"/>
                          <a:pt x="4682" y="42138"/>
                        </a:cubicBezTo>
                        <a:lnTo>
                          <a:pt x="4682" y="35493"/>
                        </a:lnTo>
                        <a:close/>
                        <a:moveTo>
                          <a:pt x="10723" y="15859"/>
                        </a:moveTo>
                        <a:cubicBezTo>
                          <a:pt x="10723" y="17973"/>
                          <a:pt x="11328" y="19785"/>
                          <a:pt x="12234" y="20994"/>
                        </a:cubicBezTo>
                        <a:cubicBezTo>
                          <a:pt x="13140" y="22202"/>
                          <a:pt x="14650" y="22806"/>
                          <a:pt x="16463" y="22806"/>
                        </a:cubicBezTo>
                        <a:cubicBezTo>
                          <a:pt x="17973" y="22806"/>
                          <a:pt x="19483" y="22202"/>
                          <a:pt x="20390" y="20994"/>
                        </a:cubicBezTo>
                        <a:cubicBezTo>
                          <a:pt x="21296" y="19785"/>
                          <a:pt x="21900" y="18275"/>
                          <a:pt x="21900" y="16765"/>
                        </a:cubicBezTo>
                        <a:cubicBezTo>
                          <a:pt x="21900" y="14650"/>
                          <a:pt x="21296" y="12838"/>
                          <a:pt x="20390" y="11328"/>
                        </a:cubicBezTo>
                        <a:cubicBezTo>
                          <a:pt x="19483" y="9817"/>
                          <a:pt x="17973" y="8911"/>
                          <a:pt x="16161" y="8911"/>
                        </a:cubicBezTo>
                        <a:cubicBezTo>
                          <a:pt x="14348" y="8911"/>
                          <a:pt x="13140" y="9515"/>
                          <a:pt x="12234" y="11025"/>
                        </a:cubicBezTo>
                        <a:cubicBezTo>
                          <a:pt x="11025" y="12234"/>
                          <a:pt x="10723" y="14046"/>
                          <a:pt x="10723" y="158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3" name="任意多边形: 形状 52">
                    <a:extLst>
                      <a:ext uri="{FF2B5EF4-FFF2-40B4-BE49-F238E27FC236}">
                        <a16:creationId xmlns:a16="http://schemas.microsoft.com/office/drawing/2014/main" id="{6D96BA67-770F-4E46-A7DC-4EDC64A654F1}"/>
                      </a:ext>
                    </a:extLst>
                  </p:cNvPr>
                  <p:cNvSpPr/>
                  <p:nvPr/>
                </p:nvSpPr>
                <p:spPr>
                  <a:xfrm>
                    <a:off x="2711895" y="3916731"/>
                    <a:ext cx="79567" cy="111391"/>
                  </a:xfrm>
                  <a:custGeom>
                    <a:avLst/>
                    <a:gdLst>
                      <a:gd name="connsiteX0" fmla="*/ 30358 w 30206"/>
                      <a:gd name="connsiteY0" fmla="*/ 7401 h 42289"/>
                      <a:gd name="connsiteX1" fmla="*/ 23108 w 30206"/>
                      <a:gd name="connsiteY1" fmla="*/ 21296 h 42289"/>
                      <a:gd name="connsiteX2" fmla="*/ 19181 w 30206"/>
                      <a:gd name="connsiteY2" fmla="*/ 31566 h 42289"/>
                      <a:gd name="connsiteX3" fmla="*/ 16765 w 30206"/>
                      <a:gd name="connsiteY3" fmla="*/ 42138 h 42289"/>
                      <a:gd name="connsiteX4" fmla="*/ 7703 w 30206"/>
                      <a:gd name="connsiteY4" fmla="*/ 42138 h 42289"/>
                      <a:gd name="connsiteX5" fmla="*/ 12234 w 30206"/>
                      <a:gd name="connsiteY5" fmla="*/ 26431 h 42289"/>
                      <a:gd name="connsiteX6" fmla="*/ 21296 w 30206"/>
                      <a:gd name="connsiteY6" fmla="*/ 9213 h 42289"/>
                      <a:gd name="connsiteX7" fmla="*/ 2266 w 30206"/>
                      <a:gd name="connsiteY7" fmla="*/ 9213 h 42289"/>
                      <a:gd name="connsiteX8" fmla="*/ 2266 w 30206"/>
                      <a:gd name="connsiteY8" fmla="*/ 2266 h 42289"/>
                      <a:gd name="connsiteX9" fmla="*/ 30056 w 30206"/>
                      <a:gd name="connsiteY9" fmla="*/ 2266 h 42289"/>
                      <a:gd name="connsiteX10" fmla="*/ 30056 w 30206"/>
                      <a:gd name="connsiteY10" fmla="*/ 7401 h 4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0206" h="42289">
                        <a:moveTo>
                          <a:pt x="30358" y="7401"/>
                        </a:moveTo>
                        <a:cubicBezTo>
                          <a:pt x="27035" y="13140"/>
                          <a:pt x="24618" y="17973"/>
                          <a:pt x="23108" y="21296"/>
                        </a:cubicBezTo>
                        <a:cubicBezTo>
                          <a:pt x="21598" y="24921"/>
                          <a:pt x="20087" y="28243"/>
                          <a:pt x="19181" y="31566"/>
                        </a:cubicBezTo>
                        <a:cubicBezTo>
                          <a:pt x="18275" y="34889"/>
                          <a:pt x="17369" y="38514"/>
                          <a:pt x="16765" y="42138"/>
                        </a:cubicBezTo>
                        <a:lnTo>
                          <a:pt x="7703" y="42138"/>
                        </a:lnTo>
                        <a:cubicBezTo>
                          <a:pt x="8609" y="37003"/>
                          <a:pt x="10119" y="31566"/>
                          <a:pt x="12234" y="26431"/>
                        </a:cubicBezTo>
                        <a:cubicBezTo>
                          <a:pt x="14348" y="20994"/>
                          <a:pt x="17369" y="15254"/>
                          <a:pt x="21296" y="9213"/>
                        </a:cubicBezTo>
                        <a:lnTo>
                          <a:pt x="2266" y="9213"/>
                        </a:lnTo>
                        <a:lnTo>
                          <a:pt x="2266" y="2266"/>
                        </a:lnTo>
                        <a:lnTo>
                          <a:pt x="30056" y="2266"/>
                        </a:lnTo>
                        <a:lnTo>
                          <a:pt x="30056" y="740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</p:grpSp>
          </p:grp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54F8BD74-2E8D-4DBC-A84E-7EE1F4FB3463}"/>
                  </a:ext>
                </a:extLst>
              </p:cNvPr>
              <p:cNvSpPr/>
              <p:nvPr/>
            </p:nvSpPr>
            <p:spPr>
              <a:xfrm>
                <a:off x="5423009" y="1819658"/>
                <a:ext cx="1376491" cy="1376488"/>
              </a:xfrm>
              <a:custGeom>
                <a:avLst/>
                <a:gdLst>
                  <a:gd name="connsiteX0" fmla="*/ 519976 w 522576"/>
                  <a:gd name="connsiteY0" fmla="*/ 261708 h 522576"/>
                  <a:gd name="connsiteX1" fmla="*/ 261708 w 522576"/>
                  <a:gd name="connsiteY1" fmla="*/ 519976 h 522576"/>
                  <a:gd name="connsiteX2" fmla="*/ 3441 w 522576"/>
                  <a:gd name="connsiteY2" fmla="*/ 261708 h 522576"/>
                  <a:gd name="connsiteX3" fmla="*/ 261708 w 522576"/>
                  <a:gd name="connsiteY3" fmla="*/ 3441 h 522576"/>
                  <a:gd name="connsiteX4" fmla="*/ 519976 w 522576"/>
                  <a:gd name="connsiteY4" fmla="*/ 261708 h 52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76" h="522576">
                    <a:moveTo>
                      <a:pt x="519976" y="261708"/>
                    </a:moveTo>
                    <a:cubicBezTo>
                      <a:pt x="519976" y="404345"/>
                      <a:pt x="404346" y="519976"/>
                      <a:pt x="261708" y="519976"/>
                    </a:cubicBezTo>
                    <a:cubicBezTo>
                      <a:pt x="119071" y="519976"/>
                      <a:pt x="3441" y="404345"/>
                      <a:pt x="3441" y="261708"/>
                    </a:cubicBezTo>
                    <a:cubicBezTo>
                      <a:pt x="3441" y="119071"/>
                      <a:pt x="119071" y="3441"/>
                      <a:pt x="261708" y="3441"/>
                    </a:cubicBezTo>
                    <a:cubicBezTo>
                      <a:pt x="404346" y="3441"/>
                      <a:pt x="519976" y="119071"/>
                      <a:pt x="519976" y="261708"/>
                    </a:cubicBezTo>
                    <a:close/>
                  </a:path>
                </a:pathLst>
              </a:custGeom>
              <a:noFill/>
              <a:ln w="14466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33B947BE-B0AB-4CD4-B6AD-545F1DABE968}"/>
                  </a:ext>
                </a:extLst>
              </p:cNvPr>
              <p:cNvSpPr/>
              <p:nvPr/>
            </p:nvSpPr>
            <p:spPr>
              <a:xfrm>
                <a:off x="5149167" y="1559399"/>
                <a:ext cx="1893667" cy="1893667"/>
              </a:xfrm>
              <a:custGeom>
                <a:avLst/>
                <a:gdLst>
                  <a:gd name="connsiteX0" fmla="*/ 718162 w 718920"/>
                  <a:gd name="connsiteY0" fmla="*/ 360514 h 718919"/>
                  <a:gd name="connsiteX1" fmla="*/ 360514 w 718920"/>
                  <a:gd name="connsiteY1" fmla="*/ 718162 h 718919"/>
                  <a:gd name="connsiteX2" fmla="*/ 2866 w 718920"/>
                  <a:gd name="connsiteY2" fmla="*/ 360514 h 718919"/>
                  <a:gd name="connsiteX3" fmla="*/ 360514 w 718920"/>
                  <a:gd name="connsiteY3" fmla="*/ 2866 h 718919"/>
                  <a:gd name="connsiteX4" fmla="*/ 718162 w 718920"/>
                  <a:gd name="connsiteY4" fmla="*/ 360514 h 71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920" h="718919">
                    <a:moveTo>
                      <a:pt x="718162" y="360514"/>
                    </a:moveTo>
                    <a:cubicBezTo>
                      <a:pt x="718162" y="558037"/>
                      <a:pt x="558038" y="718162"/>
                      <a:pt x="360514" y="718162"/>
                    </a:cubicBezTo>
                    <a:cubicBezTo>
                      <a:pt x="162991" y="718162"/>
                      <a:pt x="2866" y="558037"/>
                      <a:pt x="2866" y="360514"/>
                    </a:cubicBezTo>
                    <a:cubicBezTo>
                      <a:pt x="2866" y="162991"/>
                      <a:pt x="162991" y="2866"/>
                      <a:pt x="360514" y="2866"/>
                    </a:cubicBezTo>
                    <a:cubicBezTo>
                      <a:pt x="558038" y="2866"/>
                      <a:pt x="718162" y="162991"/>
                      <a:pt x="718162" y="360514"/>
                    </a:cubicBezTo>
                    <a:close/>
                  </a:path>
                </a:pathLst>
              </a:custGeom>
              <a:noFill/>
              <a:ln w="2857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8DB18258-E1D7-41F4-AFE3-63E03EFC1451}"/>
                  </a:ext>
                </a:extLst>
              </p:cNvPr>
              <p:cNvGrpSpPr/>
              <p:nvPr/>
            </p:nvGrpSpPr>
            <p:grpSpPr>
              <a:xfrm>
                <a:off x="5255834" y="1647708"/>
                <a:ext cx="1685203" cy="671534"/>
                <a:chOff x="1762675" y="2570476"/>
                <a:chExt cx="1685203" cy="671534"/>
              </a:xfrm>
              <a:solidFill>
                <a:schemeClr val="accent1"/>
              </a:solidFill>
            </p:grpSpPr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1062899C-FFBC-462E-ABCA-91588EF95533}"/>
                    </a:ext>
                  </a:extLst>
                </p:cNvPr>
                <p:cNvSpPr/>
                <p:nvPr/>
              </p:nvSpPr>
              <p:spPr>
                <a:xfrm>
                  <a:off x="1762675" y="3130619"/>
                  <a:ext cx="119349" cy="111391"/>
                </a:xfrm>
                <a:custGeom>
                  <a:avLst/>
                  <a:gdLst>
                    <a:gd name="connsiteX0" fmla="*/ 14650 w 45310"/>
                    <a:gd name="connsiteY0" fmla="*/ 3776 h 42289"/>
                    <a:gd name="connsiteX1" fmla="*/ 32170 w 45310"/>
                    <a:gd name="connsiteY1" fmla="*/ 28545 h 42289"/>
                    <a:gd name="connsiteX2" fmla="*/ 37909 w 45310"/>
                    <a:gd name="connsiteY2" fmla="*/ 12234 h 42289"/>
                    <a:gd name="connsiteX3" fmla="*/ 43649 w 45310"/>
                    <a:gd name="connsiteY3" fmla="*/ 14348 h 42289"/>
                    <a:gd name="connsiteX4" fmla="*/ 34587 w 45310"/>
                    <a:gd name="connsiteY4" fmla="*/ 40024 h 42289"/>
                    <a:gd name="connsiteX5" fmla="*/ 30660 w 45310"/>
                    <a:gd name="connsiteY5" fmla="*/ 38514 h 42289"/>
                    <a:gd name="connsiteX6" fmla="*/ 13442 w 45310"/>
                    <a:gd name="connsiteY6" fmla="*/ 13442 h 42289"/>
                    <a:gd name="connsiteX7" fmla="*/ 8005 w 45310"/>
                    <a:gd name="connsiteY7" fmla="*/ 28847 h 42289"/>
                    <a:gd name="connsiteX8" fmla="*/ 2266 w 45310"/>
                    <a:gd name="connsiteY8" fmla="*/ 26733 h 42289"/>
                    <a:gd name="connsiteX9" fmla="*/ 11025 w 45310"/>
                    <a:gd name="connsiteY9" fmla="*/ 2266 h 42289"/>
                    <a:gd name="connsiteX10" fmla="*/ 14650 w 45310"/>
                    <a:gd name="connsiteY10" fmla="*/ 3776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310" h="42289">
                      <a:moveTo>
                        <a:pt x="14650" y="3776"/>
                      </a:moveTo>
                      <a:lnTo>
                        <a:pt x="32170" y="28545"/>
                      </a:lnTo>
                      <a:lnTo>
                        <a:pt x="37909" y="12234"/>
                      </a:lnTo>
                      <a:lnTo>
                        <a:pt x="43649" y="14348"/>
                      </a:lnTo>
                      <a:lnTo>
                        <a:pt x="34587" y="40024"/>
                      </a:lnTo>
                      <a:lnTo>
                        <a:pt x="30660" y="38514"/>
                      </a:lnTo>
                      <a:lnTo>
                        <a:pt x="13442" y="13442"/>
                      </a:lnTo>
                      <a:lnTo>
                        <a:pt x="8005" y="28847"/>
                      </a:lnTo>
                      <a:lnTo>
                        <a:pt x="2266" y="26733"/>
                      </a:lnTo>
                      <a:lnTo>
                        <a:pt x="11025" y="2266"/>
                      </a:lnTo>
                      <a:lnTo>
                        <a:pt x="14650" y="377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3703BB94-3CFA-4C8D-B5C2-17ECDB655D35}"/>
                    </a:ext>
                  </a:extLst>
                </p:cNvPr>
                <p:cNvSpPr/>
                <p:nvPr/>
              </p:nvSpPr>
              <p:spPr>
                <a:xfrm>
                  <a:off x="1792908" y="3042302"/>
                  <a:ext cx="127306" cy="119349"/>
                </a:xfrm>
                <a:custGeom>
                  <a:avLst/>
                  <a:gdLst>
                    <a:gd name="connsiteX0" fmla="*/ 46367 w 48330"/>
                    <a:gd name="connsiteY0" fmla="*/ 17369 h 45310"/>
                    <a:gd name="connsiteX1" fmla="*/ 43347 w 48330"/>
                    <a:gd name="connsiteY1" fmla="*/ 24014 h 45310"/>
                    <a:gd name="connsiteX2" fmla="*/ 30358 w 48330"/>
                    <a:gd name="connsiteY2" fmla="*/ 17671 h 45310"/>
                    <a:gd name="connsiteX3" fmla="*/ 24014 w 48330"/>
                    <a:gd name="connsiteY3" fmla="*/ 30660 h 45310"/>
                    <a:gd name="connsiteX4" fmla="*/ 37003 w 48330"/>
                    <a:gd name="connsiteY4" fmla="*/ 37003 h 45310"/>
                    <a:gd name="connsiteX5" fmla="*/ 33983 w 48330"/>
                    <a:gd name="connsiteY5" fmla="*/ 43649 h 45310"/>
                    <a:gd name="connsiteX6" fmla="*/ 2266 w 48330"/>
                    <a:gd name="connsiteY6" fmla="*/ 28545 h 45310"/>
                    <a:gd name="connsiteX7" fmla="*/ 5286 w 48330"/>
                    <a:gd name="connsiteY7" fmla="*/ 21900 h 45310"/>
                    <a:gd name="connsiteX8" fmla="*/ 17973 w 48330"/>
                    <a:gd name="connsiteY8" fmla="*/ 27941 h 45310"/>
                    <a:gd name="connsiteX9" fmla="*/ 24316 w 48330"/>
                    <a:gd name="connsiteY9" fmla="*/ 14952 h 45310"/>
                    <a:gd name="connsiteX10" fmla="*/ 11630 w 48330"/>
                    <a:gd name="connsiteY10" fmla="*/ 8911 h 45310"/>
                    <a:gd name="connsiteX11" fmla="*/ 14650 w 48330"/>
                    <a:gd name="connsiteY11" fmla="*/ 2266 h 45310"/>
                    <a:gd name="connsiteX12" fmla="*/ 46367 w 48330"/>
                    <a:gd name="connsiteY12" fmla="*/ 1736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330" h="45310">
                      <a:moveTo>
                        <a:pt x="46367" y="17369"/>
                      </a:moveTo>
                      <a:lnTo>
                        <a:pt x="43347" y="24014"/>
                      </a:lnTo>
                      <a:lnTo>
                        <a:pt x="30358" y="17671"/>
                      </a:lnTo>
                      <a:lnTo>
                        <a:pt x="24014" y="30660"/>
                      </a:lnTo>
                      <a:lnTo>
                        <a:pt x="37003" y="37003"/>
                      </a:lnTo>
                      <a:lnTo>
                        <a:pt x="33983" y="43649"/>
                      </a:lnTo>
                      <a:lnTo>
                        <a:pt x="2266" y="28545"/>
                      </a:lnTo>
                      <a:lnTo>
                        <a:pt x="5286" y="21900"/>
                      </a:lnTo>
                      <a:lnTo>
                        <a:pt x="17973" y="27941"/>
                      </a:lnTo>
                      <a:lnTo>
                        <a:pt x="24316" y="14952"/>
                      </a:lnTo>
                      <a:lnTo>
                        <a:pt x="11630" y="8911"/>
                      </a:lnTo>
                      <a:lnTo>
                        <a:pt x="14650" y="2266"/>
                      </a:lnTo>
                      <a:lnTo>
                        <a:pt x="46367" y="1736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3C74FF2F-544C-4229-BD99-E5A6145F4FE5}"/>
                    </a:ext>
                  </a:extLst>
                </p:cNvPr>
                <p:cNvSpPr/>
                <p:nvPr/>
              </p:nvSpPr>
              <p:spPr>
                <a:xfrm>
                  <a:off x="1839852" y="2974670"/>
                  <a:ext cx="111391" cy="95479"/>
                </a:xfrm>
                <a:custGeom>
                  <a:avLst/>
                  <a:gdLst>
                    <a:gd name="connsiteX0" fmla="*/ 42743 w 42289"/>
                    <a:gd name="connsiteY0" fmla="*/ 19785 h 36248"/>
                    <a:gd name="connsiteX1" fmla="*/ 32170 w 42289"/>
                    <a:gd name="connsiteY1" fmla="*/ 37003 h 36248"/>
                    <a:gd name="connsiteX2" fmla="*/ 2266 w 42289"/>
                    <a:gd name="connsiteY2" fmla="*/ 18879 h 36248"/>
                    <a:gd name="connsiteX3" fmla="*/ 12234 w 42289"/>
                    <a:gd name="connsiteY3" fmla="*/ 2266 h 36248"/>
                    <a:gd name="connsiteX4" fmla="*/ 17369 w 42289"/>
                    <a:gd name="connsiteY4" fmla="*/ 5286 h 36248"/>
                    <a:gd name="connsiteX5" fmla="*/ 11025 w 42289"/>
                    <a:gd name="connsiteY5" fmla="*/ 15556 h 36248"/>
                    <a:gd name="connsiteX6" fmla="*/ 17973 w 42289"/>
                    <a:gd name="connsiteY6" fmla="*/ 19785 h 36248"/>
                    <a:gd name="connsiteX7" fmla="*/ 23712 w 42289"/>
                    <a:gd name="connsiteY7" fmla="*/ 10119 h 36248"/>
                    <a:gd name="connsiteX8" fmla="*/ 28847 w 42289"/>
                    <a:gd name="connsiteY8" fmla="*/ 13140 h 36248"/>
                    <a:gd name="connsiteX9" fmla="*/ 23108 w 42289"/>
                    <a:gd name="connsiteY9" fmla="*/ 22806 h 36248"/>
                    <a:gd name="connsiteX10" fmla="*/ 30358 w 42289"/>
                    <a:gd name="connsiteY10" fmla="*/ 27337 h 36248"/>
                    <a:gd name="connsiteX11" fmla="*/ 37003 w 42289"/>
                    <a:gd name="connsiteY11" fmla="*/ 16161 h 36248"/>
                    <a:gd name="connsiteX12" fmla="*/ 42743 w 42289"/>
                    <a:gd name="connsiteY12" fmla="*/ 19785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36248">
                      <a:moveTo>
                        <a:pt x="42743" y="19785"/>
                      </a:moveTo>
                      <a:lnTo>
                        <a:pt x="32170" y="37003"/>
                      </a:lnTo>
                      <a:lnTo>
                        <a:pt x="2266" y="18879"/>
                      </a:lnTo>
                      <a:lnTo>
                        <a:pt x="12234" y="2266"/>
                      </a:lnTo>
                      <a:lnTo>
                        <a:pt x="17369" y="5286"/>
                      </a:lnTo>
                      <a:lnTo>
                        <a:pt x="11025" y="15556"/>
                      </a:lnTo>
                      <a:lnTo>
                        <a:pt x="17973" y="19785"/>
                      </a:lnTo>
                      <a:lnTo>
                        <a:pt x="23712" y="10119"/>
                      </a:lnTo>
                      <a:lnTo>
                        <a:pt x="28847" y="13140"/>
                      </a:lnTo>
                      <a:lnTo>
                        <a:pt x="23108" y="22806"/>
                      </a:lnTo>
                      <a:lnTo>
                        <a:pt x="30358" y="27337"/>
                      </a:lnTo>
                      <a:lnTo>
                        <a:pt x="37003" y="16161"/>
                      </a:lnTo>
                      <a:lnTo>
                        <a:pt x="42743" y="197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7CC31F1B-7075-4668-9145-C1357C4BDFC2}"/>
                    </a:ext>
                  </a:extLst>
                </p:cNvPr>
                <p:cNvSpPr/>
                <p:nvPr/>
              </p:nvSpPr>
              <p:spPr>
                <a:xfrm>
                  <a:off x="1890773" y="2923749"/>
                  <a:ext cx="87521" cy="95479"/>
                </a:xfrm>
                <a:custGeom>
                  <a:avLst/>
                  <a:gdLst>
                    <a:gd name="connsiteX0" fmla="*/ 23712 w 33227"/>
                    <a:gd name="connsiteY0" fmla="*/ 14952 h 36248"/>
                    <a:gd name="connsiteX1" fmla="*/ 30660 w 33227"/>
                    <a:gd name="connsiteY1" fmla="*/ 23712 h 36248"/>
                    <a:gd name="connsiteX2" fmla="*/ 28545 w 33227"/>
                    <a:gd name="connsiteY2" fmla="*/ 33076 h 36248"/>
                    <a:gd name="connsiteX3" fmla="*/ 24921 w 33227"/>
                    <a:gd name="connsiteY3" fmla="*/ 36399 h 36248"/>
                    <a:gd name="connsiteX4" fmla="*/ 19181 w 33227"/>
                    <a:gd name="connsiteY4" fmla="*/ 32170 h 36248"/>
                    <a:gd name="connsiteX5" fmla="*/ 22806 w 33227"/>
                    <a:gd name="connsiteY5" fmla="*/ 29452 h 36248"/>
                    <a:gd name="connsiteX6" fmla="*/ 19181 w 33227"/>
                    <a:gd name="connsiteY6" fmla="*/ 20390 h 36248"/>
                    <a:gd name="connsiteX7" fmla="*/ 2266 w 33227"/>
                    <a:gd name="connsiteY7" fmla="*/ 8307 h 36248"/>
                    <a:gd name="connsiteX8" fmla="*/ 6494 w 33227"/>
                    <a:gd name="connsiteY8" fmla="*/ 2266 h 36248"/>
                    <a:gd name="connsiteX9" fmla="*/ 23712 w 33227"/>
                    <a:gd name="connsiteY9" fmla="*/ 14952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27" h="36248">
                      <a:moveTo>
                        <a:pt x="23712" y="14952"/>
                      </a:moveTo>
                      <a:cubicBezTo>
                        <a:pt x="27337" y="17671"/>
                        <a:pt x="29754" y="20692"/>
                        <a:pt x="30660" y="23712"/>
                      </a:cubicBezTo>
                      <a:cubicBezTo>
                        <a:pt x="31566" y="26733"/>
                        <a:pt x="30660" y="30056"/>
                        <a:pt x="28545" y="33076"/>
                      </a:cubicBezTo>
                      <a:cubicBezTo>
                        <a:pt x="27639" y="34587"/>
                        <a:pt x="26431" y="35493"/>
                        <a:pt x="24921" y="36399"/>
                      </a:cubicBezTo>
                      <a:lnTo>
                        <a:pt x="19181" y="32170"/>
                      </a:lnTo>
                      <a:cubicBezTo>
                        <a:pt x="20692" y="31566"/>
                        <a:pt x="21900" y="30962"/>
                        <a:pt x="22806" y="29452"/>
                      </a:cubicBezTo>
                      <a:cubicBezTo>
                        <a:pt x="24921" y="26733"/>
                        <a:pt x="23712" y="23712"/>
                        <a:pt x="19181" y="20390"/>
                      </a:cubicBezTo>
                      <a:lnTo>
                        <a:pt x="2266" y="8307"/>
                      </a:lnTo>
                      <a:lnTo>
                        <a:pt x="6494" y="2266"/>
                      </a:lnTo>
                      <a:lnTo>
                        <a:pt x="23712" y="1495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27F4D105-C7CF-4219-8F9F-85C31A685D3A}"/>
                    </a:ext>
                  </a:extLst>
                </p:cNvPr>
                <p:cNvSpPr/>
                <p:nvPr/>
              </p:nvSpPr>
              <p:spPr>
                <a:xfrm>
                  <a:off x="1916237" y="2890331"/>
                  <a:ext cx="95479" cy="79567"/>
                </a:xfrm>
                <a:custGeom>
                  <a:avLst/>
                  <a:gdLst>
                    <a:gd name="connsiteX0" fmla="*/ 6797 w 36248"/>
                    <a:gd name="connsiteY0" fmla="*/ 2266 h 30206"/>
                    <a:gd name="connsiteX1" fmla="*/ 33983 w 36248"/>
                    <a:gd name="connsiteY1" fmla="*/ 24316 h 30206"/>
                    <a:gd name="connsiteX2" fmla="*/ 29452 w 36248"/>
                    <a:gd name="connsiteY2" fmla="*/ 30056 h 30206"/>
                    <a:gd name="connsiteX3" fmla="*/ 2266 w 36248"/>
                    <a:gd name="connsiteY3" fmla="*/ 8005 h 30206"/>
                    <a:gd name="connsiteX4" fmla="*/ 6797 w 36248"/>
                    <a:gd name="connsiteY4" fmla="*/ 2266 h 30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8" h="30206">
                      <a:moveTo>
                        <a:pt x="6797" y="2266"/>
                      </a:moveTo>
                      <a:lnTo>
                        <a:pt x="33983" y="24316"/>
                      </a:lnTo>
                      <a:lnTo>
                        <a:pt x="29452" y="30056"/>
                      </a:lnTo>
                      <a:lnTo>
                        <a:pt x="2266" y="8005"/>
                      </a:lnTo>
                      <a:lnTo>
                        <a:pt x="6797" y="226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550FEEBD-63D2-4BF8-8807-AB1E42C921CE}"/>
                    </a:ext>
                  </a:extLst>
                </p:cNvPr>
                <p:cNvSpPr/>
                <p:nvPr/>
              </p:nvSpPr>
              <p:spPr>
                <a:xfrm>
                  <a:off x="1960792" y="2836227"/>
                  <a:ext cx="111391" cy="111391"/>
                </a:xfrm>
                <a:custGeom>
                  <a:avLst/>
                  <a:gdLst>
                    <a:gd name="connsiteX0" fmla="*/ 42138 w 42289"/>
                    <a:gd name="connsiteY0" fmla="*/ 17671 h 42289"/>
                    <a:gd name="connsiteX1" fmla="*/ 36701 w 42289"/>
                    <a:gd name="connsiteY1" fmla="*/ 23410 h 42289"/>
                    <a:gd name="connsiteX2" fmla="*/ 29149 w 42289"/>
                    <a:gd name="connsiteY2" fmla="*/ 19785 h 42289"/>
                    <a:gd name="connsiteX3" fmla="*/ 20692 w 42289"/>
                    <a:gd name="connsiteY3" fmla="*/ 28847 h 42289"/>
                    <a:gd name="connsiteX4" fmla="*/ 24921 w 42289"/>
                    <a:gd name="connsiteY4" fmla="*/ 36097 h 42289"/>
                    <a:gd name="connsiteX5" fmla="*/ 19181 w 42289"/>
                    <a:gd name="connsiteY5" fmla="*/ 41836 h 42289"/>
                    <a:gd name="connsiteX6" fmla="*/ 2266 w 42289"/>
                    <a:gd name="connsiteY6" fmla="*/ 8609 h 42289"/>
                    <a:gd name="connsiteX7" fmla="*/ 8005 w 42289"/>
                    <a:gd name="connsiteY7" fmla="*/ 2266 h 42289"/>
                    <a:gd name="connsiteX8" fmla="*/ 42138 w 42289"/>
                    <a:gd name="connsiteY8" fmla="*/ 17671 h 42289"/>
                    <a:gd name="connsiteX9" fmla="*/ 23712 w 42289"/>
                    <a:gd name="connsiteY9" fmla="*/ 17067 h 42289"/>
                    <a:gd name="connsiteX10" fmla="*/ 12234 w 42289"/>
                    <a:gd name="connsiteY10" fmla="*/ 11630 h 42289"/>
                    <a:gd name="connsiteX11" fmla="*/ 9515 w 42289"/>
                    <a:gd name="connsiteY11" fmla="*/ 9817 h 42289"/>
                    <a:gd name="connsiteX12" fmla="*/ 9515 w 42289"/>
                    <a:gd name="connsiteY12" fmla="*/ 9817 h 42289"/>
                    <a:gd name="connsiteX13" fmla="*/ 11328 w 42289"/>
                    <a:gd name="connsiteY13" fmla="*/ 12234 h 42289"/>
                    <a:gd name="connsiteX14" fmla="*/ 17671 w 42289"/>
                    <a:gd name="connsiteY14" fmla="*/ 23410 h 42289"/>
                    <a:gd name="connsiteX15" fmla="*/ 23712 w 42289"/>
                    <a:gd name="connsiteY15" fmla="*/ 17067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289" h="42289">
                      <a:moveTo>
                        <a:pt x="42138" y="17671"/>
                      </a:moveTo>
                      <a:lnTo>
                        <a:pt x="36701" y="23410"/>
                      </a:lnTo>
                      <a:lnTo>
                        <a:pt x="29149" y="19785"/>
                      </a:lnTo>
                      <a:lnTo>
                        <a:pt x="20692" y="28847"/>
                      </a:lnTo>
                      <a:lnTo>
                        <a:pt x="24921" y="36097"/>
                      </a:lnTo>
                      <a:lnTo>
                        <a:pt x="19181" y="41836"/>
                      </a:lnTo>
                      <a:lnTo>
                        <a:pt x="2266" y="8609"/>
                      </a:lnTo>
                      <a:lnTo>
                        <a:pt x="8005" y="2266"/>
                      </a:lnTo>
                      <a:lnTo>
                        <a:pt x="42138" y="17671"/>
                      </a:lnTo>
                      <a:close/>
                      <a:moveTo>
                        <a:pt x="23712" y="17067"/>
                      </a:moveTo>
                      <a:lnTo>
                        <a:pt x="12234" y="11630"/>
                      </a:lnTo>
                      <a:cubicBezTo>
                        <a:pt x="11630" y="11328"/>
                        <a:pt x="10723" y="10723"/>
                        <a:pt x="9515" y="9817"/>
                      </a:cubicBezTo>
                      <a:lnTo>
                        <a:pt x="9515" y="9817"/>
                      </a:lnTo>
                      <a:cubicBezTo>
                        <a:pt x="10119" y="10723"/>
                        <a:pt x="10723" y="11328"/>
                        <a:pt x="11328" y="12234"/>
                      </a:cubicBezTo>
                      <a:lnTo>
                        <a:pt x="17671" y="23410"/>
                      </a:lnTo>
                      <a:lnTo>
                        <a:pt x="23712" y="170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37516D28-5A0E-4CB0-A15C-6B5FE15AE7CA}"/>
                    </a:ext>
                  </a:extLst>
                </p:cNvPr>
                <p:cNvSpPr/>
                <p:nvPr/>
              </p:nvSpPr>
              <p:spPr>
                <a:xfrm>
                  <a:off x="2013307" y="2747908"/>
                  <a:ext cx="127306" cy="127306"/>
                </a:xfrm>
                <a:custGeom>
                  <a:avLst/>
                  <a:gdLst>
                    <a:gd name="connsiteX0" fmla="*/ 47878 w 48330"/>
                    <a:gd name="connsiteY0" fmla="*/ 29452 h 48330"/>
                    <a:gd name="connsiteX1" fmla="*/ 42138 w 48330"/>
                    <a:gd name="connsiteY1" fmla="*/ 34285 h 48330"/>
                    <a:gd name="connsiteX2" fmla="*/ 16463 w 48330"/>
                    <a:gd name="connsiteY2" fmla="*/ 26129 h 48330"/>
                    <a:gd name="connsiteX3" fmla="*/ 13442 w 48330"/>
                    <a:gd name="connsiteY3" fmla="*/ 24921 h 48330"/>
                    <a:gd name="connsiteX4" fmla="*/ 13442 w 48330"/>
                    <a:gd name="connsiteY4" fmla="*/ 24921 h 48330"/>
                    <a:gd name="connsiteX5" fmla="*/ 17067 w 48330"/>
                    <a:gd name="connsiteY5" fmla="*/ 29149 h 48330"/>
                    <a:gd name="connsiteX6" fmla="*/ 29754 w 48330"/>
                    <a:gd name="connsiteY6" fmla="*/ 44253 h 48330"/>
                    <a:gd name="connsiteX7" fmla="*/ 24618 w 48330"/>
                    <a:gd name="connsiteY7" fmla="*/ 48784 h 48330"/>
                    <a:gd name="connsiteX8" fmla="*/ 2266 w 48330"/>
                    <a:gd name="connsiteY8" fmla="*/ 22202 h 48330"/>
                    <a:gd name="connsiteX9" fmla="*/ 8307 w 48330"/>
                    <a:gd name="connsiteY9" fmla="*/ 17067 h 48330"/>
                    <a:gd name="connsiteX10" fmla="*/ 33076 w 48330"/>
                    <a:gd name="connsiteY10" fmla="*/ 24921 h 48330"/>
                    <a:gd name="connsiteX11" fmla="*/ 36097 w 48330"/>
                    <a:gd name="connsiteY11" fmla="*/ 25827 h 48330"/>
                    <a:gd name="connsiteX12" fmla="*/ 36097 w 48330"/>
                    <a:gd name="connsiteY12" fmla="*/ 25827 h 48330"/>
                    <a:gd name="connsiteX13" fmla="*/ 32774 w 48330"/>
                    <a:gd name="connsiteY13" fmla="*/ 22202 h 48330"/>
                    <a:gd name="connsiteX14" fmla="*/ 20087 w 48330"/>
                    <a:gd name="connsiteY14" fmla="*/ 6797 h 48330"/>
                    <a:gd name="connsiteX15" fmla="*/ 25223 w 48330"/>
                    <a:gd name="connsiteY15" fmla="*/ 2266 h 48330"/>
                    <a:gd name="connsiteX16" fmla="*/ 47878 w 48330"/>
                    <a:gd name="connsiteY16" fmla="*/ 29452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330" h="48330">
                      <a:moveTo>
                        <a:pt x="47878" y="29452"/>
                      </a:moveTo>
                      <a:lnTo>
                        <a:pt x="42138" y="34285"/>
                      </a:lnTo>
                      <a:lnTo>
                        <a:pt x="16463" y="26129"/>
                      </a:lnTo>
                      <a:cubicBezTo>
                        <a:pt x="15254" y="25827"/>
                        <a:pt x="14046" y="25223"/>
                        <a:pt x="13442" y="24921"/>
                      </a:cubicBezTo>
                      <a:lnTo>
                        <a:pt x="13442" y="24921"/>
                      </a:lnTo>
                      <a:cubicBezTo>
                        <a:pt x="14348" y="25827"/>
                        <a:pt x="15556" y="27035"/>
                        <a:pt x="17067" y="29149"/>
                      </a:cubicBezTo>
                      <a:lnTo>
                        <a:pt x="29754" y="44253"/>
                      </a:lnTo>
                      <a:lnTo>
                        <a:pt x="24618" y="48784"/>
                      </a:lnTo>
                      <a:lnTo>
                        <a:pt x="2266" y="22202"/>
                      </a:lnTo>
                      <a:lnTo>
                        <a:pt x="8307" y="17067"/>
                      </a:lnTo>
                      <a:lnTo>
                        <a:pt x="33076" y="24921"/>
                      </a:lnTo>
                      <a:cubicBezTo>
                        <a:pt x="34587" y="25525"/>
                        <a:pt x="35795" y="25827"/>
                        <a:pt x="36097" y="25827"/>
                      </a:cubicBezTo>
                      <a:lnTo>
                        <a:pt x="36097" y="25827"/>
                      </a:lnTo>
                      <a:cubicBezTo>
                        <a:pt x="35493" y="25223"/>
                        <a:pt x="34285" y="24014"/>
                        <a:pt x="32774" y="22202"/>
                      </a:cubicBezTo>
                      <a:lnTo>
                        <a:pt x="20087" y="6797"/>
                      </a:lnTo>
                      <a:lnTo>
                        <a:pt x="25223" y="2266"/>
                      </a:lnTo>
                      <a:lnTo>
                        <a:pt x="47878" y="2945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6C071D83-9C25-471A-8D3A-AE825B691C5E}"/>
                    </a:ext>
                  </a:extLst>
                </p:cNvPr>
                <p:cNvSpPr/>
                <p:nvPr/>
              </p:nvSpPr>
              <p:spPr>
                <a:xfrm>
                  <a:off x="2111085" y="2695396"/>
                  <a:ext cx="103436" cy="111391"/>
                </a:xfrm>
                <a:custGeom>
                  <a:avLst/>
                  <a:gdLst>
                    <a:gd name="connsiteX0" fmla="*/ 38547 w 39268"/>
                    <a:gd name="connsiteY0" fmla="*/ 28243 h 42289"/>
                    <a:gd name="connsiteX1" fmla="*/ 29787 w 39268"/>
                    <a:gd name="connsiteY1" fmla="*/ 37305 h 42289"/>
                    <a:gd name="connsiteX2" fmla="*/ 16496 w 39268"/>
                    <a:gd name="connsiteY2" fmla="*/ 40326 h 42289"/>
                    <a:gd name="connsiteX3" fmla="*/ 5621 w 39268"/>
                    <a:gd name="connsiteY3" fmla="*/ 32170 h 42289"/>
                    <a:gd name="connsiteX4" fmla="*/ 2601 w 39268"/>
                    <a:gd name="connsiteY4" fmla="*/ 17973 h 42289"/>
                    <a:gd name="connsiteX5" fmla="*/ 11059 w 39268"/>
                    <a:gd name="connsiteY5" fmla="*/ 6192 h 42289"/>
                    <a:gd name="connsiteX6" fmla="*/ 19819 w 39268"/>
                    <a:gd name="connsiteY6" fmla="*/ 2266 h 42289"/>
                    <a:gd name="connsiteX7" fmla="*/ 23745 w 39268"/>
                    <a:gd name="connsiteY7" fmla="*/ 8307 h 42289"/>
                    <a:gd name="connsiteX8" fmla="*/ 14381 w 39268"/>
                    <a:gd name="connsiteY8" fmla="*/ 11630 h 42289"/>
                    <a:gd name="connsiteX9" fmla="*/ 9548 w 39268"/>
                    <a:gd name="connsiteY9" fmla="*/ 18879 h 42289"/>
                    <a:gd name="connsiteX10" fmla="*/ 11663 w 39268"/>
                    <a:gd name="connsiteY10" fmla="*/ 27941 h 42289"/>
                    <a:gd name="connsiteX11" fmla="*/ 18610 w 39268"/>
                    <a:gd name="connsiteY11" fmla="*/ 33680 h 42289"/>
                    <a:gd name="connsiteX12" fmla="*/ 26464 w 39268"/>
                    <a:gd name="connsiteY12" fmla="*/ 32170 h 42289"/>
                    <a:gd name="connsiteX13" fmla="*/ 29787 w 39268"/>
                    <a:gd name="connsiteY13" fmla="*/ 28847 h 42289"/>
                    <a:gd name="connsiteX14" fmla="*/ 25860 w 39268"/>
                    <a:gd name="connsiteY14" fmla="*/ 22806 h 42289"/>
                    <a:gd name="connsiteX15" fmla="*/ 20121 w 39268"/>
                    <a:gd name="connsiteY15" fmla="*/ 26431 h 42289"/>
                    <a:gd name="connsiteX16" fmla="*/ 16798 w 39268"/>
                    <a:gd name="connsiteY16" fmla="*/ 21296 h 42289"/>
                    <a:gd name="connsiteX17" fmla="*/ 28579 w 39268"/>
                    <a:gd name="connsiteY17" fmla="*/ 13442 h 42289"/>
                    <a:gd name="connsiteX18" fmla="*/ 38547 w 39268"/>
                    <a:gd name="connsiteY18" fmla="*/ 28243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68" h="42289">
                      <a:moveTo>
                        <a:pt x="38547" y="28243"/>
                      </a:moveTo>
                      <a:cubicBezTo>
                        <a:pt x="36734" y="31868"/>
                        <a:pt x="34016" y="34889"/>
                        <a:pt x="29787" y="37305"/>
                      </a:cubicBezTo>
                      <a:cubicBezTo>
                        <a:pt x="25256" y="40326"/>
                        <a:pt x="20725" y="41232"/>
                        <a:pt x="16496" y="40326"/>
                      </a:cubicBezTo>
                      <a:cubicBezTo>
                        <a:pt x="12267" y="39420"/>
                        <a:pt x="8642" y="36701"/>
                        <a:pt x="5621" y="32170"/>
                      </a:cubicBezTo>
                      <a:cubicBezTo>
                        <a:pt x="2601" y="27639"/>
                        <a:pt x="1695" y="22806"/>
                        <a:pt x="2601" y="17973"/>
                      </a:cubicBezTo>
                      <a:cubicBezTo>
                        <a:pt x="3507" y="13140"/>
                        <a:pt x="6528" y="9213"/>
                        <a:pt x="11059" y="6192"/>
                      </a:cubicBezTo>
                      <a:cubicBezTo>
                        <a:pt x="14079" y="4078"/>
                        <a:pt x="17100" y="2870"/>
                        <a:pt x="19819" y="2266"/>
                      </a:cubicBezTo>
                      <a:lnTo>
                        <a:pt x="23745" y="8307"/>
                      </a:lnTo>
                      <a:cubicBezTo>
                        <a:pt x="20725" y="8307"/>
                        <a:pt x="17402" y="9515"/>
                        <a:pt x="14381" y="11630"/>
                      </a:cubicBezTo>
                      <a:cubicBezTo>
                        <a:pt x="11663" y="13442"/>
                        <a:pt x="9850" y="15859"/>
                        <a:pt x="9548" y="18879"/>
                      </a:cubicBezTo>
                      <a:cubicBezTo>
                        <a:pt x="8944" y="21900"/>
                        <a:pt x="9850" y="24921"/>
                        <a:pt x="11663" y="27941"/>
                      </a:cubicBezTo>
                      <a:cubicBezTo>
                        <a:pt x="13777" y="30962"/>
                        <a:pt x="15892" y="32774"/>
                        <a:pt x="18610" y="33680"/>
                      </a:cubicBezTo>
                      <a:cubicBezTo>
                        <a:pt x="21329" y="34285"/>
                        <a:pt x="24048" y="33983"/>
                        <a:pt x="26464" y="32170"/>
                      </a:cubicBezTo>
                      <a:cubicBezTo>
                        <a:pt x="27974" y="31264"/>
                        <a:pt x="29183" y="30056"/>
                        <a:pt x="29787" y="28847"/>
                      </a:cubicBezTo>
                      <a:lnTo>
                        <a:pt x="25860" y="22806"/>
                      </a:lnTo>
                      <a:lnTo>
                        <a:pt x="20121" y="26431"/>
                      </a:lnTo>
                      <a:lnTo>
                        <a:pt x="16798" y="21296"/>
                      </a:lnTo>
                      <a:lnTo>
                        <a:pt x="28579" y="13442"/>
                      </a:lnTo>
                      <a:lnTo>
                        <a:pt x="38547" y="282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E9C24116-F218-4E09-9566-285514A28B8A}"/>
                    </a:ext>
                  </a:extLst>
                </p:cNvPr>
                <p:cNvSpPr/>
                <p:nvPr/>
              </p:nvSpPr>
              <p:spPr>
                <a:xfrm>
                  <a:off x="2219076" y="2641290"/>
                  <a:ext cx="87521" cy="111391"/>
                </a:xfrm>
                <a:custGeom>
                  <a:avLst/>
                  <a:gdLst>
                    <a:gd name="connsiteX0" fmla="*/ 10236 w 33227"/>
                    <a:gd name="connsiteY0" fmla="*/ 34285 h 42289"/>
                    <a:gd name="connsiteX1" fmla="*/ 20204 w 33227"/>
                    <a:gd name="connsiteY1" fmla="*/ 33378 h 42289"/>
                    <a:gd name="connsiteX2" fmla="*/ 23829 w 33227"/>
                    <a:gd name="connsiteY2" fmla="*/ 30660 h 42289"/>
                    <a:gd name="connsiteX3" fmla="*/ 24131 w 33227"/>
                    <a:gd name="connsiteY3" fmla="*/ 27639 h 42289"/>
                    <a:gd name="connsiteX4" fmla="*/ 22016 w 33227"/>
                    <a:gd name="connsiteY4" fmla="*/ 25827 h 42289"/>
                    <a:gd name="connsiteX5" fmla="*/ 14767 w 33227"/>
                    <a:gd name="connsiteY5" fmla="*/ 25223 h 42289"/>
                    <a:gd name="connsiteX6" fmla="*/ 3288 w 33227"/>
                    <a:gd name="connsiteY6" fmla="*/ 19483 h 42289"/>
                    <a:gd name="connsiteX7" fmla="*/ 3288 w 33227"/>
                    <a:gd name="connsiteY7" fmla="*/ 11025 h 42289"/>
                    <a:gd name="connsiteX8" fmla="*/ 10840 w 33227"/>
                    <a:gd name="connsiteY8" fmla="*/ 4682 h 42289"/>
                    <a:gd name="connsiteX9" fmla="*/ 18996 w 33227"/>
                    <a:gd name="connsiteY9" fmla="*/ 2266 h 42289"/>
                    <a:gd name="connsiteX10" fmla="*/ 22016 w 33227"/>
                    <a:gd name="connsiteY10" fmla="*/ 8609 h 42289"/>
                    <a:gd name="connsiteX11" fmla="*/ 13860 w 33227"/>
                    <a:gd name="connsiteY11" fmla="*/ 9817 h 42289"/>
                    <a:gd name="connsiteX12" fmla="*/ 10236 w 33227"/>
                    <a:gd name="connsiteY12" fmla="*/ 12536 h 42289"/>
                    <a:gd name="connsiteX13" fmla="*/ 9934 w 33227"/>
                    <a:gd name="connsiteY13" fmla="*/ 15556 h 42289"/>
                    <a:gd name="connsiteX14" fmla="*/ 12048 w 33227"/>
                    <a:gd name="connsiteY14" fmla="*/ 17369 h 42289"/>
                    <a:gd name="connsiteX15" fmla="*/ 18391 w 33227"/>
                    <a:gd name="connsiteY15" fmla="*/ 17973 h 42289"/>
                    <a:gd name="connsiteX16" fmla="*/ 26849 w 33227"/>
                    <a:gd name="connsiteY16" fmla="*/ 19181 h 42289"/>
                    <a:gd name="connsiteX17" fmla="*/ 31078 w 33227"/>
                    <a:gd name="connsiteY17" fmla="*/ 23712 h 42289"/>
                    <a:gd name="connsiteX18" fmla="*/ 31078 w 33227"/>
                    <a:gd name="connsiteY18" fmla="*/ 32170 h 42289"/>
                    <a:gd name="connsiteX19" fmla="*/ 23225 w 33227"/>
                    <a:gd name="connsiteY19" fmla="*/ 38816 h 42289"/>
                    <a:gd name="connsiteX20" fmla="*/ 13558 w 33227"/>
                    <a:gd name="connsiteY20" fmla="*/ 41232 h 42289"/>
                    <a:gd name="connsiteX21" fmla="*/ 10236 w 33227"/>
                    <a:gd name="connsiteY21" fmla="*/ 34285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3227" h="42289">
                      <a:moveTo>
                        <a:pt x="10236" y="34285"/>
                      </a:moveTo>
                      <a:cubicBezTo>
                        <a:pt x="13558" y="35191"/>
                        <a:pt x="16881" y="34889"/>
                        <a:pt x="20204" y="33378"/>
                      </a:cubicBezTo>
                      <a:cubicBezTo>
                        <a:pt x="22016" y="32472"/>
                        <a:pt x="23225" y="31566"/>
                        <a:pt x="23829" y="30660"/>
                      </a:cubicBezTo>
                      <a:cubicBezTo>
                        <a:pt x="24433" y="29754"/>
                        <a:pt x="24433" y="28545"/>
                        <a:pt x="24131" y="27639"/>
                      </a:cubicBezTo>
                      <a:cubicBezTo>
                        <a:pt x="23829" y="26733"/>
                        <a:pt x="22922" y="26129"/>
                        <a:pt x="22016" y="25827"/>
                      </a:cubicBezTo>
                      <a:cubicBezTo>
                        <a:pt x="20808" y="25525"/>
                        <a:pt x="18694" y="25223"/>
                        <a:pt x="14767" y="25223"/>
                      </a:cubicBezTo>
                      <a:cubicBezTo>
                        <a:pt x="9027" y="25223"/>
                        <a:pt x="5101" y="23410"/>
                        <a:pt x="3288" y="19483"/>
                      </a:cubicBezTo>
                      <a:cubicBezTo>
                        <a:pt x="1778" y="16463"/>
                        <a:pt x="2080" y="13744"/>
                        <a:pt x="3288" y="11025"/>
                      </a:cubicBezTo>
                      <a:cubicBezTo>
                        <a:pt x="4496" y="8307"/>
                        <a:pt x="7215" y="6192"/>
                        <a:pt x="10840" y="4682"/>
                      </a:cubicBezTo>
                      <a:cubicBezTo>
                        <a:pt x="13860" y="3172"/>
                        <a:pt x="16579" y="2568"/>
                        <a:pt x="18996" y="2266"/>
                      </a:cubicBezTo>
                      <a:lnTo>
                        <a:pt x="22016" y="8609"/>
                      </a:lnTo>
                      <a:cubicBezTo>
                        <a:pt x="19298" y="8005"/>
                        <a:pt x="16579" y="8609"/>
                        <a:pt x="13860" y="9817"/>
                      </a:cubicBezTo>
                      <a:cubicBezTo>
                        <a:pt x="12350" y="10421"/>
                        <a:pt x="11142" y="11328"/>
                        <a:pt x="10236" y="12536"/>
                      </a:cubicBezTo>
                      <a:cubicBezTo>
                        <a:pt x="9632" y="13744"/>
                        <a:pt x="9329" y="14650"/>
                        <a:pt x="9934" y="15556"/>
                      </a:cubicBezTo>
                      <a:cubicBezTo>
                        <a:pt x="10236" y="16463"/>
                        <a:pt x="11142" y="17067"/>
                        <a:pt x="12048" y="17369"/>
                      </a:cubicBezTo>
                      <a:cubicBezTo>
                        <a:pt x="12954" y="17671"/>
                        <a:pt x="15069" y="17973"/>
                        <a:pt x="18391" y="17973"/>
                      </a:cubicBezTo>
                      <a:cubicBezTo>
                        <a:pt x="22016" y="17973"/>
                        <a:pt x="24735" y="18275"/>
                        <a:pt x="26849" y="19181"/>
                      </a:cubicBezTo>
                      <a:cubicBezTo>
                        <a:pt x="28662" y="20087"/>
                        <a:pt x="30172" y="21598"/>
                        <a:pt x="31078" y="23712"/>
                      </a:cubicBezTo>
                      <a:cubicBezTo>
                        <a:pt x="32589" y="26733"/>
                        <a:pt x="32589" y="29452"/>
                        <a:pt x="31078" y="32170"/>
                      </a:cubicBezTo>
                      <a:cubicBezTo>
                        <a:pt x="29568" y="34889"/>
                        <a:pt x="27151" y="37003"/>
                        <a:pt x="23225" y="38816"/>
                      </a:cubicBezTo>
                      <a:cubicBezTo>
                        <a:pt x="19600" y="40326"/>
                        <a:pt x="16579" y="41232"/>
                        <a:pt x="13558" y="41232"/>
                      </a:cubicBezTo>
                      <a:lnTo>
                        <a:pt x="10236" y="342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E2E00C74-B4EE-497F-AFE6-7CD012C067D6}"/>
                    </a:ext>
                  </a:extLst>
                </p:cNvPr>
                <p:cNvSpPr/>
                <p:nvPr/>
              </p:nvSpPr>
              <p:spPr>
                <a:xfrm>
                  <a:off x="2294665" y="2611056"/>
                  <a:ext cx="87521" cy="103436"/>
                </a:xfrm>
                <a:custGeom>
                  <a:avLst/>
                  <a:gdLst>
                    <a:gd name="connsiteX0" fmla="*/ 33494 w 33227"/>
                    <a:gd name="connsiteY0" fmla="*/ 33076 h 39268"/>
                    <a:gd name="connsiteX1" fmla="*/ 25036 w 33227"/>
                    <a:gd name="connsiteY1" fmla="*/ 38212 h 39268"/>
                    <a:gd name="connsiteX2" fmla="*/ 12047 w 33227"/>
                    <a:gd name="connsiteY2" fmla="*/ 37909 h 39268"/>
                    <a:gd name="connsiteX3" fmla="*/ 3589 w 33227"/>
                    <a:gd name="connsiteY3" fmla="*/ 27639 h 39268"/>
                    <a:gd name="connsiteX4" fmla="*/ 3891 w 33227"/>
                    <a:gd name="connsiteY4" fmla="*/ 13140 h 39268"/>
                    <a:gd name="connsiteX5" fmla="*/ 14464 w 33227"/>
                    <a:gd name="connsiteY5" fmla="*/ 3776 h 39268"/>
                    <a:gd name="connsiteX6" fmla="*/ 22922 w 33227"/>
                    <a:gd name="connsiteY6" fmla="*/ 2266 h 39268"/>
                    <a:gd name="connsiteX7" fmla="*/ 25338 w 33227"/>
                    <a:gd name="connsiteY7" fmla="*/ 8911 h 39268"/>
                    <a:gd name="connsiteX8" fmla="*/ 17182 w 33227"/>
                    <a:gd name="connsiteY8" fmla="*/ 9515 h 39268"/>
                    <a:gd name="connsiteX9" fmla="*/ 10839 w 33227"/>
                    <a:gd name="connsiteY9" fmla="*/ 15254 h 39268"/>
                    <a:gd name="connsiteX10" fmla="*/ 10839 w 33227"/>
                    <a:gd name="connsiteY10" fmla="*/ 24316 h 39268"/>
                    <a:gd name="connsiteX11" fmla="*/ 16276 w 33227"/>
                    <a:gd name="connsiteY11" fmla="*/ 31264 h 39268"/>
                    <a:gd name="connsiteX12" fmla="*/ 24432 w 33227"/>
                    <a:gd name="connsiteY12" fmla="*/ 31566 h 39268"/>
                    <a:gd name="connsiteX13" fmla="*/ 31379 w 33227"/>
                    <a:gd name="connsiteY13" fmla="*/ 26733 h 39268"/>
                    <a:gd name="connsiteX14" fmla="*/ 33494 w 33227"/>
                    <a:gd name="connsiteY14" fmla="*/ 3307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27" h="39268">
                      <a:moveTo>
                        <a:pt x="33494" y="33076"/>
                      </a:moveTo>
                      <a:cubicBezTo>
                        <a:pt x="31681" y="35191"/>
                        <a:pt x="28661" y="36701"/>
                        <a:pt x="25036" y="38212"/>
                      </a:cubicBezTo>
                      <a:cubicBezTo>
                        <a:pt x="20203" y="40024"/>
                        <a:pt x="15672" y="39722"/>
                        <a:pt x="12047" y="37909"/>
                      </a:cubicBezTo>
                      <a:cubicBezTo>
                        <a:pt x="8120" y="35795"/>
                        <a:pt x="5402" y="32472"/>
                        <a:pt x="3589" y="27639"/>
                      </a:cubicBezTo>
                      <a:cubicBezTo>
                        <a:pt x="1777" y="22504"/>
                        <a:pt x="1777" y="17671"/>
                        <a:pt x="3891" y="13140"/>
                      </a:cubicBezTo>
                      <a:cubicBezTo>
                        <a:pt x="6006" y="8609"/>
                        <a:pt x="9329" y="5588"/>
                        <a:pt x="14464" y="3776"/>
                      </a:cubicBezTo>
                      <a:cubicBezTo>
                        <a:pt x="17484" y="2568"/>
                        <a:pt x="20505" y="2266"/>
                        <a:pt x="22922" y="2266"/>
                      </a:cubicBezTo>
                      <a:lnTo>
                        <a:pt x="25338" y="8911"/>
                      </a:lnTo>
                      <a:cubicBezTo>
                        <a:pt x="22619" y="8307"/>
                        <a:pt x="19901" y="8609"/>
                        <a:pt x="17182" y="9515"/>
                      </a:cubicBezTo>
                      <a:cubicBezTo>
                        <a:pt x="14162" y="10723"/>
                        <a:pt x="11745" y="12536"/>
                        <a:pt x="10839" y="15254"/>
                      </a:cubicBezTo>
                      <a:cubicBezTo>
                        <a:pt x="9631" y="17973"/>
                        <a:pt x="9631" y="20994"/>
                        <a:pt x="10839" y="24316"/>
                      </a:cubicBezTo>
                      <a:cubicBezTo>
                        <a:pt x="12047" y="27639"/>
                        <a:pt x="13860" y="29754"/>
                        <a:pt x="16276" y="31264"/>
                      </a:cubicBezTo>
                      <a:cubicBezTo>
                        <a:pt x="18693" y="32472"/>
                        <a:pt x="21411" y="32774"/>
                        <a:pt x="24432" y="31566"/>
                      </a:cubicBezTo>
                      <a:cubicBezTo>
                        <a:pt x="27150" y="30660"/>
                        <a:pt x="29567" y="28847"/>
                        <a:pt x="31379" y="26733"/>
                      </a:cubicBezTo>
                      <a:lnTo>
                        <a:pt x="33494" y="3307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9A63F6E-7603-4C42-A755-BB0550252E4A}"/>
                    </a:ext>
                  </a:extLst>
                </p:cNvPr>
                <p:cNvSpPr/>
                <p:nvPr/>
              </p:nvSpPr>
              <p:spPr>
                <a:xfrm>
                  <a:off x="2368170" y="2597528"/>
                  <a:ext cx="47739" cy="103436"/>
                </a:xfrm>
                <a:custGeom>
                  <a:avLst/>
                  <a:gdLst>
                    <a:gd name="connsiteX0" fmla="*/ 9213 w 18124"/>
                    <a:gd name="connsiteY0" fmla="*/ 2266 h 39268"/>
                    <a:gd name="connsiteX1" fmla="*/ 18275 w 18124"/>
                    <a:gd name="connsiteY1" fmla="*/ 36097 h 39268"/>
                    <a:gd name="connsiteX2" fmla="*/ 11328 w 18124"/>
                    <a:gd name="connsiteY2" fmla="*/ 37909 h 39268"/>
                    <a:gd name="connsiteX3" fmla="*/ 2266 w 18124"/>
                    <a:gd name="connsiteY3" fmla="*/ 4078 h 39268"/>
                    <a:gd name="connsiteX4" fmla="*/ 9213 w 18124"/>
                    <a:gd name="connsiteY4" fmla="*/ 226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24" h="39268">
                      <a:moveTo>
                        <a:pt x="9213" y="2266"/>
                      </a:moveTo>
                      <a:lnTo>
                        <a:pt x="18275" y="36097"/>
                      </a:lnTo>
                      <a:lnTo>
                        <a:pt x="11328" y="37909"/>
                      </a:lnTo>
                      <a:lnTo>
                        <a:pt x="2266" y="4078"/>
                      </a:lnTo>
                      <a:lnTo>
                        <a:pt x="9213" y="226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28A5C57-AAF7-4D10-BED9-78BC5436AFBF}"/>
                    </a:ext>
                  </a:extLst>
                </p:cNvPr>
                <p:cNvSpPr/>
                <p:nvPr/>
              </p:nvSpPr>
              <p:spPr>
                <a:xfrm>
                  <a:off x="2411137" y="2620602"/>
                  <a:ext cx="135261" cy="39782"/>
                </a:xfrm>
                <a:custGeom>
                  <a:avLst/>
                  <a:gdLst>
                    <a:gd name="connsiteX0" fmla="*/ 51200 w 51351"/>
                    <a:gd name="connsiteY0" fmla="*/ 7401 h 15103"/>
                    <a:gd name="connsiteX1" fmla="*/ 3172 w 51351"/>
                    <a:gd name="connsiteY1" fmla="*/ 14952 h 15103"/>
                    <a:gd name="connsiteX2" fmla="*/ 2266 w 51351"/>
                    <a:gd name="connsiteY2" fmla="*/ 9817 h 15103"/>
                    <a:gd name="connsiteX3" fmla="*/ 50294 w 51351"/>
                    <a:gd name="connsiteY3" fmla="*/ 2266 h 15103"/>
                    <a:gd name="connsiteX4" fmla="*/ 51200 w 51351"/>
                    <a:gd name="connsiteY4" fmla="*/ 7401 h 1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51" h="15103">
                      <a:moveTo>
                        <a:pt x="51200" y="7401"/>
                      </a:moveTo>
                      <a:lnTo>
                        <a:pt x="3172" y="14952"/>
                      </a:lnTo>
                      <a:lnTo>
                        <a:pt x="2266" y="9817"/>
                      </a:lnTo>
                      <a:lnTo>
                        <a:pt x="50294" y="2266"/>
                      </a:lnTo>
                      <a:lnTo>
                        <a:pt x="51200" y="740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20C55542-DC83-40DD-8004-ACE81209DE00}"/>
                    </a:ext>
                  </a:extLst>
                </p:cNvPr>
                <p:cNvSpPr/>
                <p:nvPr/>
              </p:nvSpPr>
              <p:spPr>
                <a:xfrm>
                  <a:off x="2540829" y="2570476"/>
                  <a:ext cx="79567" cy="103436"/>
                </a:xfrm>
                <a:custGeom>
                  <a:avLst/>
                  <a:gdLst>
                    <a:gd name="connsiteX0" fmla="*/ 29452 w 30206"/>
                    <a:gd name="connsiteY0" fmla="*/ 8307 h 39268"/>
                    <a:gd name="connsiteX1" fmla="*/ 19483 w 30206"/>
                    <a:gd name="connsiteY1" fmla="*/ 8609 h 39268"/>
                    <a:gd name="connsiteX2" fmla="*/ 20390 w 30206"/>
                    <a:gd name="connsiteY2" fmla="*/ 37607 h 39268"/>
                    <a:gd name="connsiteX3" fmla="*/ 13140 w 30206"/>
                    <a:gd name="connsiteY3" fmla="*/ 37909 h 39268"/>
                    <a:gd name="connsiteX4" fmla="*/ 12234 w 30206"/>
                    <a:gd name="connsiteY4" fmla="*/ 8911 h 39268"/>
                    <a:gd name="connsiteX5" fmla="*/ 2568 w 30206"/>
                    <a:gd name="connsiteY5" fmla="*/ 9213 h 39268"/>
                    <a:gd name="connsiteX6" fmla="*/ 2266 w 30206"/>
                    <a:gd name="connsiteY6" fmla="*/ 3172 h 39268"/>
                    <a:gd name="connsiteX7" fmla="*/ 28847 w 30206"/>
                    <a:gd name="connsiteY7" fmla="*/ 2266 h 39268"/>
                    <a:gd name="connsiteX8" fmla="*/ 29452 w 30206"/>
                    <a:gd name="connsiteY8" fmla="*/ 8307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06" h="39268">
                      <a:moveTo>
                        <a:pt x="29452" y="8307"/>
                      </a:moveTo>
                      <a:lnTo>
                        <a:pt x="19483" y="8609"/>
                      </a:lnTo>
                      <a:lnTo>
                        <a:pt x="20390" y="37607"/>
                      </a:lnTo>
                      <a:lnTo>
                        <a:pt x="13140" y="37909"/>
                      </a:lnTo>
                      <a:lnTo>
                        <a:pt x="12234" y="8911"/>
                      </a:lnTo>
                      <a:lnTo>
                        <a:pt x="2568" y="9213"/>
                      </a:lnTo>
                      <a:lnTo>
                        <a:pt x="2266" y="3172"/>
                      </a:lnTo>
                      <a:lnTo>
                        <a:pt x="28847" y="2266"/>
                      </a:lnTo>
                      <a:lnTo>
                        <a:pt x="29452" y="830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481FAB9D-4EA9-419F-B93D-AA190690C1CD}"/>
                    </a:ext>
                  </a:extLst>
                </p:cNvPr>
                <p:cNvSpPr/>
                <p:nvPr/>
              </p:nvSpPr>
              <p:spPr>
                <a:xfrm>
                  <a:off x="2624373" y="2570476"/>
                  <a:ext cx="63652" cy="103436"/>
                </a:xfrm>
                <a:custGeom>
                  <a:avLst/>
                  <a:gdLst>
                    <a:gd name="connsiteX0" fmla="*/ 22504 w 24165"/>
                    <a:gd name="connsiteY0" fmla="*/ 38514 h 39268"/>
                    <a:gd name="connsiteX1" fmla="*/ 2266 w 24165"/>
                    <a:gd name="connsiteY1" fmla="*/ 37305 h 39268"/>
                    <a:gd name="connsiteX2" fmla="*/ 4380 w 24165"/>
                    <a:gd name="connsiteY2" fmla="*/ 2266 h 39268"/>
                    <a:gd name="connsiteX3" fmla="*/ 23712 w 24165"/>
                    <a:gd name="connsiteY3" fmla="*/ 3474 h 39268"/>
                    <a:gd name="connsiteX4" fmla="*/ 23410 w 24165"/>
                    <a:gd name="connsiteY4" fmla="*/ 9515 h 39268"/>
                    <a:gd name="connsiteX5" fmla="*/ 11328 w 24165"/>
                    <a:gd name="connsiteY5" fmla="*/ 8911 h 39268"/>
                    <a:gd name="connsiteX6" fmla="*/ 10723 w 24165"/>
                    <a:gd name="connsiteY6" fmla="*/ 17067 h 39268"/>
                    <a:gd name="connsiteX7" fmla="*/ 21900 w 24165"/>
                    <a:gd name="connsiteY7" fmla="*/ 17671 h 39268"/>
                    <a:gd name="connsiteX8" fmla="*/ 21598 w 24165"/>
                    <a:gd name="connsiteY8" fmla="*/ 23712 h 39268"/>
                    <a:gd name="connsiteX9" fmla="*/ 10421 w 24165"/>
                    <a:gd name="connsiteY9" fmla="*/ 23108 h 39268"/>
                    <a:gd name="connsiteX10" fmla="*/ 9817 w 24165"/>
                    <a:gd name="connsiteY10" fmla="*/ 31566 h 39268"/>
                    <a:gd name="connsiteX11" fmla="*/ 22806 w 24165"/>
                    <a:gd name="connsiteY11" fmla="*/ 32472 h 39268"/>
                    <a:gd name="connsiteX12" fmla="*/ 22504 w 24165"/>
                    <a:gd name="connsiteY12" fmla="*/ 38514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165" h="39268">
                      <a:moveTo>
                        <a:pt x="22504" y="38514"/>
                      </a:moveTo>
                      <a:lnTo>
                        <a:pt x="2266" y="37305"/>
                      </a:lnTo>
                      <a:lnTo>
                        <a:pt x="4380" y="2266"/>
                      </a:lnTo>
                      <a:lnTo>
                        <a:pt x="23712" y="3474"/>
                      </a:lnTo>
                      <a:lnTo>
                        <a:pt x="23410" y="9515"/>
                      </a:lnTo>
                      <a:lnTo>
                        <a:pt x="11328" y="8911"/>
                      </a:lnTo>
                      <a:lnTo>
                        <a:pt x="10723" y="17067"/>
                      </a:lnTo>
                      <a:lnTo>
                        <a:pt x="21900" y="17671"/>
                      </a:lnTo>
                      <a:lnTo>
                        <a:pt x="21598" y="23712"/>
                      </a:lnTo>
                      <a:lnTo>
                        <a:pt x="10421" y="23108"/>
                      </a:lnTo>
                      <a:lnTo>
                        <a:pt x="9817" y="31566"/>
                      </a:lnTo>
                      <a:lnTo>
                        <a:pt x="22806" y="32472"/>
                      </a:lnTo>
                      <a:lnTo>
                        <a:pt x="22504" y="385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07F6C859-1302-42BD-AD70-68D0A10286B3}"/>
                    </a:ext>
                  </a:extLst>
                </p:cNvPr>
                <p:cNvSpPr/>
                <p:nvPr/>
              </p:nvSpPr>
              <p:spPr>
                <a:xfrm>
                  <a:off x="2691096" y="2579558"/>
                  <a:ext cx="87521" cy="103436"/>
                </a:xfrm>
                <a:custGeom>
                  <a:avLst/>
                  <a:gdLst>
                    <a:gd name="connsiteX0" fmla="*/ 26474 w 33227"/>
                    <a:gd name="connsiteY0" fmla="*/ 38086 h 39268"/>
                    <a:gd name="connsiteX1" fmla="*/ 16505 w 33227"/>
                    <a:gd name="connsiteY1" fmla="*/ 38388 h 39268"/>
                    <a:gd name="connsiteX2" fmla="*/ 5027 w 33227"/>
                    <a:gd name="connsiteY2" fmla="*/ 31743 h 39268"/>
                    <a:gd name="connsiteX3" fmla="*/ 2610 w 33227"/>
                    <a:gd name="connsiteY3" fmla="*/ 18452 h 39268"/>
                    <a:gd name="connsiteX4" fmla="*/ 9558 w 33227"/>
                    <a:gd name="connsiteY4" fmla="*/ 5765 h 39268"/>
                    <a:gd name="connsiteX5" fmla="*/ 23151 w 33227"/>
                    <a:gd name="connsiteY5" fmla="*/ 2442 h 39268"/>
                    <a:gd name="connsiteX6" fmla="*/ 31307 w 33227"/>
                    <a:gd name="connsiteY6" fmla="*/ 5161 h 39268"/>
                    <a:gd name="connsiteX7" fmla="*/ 30098 w 33227"/>
                    <a:gd name="connsiteY7" fmla="*/ 12410 h 39268"/>
                    <a:gd name="connsiteX8" fmla="*/ 22547 w 33227"/>
                    <a:gd name="connsiteY8" fmla="*/ 9088 h 39268"/>
                    <a:gd name="connsiteX9" fmla="*/ 14089 w 33227"/>
                    <a:gd name="connsiteY9" fmla="*/ 11202 h 39268"/>
                    <a:gd name="connsiteX10" fmla="*/ 9860 w 33227"/>
                    <a:gd name="connsiteY10" fmla="*/ 19056 h 39268"/>
                    <a:gd name="connsiteX11" fmla="*/ 11370 w 33227"/>
                    <a:gd name="connsiteY11" fmla="*/ 27816 h 39268"/>
                    <a:gd name="connsiteX12" fmla="*/ 18620 w 33227"/>
                    <a:gd name="connsiteY12" fmla="*/ 32045 h 39268"/>
                    <a:gd name="connsiteX13" fmla="*/ 27078 w 33227"/>
                    <a:gd name="connsiteY13" fmla="*/ 31139 h 39268"/>
                    <a:gd name="connsiteX14" fmla="*/ 26474 w 33227"/>
                    <a:gd name="connsiteY14" fmla="*/ 3808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27" h="39268">
                      <a:moveTo>
                        <a:pt x="26474" y="38086"/>
                      </a:moveTo>
                      <a:cubicBezTo>
                        <a:pt x="23755" y="38992"/>
                        <a:pt x="20432" y="38992"/>
                        <a:pt x="16505" y="38388"/>
                      </a:cubicBezTo>
                      <a:cubicBezTo>
                        <a:pt x="11370" y="37482"/>
                        <a:pt x="7745" y="35368"/>
                        <a:pt x="5027" y="31743"/>
                      </a:cubicBezTo>
                      <a:cubicBezTo>
                        <a:pt x="2610" y="28118"/>
                        <a:pt x="1704" y="23889"/>
                        <a:pt x="2610" y="18452"/>
                      </a:cubicBezTo>
                      <a:cubicBezTo>
                        <a:pt x="3516" y="13015"/>
                        <a:pt x="5933" y="8786"/>
                        <a:pt x="9558" y="5765"/>
                      </a:cubicBezTo>
                      <a:cubicBezTo>
                        <a:pt x="13485" y="2744"/>
                        <a:pt x="18016" y="1838"/>
                        <a:pt x="23151" y="2442"/>
                      </a:cubicBezTo>
                      <a:cubicBezTo>
                        <a:pt x="26474" y="3046"/>
                        <a:pt x="29192" y="3953"/>
                        <a:pt x="31307" y="5161"/>
                      </a:cubicBezTo>
                      <a:lnTo>
                        <a:pt x="30098" y="12410"/>
                      </a:lnTo>
                      <a:cubicBezTo>
                        <a:pt x="27984" y="10598"/>
                        <a:pt x="25567" y="9692"/>
                        <a:pt x="22547" y="9088"/>
                      </a:cubicBezTo>
                      <a:cubicBezTo>
                        <a:pt x="19224" y="8484"/>
                        <a:pt x="16505" y="9390"/>
                        <a:pt x="14089" y="11202"/>
                      </a:cubicBezTo>
                      <a:cubicBezTo>
                        <a:pt x="11672" y="13015"/>
                        <a:pt x="10464" y="15733"/>
                        <a:pt x="9860" y="19056"/>
                      </a:cubicBezTo>
                      <a:cubicBezTo>
                        <a:pt x="9256" y="22379"/>
                        <a:pt x="9860" y="25399"/>
                        <a:pt x="11370" y="27816"/>
                      </a:cubicBezTo>
                      <a:cubicBezTo>
                        <a:pt x="12880" y="30232"/>
                        <a:pt x="15297" y="31743"/>
                        <a:pt x="18620" y="32045"/>
                      </a:cubicBezTo>
                      <a:cubicBezTo>
                        <a:pt x="21640" y="32649"/>
                        <a:pt x="24359" y="32045"/>
                        <a:pt x="27078" y="31139"/>
                      </a:cubicBezTo>
                      <a:lnTo>
                        <a:pt x="26474" y="3808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766DD811-FEFE-44D3-B746-7EA8899343A7}"/>
                    </a:ext>
                  </a:extLst>
                </p:cNvPr>
                <p:cNvSpPr/>
                <p:nvPr/>
              </p:nvSpPr>
              <p:spPr>
                <a:xfrm>
                  <a:off x="2768387" y="2591164"/>
                  <a:ext cx="103436" cy="119349"/>
                </a:xfrm>
                <a:custGeom>
                  <a:avLst/>
                  <a:gdLst>
                    <a:gd name="connsiteX0" fmla="*/ 30056 w 39268"/>
                    <a:gd name="connsiteY0" fmla="*/ 43649 h 45310"/>
                    <a:gd name="connsiteX1" fmla="*/ 23108 w 39268"/>
                    <a:gd name="connsiteY1" fmla="*/ 41836 h 45310"/>
                    <a:gd name="connsiteX2" fmla="*/ 27035 w 39268"/>
                    <a:gd name="connsiteY2" fmla="*/ 27941 h 45310"/>
                    <a:gd name="connsiteX3" fmla="*/ 13140 w 39268"/>
                    <a:gd name="connsiteY3" fmla="*/ 24014 h 45310"/>
                    <a:gd name="connsiteX4" fmla="*/ 9213 w 39268"/>
                    <a:gd name="connsiteY4" fmla="*/ 37909 h 45310"/>
                    <a:gd name="connsiteX5" fmla="*/ 2266 w 39268"/>
                    <a:gd name="connsiteY5" fmla="*/ 36097 h 45310"/>
                    <a:gd name="connsiteX6" fmla="*/ 11328 w 39268"/>
                    <a:gd name="connsiteY6" fmla="*/ 2266 h 45310"/>
                    <a:gd name="connsiteX7" fmla="*/ 18275 w 39268"/>
                    <a:gd name="connsiteY7" fmla="*/ 4078 h 45310"/>
                    <a:gd name="connsiteX8" fmla="*/ 14650 w 39268"/>
                    <a:gd name="connsiteY8" fmla="*/ 17671 h 45310"/>
                    <a:gd name="connsiteX9" fmla="*/ 28545 w 39268"/>
                    <a:gd name="connsiteY9" fmla="*/ 21598 h 45310"/>
                    <a:gd name="connsiteX10" fmla="*/ 32170 w 39268"/>
                    <a:gd name="connsiteY10" fmla="*/ 8005 h 45310"/>
                    <a:gd name="connsiteX11" fmla="*/ 39118 w 39268"/>
                    <a:gd name="connsiteY11" fmla="*/ 9817 h 45310"/>
                    <a:gd name="connsiteX12" fmla="*/ 30056 w 39268"/>
                    <a:gd name="connsiteY12" fmla="*/ 4364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9268" h="45310">
                      <a:moveTo>
                        <a:pt x="30056" y="43649"/>
                      </a:moveTo>
                      <a:lnTo>
                        <a:pt x="23108" y="41836"/>
                      </a:lnTo>
                      <a:lnTo>
                        <a:pt x="27035" y="27941"/>
                      </a:lnTo>
                      <a:lnTo>
                        <a:pt x="13140" y="24014"/>
                      </a:lnTo>
                      <a:lnTo>
                        <a:pt x="9213" y="37909"/>
                      </a:lnTo>
                      <a:lnTo>
                        <a:pt x="2266" y="36097"/>
                      </a:lnTo>
                      <a:lnTo>
                        <a:pt x="11328" y="2266"/>
                      </a:lnTo>
                      <a:lnTo>
                        <a:pt x="18275" y="4078"/>
                      </a:lnTo>
                      <a:lnTo>
                        <a:pt x="14650" y="17671"/>
                      </a:lnTo>
                      <a:lnTo>
                        <a:pt x="28545" y="21598"/>
                      </a:lnTo>
                      <a:lnTo>
                        <a:pt x="32170" y="8005"/>
                      </a:lnTo>
                      <a:lnTo>
                        <a:pt x="39118" y="9817"/>
                      </a:lnTo>
                      <a:lnTo>
                        <a:pt x="30056" y="436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D2442FFA-200D-4DFE-B232-7AD917BA4904}"/>
                    </a:ext>
                  </a:extLst>
                </p:cNvPr>
                <p:cNvSpPr/>
                <p:nvPr/>
              </p:nvSpPr>
              <p:spPr>
                <a:xfrm>
                  <a:off x="2901232" y="2634130"/>
                  <a:ext cx="103436" cy="111391"/>
                </a:xfrm>
                <a:custGeom>
                  <a:avLst/>
                  <a:gdLst>
                    <a:gd name="connsiteX0" fmla="*/ 29765 w 39268"/>
                    <a:gd name="connsiteY0" fmla="*/ 31868 h 42289"/>
                    <a:gd name="connsiteX1" fmla="*/ 10433 w 39268"/>
                    <a:gd name="connsiteY1" fmla="*/ 40326 h 42289"/>
                    <a:gd name="connsiteX2" fmla="*/ 4391 w 39268"/>
                    <a:gd name="connsiteY2" fmla="*/ 20692 h 42289"/>
                    <a:gd name="connsiteX3" fmla="*/ 12849 w 39268"/>
                    <a:gd name="connsiteY3" fmla="*/ 2266 h 42289"/>
                    <a:gd name="connsiteX4" fmla="*/ 19495 w 39268"/>
                    <a:gd name="connsiteY4" fmla="*/ 5286 h 42289"/>
                    <a:gd name="connsiteX5" fmla="*/ 11037 w 39268"/>
                    <a:gd name="connsiteY5" fmla="*/ 23712 h 42289"/>
                    <a:gd name="connsiteX6" fmla="*/ 13453 w 39268"/>
                    <a:gd name="connsiteY6" fmla="*/ 34587 h 42289"/>
                    <a:gd name="connsiteX7" fmla="*/ 23119 w 39268"/>
                    <a:gd name="connsiteY7" fmla="*/ 29754 h 42289"/>
                    <a:gd name="connsiteX8" fmla="*/ 31879 w 39268"/>
                    <a:gd name="connsiteY8" fmla="*/ 11025 h 42289"/>
                    <a:gd name="connsiteX9" fmla="*/ 38525 w 39268"/>
                    <a:gd name="connsiteY9" fmla="*/ 14046 h 42289"/>
                    <a:gd name="connsiteX10" fmla="*/ 29765 w 39268"/>
                    <a:gd name="connsiteY10" fmla="*/ 31868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268" h="42289">
                      <a:moveTo>
                        <a:pt x="29765" y="31868"/>
                      </a:moveTo>
                      <a:cubicBezTo>
                        <a:pt x="25536" y="41232"/>
                        <a:pt x="18891" y="44253"/>
                        <a:pt x="10433" y="40326"/>
                      </a:cubicBezTo>
                      <a:cubicBezTo>
                        <a:pt x="2277" y="36399"/>
                        <a:pt x="162" y="30056"/>
                        <a:pt x="4391" y="20692"/>
                      </a:cubicBezTo>
                      <a:lnTo>
                        <a:pt x="12849" y="2266"/>
                      </a:lnTo>
                      <a:lnTo>
                        <a:pt x="19495" y="5286"/>
                      </a:lnTo>
                      <a:lnTo>
                        <a:pt x="11037" y="23712"/>
                      </a:lnTo>
                      <a:cubicBezTo>
                        <a:pt x="8620" y="29149"/>
                        <a:pt x="9526" y="32472"/>
                        <a:pt x="13453" y="34587"/>
                      </a:cubicBezTo>
                      <a:cubicBezTo>
                        <a:pt x="17380" y="36399"/>
                        <a:pt x="20703" y="34889"/>
                        <a:pt x="23119" y="29754"/>
                      </a:cubicBezTo>
                      <a:lnTo>
                        <a:pt x="31879" y="11025"/>
                      </a:lnTo>
                      <a:lnTo>
                        <a:pt x="38525" y="14046"/>
                      </a:lnTo>
                      <a:lnTo>
                        <a:pt x="29765" y="3186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0CB33415-F4DB-4146-B851-0B7E297D2D3D}"/>
                    </a:ext>
                  </a:extLst>
                </p:cNvPr>
                <p:cNvSpPr/>
                <p:nvPr/>
              </p:nvSpPr>
              <p:spPr>
                <a:xfrm>
                  <a:off x="2972871" y="2677094"/>
                  <a:ext cx="127306" cy="127306"/>
                </a:xfrm>
                <a:custGeom>
                  <a:avLst/>
                  <a:gdLst>
                    <a:gd name="connsiteX0" fmla="*/ 27941 w 48330"/>
                    <a:gd name="connsiteY0" fmla="*/ 48180 h 48330"/>
                    <a:gd name="connsiteX1" fmla="*/ 21598 w 48330"/>
                    <a:gd name="connsiteY1" fmla="*/ 44253 h 48330"/>
                    <a:gd name="connsiteX2" fmla="*/ 20994 w 48330"/>
                    <a:gd name="connsiteY2" fmla="*/ 17369 h 48330"/>
                    <a:gd name="connsiteX3" fmla="*/ 20994 w 48330"/>
                    <a:gd name="connsiteY3" fmla="*/ 14046 h 48330"/>
                    <a:gd name="connsiteX4" fmla="*/ 20994 w 48330"/>
                    <a:gd name="connsiteY4" fmla="*/ 14046 h 48330"/>
                    <a:gd name="connsiteX5" fmla="*/ 18275 w 48330"/>
                    <a:gd name="connsiteY5" fmla="*/ 18879 h 48330"/>
                    <a:gd name="connsiteX6" fmla="*/ 8005 w 48330"/>
                    <a:gd name="connsiteY6" fmla="*/ 35795 h 48330"/>
                    <a:gd name="connsiteX7" fmla="*/ 2266 w 48330"/>
                    <a:gd name="connsiteY7" fmla="*/ 32170 h 48330"/>
                    <a:gd name="connsiteX8" fmla="*/ 20692 w 48330"/>
                    <a:gd name="connsiteY8" fmla="*/ 2266 h 48330"/>
                    <a:gd name="connsiteX9" fmla="*/ 27337 w 48330"/>
                    <a:gd name="connsiteY9" fmla="*/ 6494 h 48330"/>
                    <a:gd name="connsiteX10" fmla="*/ 27639 w 48330"/>
                    <a:gd name="connsiteY10" fmla="*/ 32472 h 48330"/>
                    <a:gd name="connsiteX11" fmla="*/ 27639 w 48330"/>
                    <a:gd name="connsiteY11" fmla="*/ 35795 h 48330"/>
                    <a:gd name="connsiteX12" fmla="*/ 27639 w 48330"/>
                    <a:gd name="connsiteY12" fmla="*/ 35795 h 48330"/>
                    <a:gd name="connsiteX13" fmla="*/ 30056 w 48330"/>
                    <a:gd name="connsiteY13" fmla="*/ 31566 h 48330"/>
                    <a:gd name="connsiteX14" fmla="*/ 40628 w 48330"/>
                    <a:gd name="connsiteY14" fmla="*/ 14650 h 48330"/>
                    <a:gd name="connsiteX15" fmla="*/ 46367 w 48330"/>
                    <a:gd name="connsiteY15" fmla="*/ 18275 h 48330"/>
                    <a:gd name="connsiteX16" fmla="*/ 27941 w 48330"/>
                    <a:gd name="connsiteY16" fmla="*/ 48180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330" h="48330">
                      <a:moveTo>
                        <a:pt x="27941" y="48180"/>
                      </a:moveTo>
                      <a:lnTo>
                        <a:pt x="21598" y="44253"/>
                      </a:lnTo>
                      <a:lnTo>
                        <a:pt x="20994" y="17369"/>
                      </a:lnTo>
                      <a:cubicBezTo>
                        <a:pt x="20994" y="15859"/>
                        <a:pt x="20994" y="14952"/>
                        <a:pt x="20994" y="14046"/>
                      </a:cubicBezTo>
                      <a:lnTo>
                        <a:pt x="20994" y="14046"/>
                      </a:lnTo>
                      <a:cubicBezTo>
                        <a:pt x="20390" y="15254"/>
                        <a:pt x="19483" y="16765"/>
                        <a:pt x="18275" y="18879"/>
                      </a:cubicBezTo>
                      <a:lnTo>
                        <a:pt x="8005" y="35795"/>
                      </a:lnTo>
                      <a:lnTo>
                        <a:pt x="2266" y="32170"/>
                      </a:lnTo>
                      <a:lnTo>
                        <a:pt x="20692" y="2266"/>
                      </a:lnTo>
                      <a:lnTo>
                        <a:pt x="27337" y="6494"/>
                      </a:lnTo>
                      <a:lnTo>
                        <a:pt x="27639" y="32472"/>
                      </a:lnTo>
                      <a:cubicBezTo>
                        <a:pt x="27639" y="34285"/>
                        <a:pt x="27639" y="35191"/>
                        <a:pt x="27639" y="35795"/>
                      </a:cubicBezTo>
                      <a:lnTo>
                        <a:pt x="27639" y="35795"/>
                      </a:lnTo>
                      <a:cubicBezTo>
                        <a:pt x="27941" y="34889"/>
                        <a:pt x="28847" y="33681"/>
                        <a:pt x="30056" y="31566"/>
                      </a:cubicBezTo>
                      <a:lnTo>
                        <a:pt x="40628" y="14650"/>
                      </a:lnTo>
                      <a:lnTo>
                        <a:pt x="46367" y="18275"/>
                      </a:lnTo>
                      <a:lnTo>
                        <a:pt x="27941" y="4818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3CDD4F23-FC81-4821-A8AE-D594314F4AAB}"/>
                    </a:ext>
                  </a:extLst>
                </p:cNvPr>
                <p:cNvSpPr/>
                <p:nvPr/>
              </p:nvSpPr>
              <p:spPr>
                <a:xfrm>
                  <a:off x="3055619" y="2735973"/>
                  <a:ext cx="79567" cy="95479"/>
                </a:xfrm>
                <a:custGeom>
                  <a:avLst/>
                  <a:gdLst>
                    <a:gd name="connsiteX0" fmla="*/ 28847 w 30206"/>
                    <a:gd name="connsiteY0" fmla="*/ 6494 h 36248"/>
                    <a:gd name="connsiteX1" fmla="*/ 8005 w 30206"/>
                    <a:gd name="connsiteY1" fmla="*/ 34587 h 36248"/>
                    <a:gd name="connsiteX2" fmla="*/ 2266 w 30206"/>
                    <a:gd name="connsiteY2" fmla="*/ 30358 h 36248"/>
                    <a:gd name="connsiteX3" fmla="*/ 23108 w 30206"/>
                    <a:gd name="connsiteY3" fmla="*/ 2266 h 36248"/>
                    <a:gd name="connsiteX4" fmla="*/ 28847 w 30206"/>
                    <a:gd name="connsiteY4" fmla="*/ 6494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6" h="36248">
                      <a:moveTo>
                        <a:pt x="28847" y="6494"/>
                      </a:moveTo>
                      <a:lnTo>
                        <a:pt x="8005" y="34587"/>
                      </a:lnTo>
                      <a:lnTo>
                        <a:pt x="2266" y="30358"/>
                      </a:lnTo>
                      <a:lnTo>
                        <a:pt x="23108" y="2266"/>
                      </a:lnTo>
                      <a:lnTo>
                        <a:pt x="28847" y="649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AF2AC23F-A5E3-4023-8B57-5F9E3992AAF8}"/>
                    </a:ext>
                  </a:extLst>
                </p:cNvPr>
                <p:cNvSpPr/>
                <p:nvPr/>
              </p:nvSpPr>
              <p:spPr>
                <a:xfrm>
                  <a:off x="3102563" y="2756661"/>
                  <a:ext cx="111391" cy="111391"/>
                </a:xfrm>
                <a:custGeom>
                  <a:avLst/>
                  <a:gdLst>
                    <a:gd name="connsiteX0" fmla="*/ 40326 w 42289"/>
                    <a:gd name="connsiteY0" fmla="*/ 23108 h 42289"/>
                    <a:gd name="connsiteX1" fmla="*/ 8609 w 42289"/>
                    <a:gd name="connsiteY1" fmla="*/ 41836 h 42289"/>
                    <a:gd name="connsiteX2" fmla="*/ 2266 w 42289"/>
                    <a:gd name="connsiteY2" fmla="*/ 36399 h 42289"/>
                    <a:gd name="connsiteX3" fmla="*/ 16463 w 42289"/>
                    <a:gd name="connsiteY3" fmla="*/ 2266 h 42289"/>
                    <a:gd name="connsiteX4" fmla="*/ 22504 w 42289"/>
                    <a:gd name="connsiteY4" fmla="*/ 7401 h 42289"/>
                    <a:gd name="connsiteX5" fmla="*/ 11932 w 42289"/>
                    <a:gd name="connsiteY5" fmla="*/ 30962 h 42289"/>
                    <a:gd name="connsiteX6" fmla="*/ 10119 w 42289"/>
                    <a:gd name="connsiteY6" fmla="*/ 33983 h 42289"/>
                    <a:gd name="connsiteX7" fmla="*/ 10119 w 42289"/>
                    <a:gd name="connsiteY7" fmla="*/ 33983 h 42289"/>
                    <a:gd name="connsiteX8" fmla="*/ 13140 w 42289"/>
                    <a:gd name="connsiteY8" fmla="*/ 31868 h 42289"/>
                    <a:gd name="connsiteX9" fmla="*/ 34889 w 42289"/>
                    <a:gd name="connsiteY9" fmla="*/ 17973 h 42289"/>
                    <a:gd name="connsiteX10" fmla="*/ 40326 w 42289"/>
                    <a:gd name="connsiteY10" fmla="*/ 23108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289" h="42289">
                      <a:moveTo>
                        <a:pt x="40326" y="23108"/>
                      </a:moveTo>
                      <a:lnTo>
                        <a:pt x="8609" y="41836"/>
                      </a:lnTo>
                      <a:lnTo>
                        <a:pt x="2266" y="36399"/>
                      </a:lnTo>
                      <a:lnTo>
                        <a:pt x="16463" y="2266"/>
                      </a:lnTo>
                      <a:lnTo>
                        <a:pt x="22504" y="7401"/>
                      </a:lnTo>
                      <a:lnTo>
                        <a:pt x="11932" y="30962"/>
                      </a:lnTo>
                      <a:cubicBezTo>
                        <a:pt x="11328" y="32170"/>
                        <a:pt x="10723" y="33076"/>
                        <a:pt x="10119" y="33983"/>
                      </a:cubicBezTo>
                      <a:lnTo>
                        <a:pt x="10119" y="33983"/>
                      </a:lnTo>
                      <a:cubicBezTo>
                        <a:pt x="11025" y="33076"/>
                        <a:pt x="11932" y="32472"/>
                        <a:pt x="13140" y="31868"/>
                      </a:cubicBezTo>
                      <a:lnTo>
                        <a:pt x="34889" y="17973"/>
                      </a:lnTo>
                      <a:lnTo>
                        <a:pt x="40326" y="2310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874B00E1-E0C7-40D6-9C17-62278AAD84A6}"/>
                    </a:ext>
                  </a:extLst>
                </p:cNvPr>
                <p:cNvSpPr/>
                <p:nvPr/>
              </p:nvSpPr>
              <p:spPr>
                <a:xfrm>
                  <a:off x="3148711" y="2824293"/>
                  <a:ext cx="111391" cy="111391"/>
                </a:xfrm>
                <a:custGeom>
                  <a:avLst/>
                  <a:gdLst>
                    <a:gd name="connsiteX0" fmla="*/ 16161 w 42289"/>
                    <a:gd name="connsiteY0" fmla="*/ 40930 h 42289"/>
                    <a:gd name="connsiteX1" fmla="*/ 2266 w 42289"/>
                    <a:gd name="connsiteY1" fmla="*/ 26431 h 42289"/>
                    <a:gd name="connsiteX2" fmla="*/ 27639 w 42289"/>
                    <a:gd name="connsiteY2" fmla="*/ 2266 h 42289"/>
                    <a:gd name="connsiteX3" fmla="*/ 40930 w 42289"/>
                    <a:gd name="connsiteY3" fmla="*/ 16161 h 42289"/>
                    <a:gd name="connsiteX4" fmla="*/ 36399 w 42289"/>
                    <a:gd name="connsiteY4" fmla="*/ 20390 h 42289"/>
                    <a:gd name="connsiteX5" fmla="*/ 27941 w 42289"/>
                    <a:gd name="connsiteY5" fmla="*/ 11630 h 42289"/>
                    <a:gd name="connsiteX6" fmla="*/ 21900 w 42289"/>
                    <a:gd name="connsiteY6" fmla="*/ 17369 h 42289"/>
                    <a:gd name="connsiteX7" fmla="*/ 29754 w 42289"/>
                    <a:gd name="connsiteY7" fmla="*/ 25525 h 42289"/>
                    <a:gd name="connsiteX8" fmla="*/ 25223 w 42289"/>
                    <a:gd name="connsiteY8" fmla="*/ 29754 h 42289"/>
                    <a:gd name="connsiteX9" fmla="*/ 17369 w 42289"/>
                    <a:gd name="connsiteY9" fmla="*/ 21598 h 42289"/>
                    <a:gd name="connsiteX10" fmla="*/ 11328 w 42289"/>
                    <a:gd name="connsiteY10" fmla="*/ 27337 h 42289"/>
                    <a:gd name="connsiteX11" fmla="*/ 20390 w 42289"/>
                    <a:gd name="connsiteY11" fmla="*/ 36701 h 42289"/>
                    <a:gd name="connsiteX12" fmla="*/ 16161 w 42289"/>
                    <a:gd name="connsiteY12" fmla="*/ 40930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42289">
                      <a:moveTo>
                        <a:pt x="16161" y="40930"/>
                      </a:moveTo>
                      <a:lnTo>
                        <a:pt x="2266" y="26431"/>
                      </a:lnTo>
                      <a:lnTo>
                        <a:pt x="27639" y="2266"/>
                      </a:lnTo>
                      <a:lnTo>
                        <a:pt x="40930" y="16161"/>
                      </a:lnTo>
                      <a:lnTo>
                        <a:pt x="36399" y="20390"/>
                      </a:lnTo>
                      <a:lnTo>
                        <a:pt x="27941" y="11630"/>
                      </a:lnTo>
                      <a:lnTo>
                        <a:pt x="21900" y="17369"/>
                      </a:lnTo>
                      <a:lnTo>
                        <a:pt x="29754" y="25525"/>
                      </a:lnTo>
                      <a:lnTo>
                        <a:pt x="25223" y="29754"/>
                      </a:lnTo>
                      <a:lnTo>
                        <a:pt x="17369" y="21598"/>
                      </a:lnTo>
                      <a:lnTo>
                        <a:pt x="11328" y="27337"/>
                      </a:lnTo>
                      <a:lnTo>
                        <a:pt x="20390" y="36701"/>
                      </a:lnTo>
                      <a:lnTo>
                        <a:pt x="16161" y="4093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322A57CC-C0BB-46CA-9135-411C10C2A1EA}"/>
                    </a:ext>
                  </a:extLst>
                </p:cNvPr>
                <p:cNvSpPr/>
                <p:nvPr/>
              </p:nvSpPr>
              <p:spPr>
                <a:xfrm>
                  <a:off x="3193269" y="2877600"/>
                  <a:ext cx="111391" cy="127306"/>
                </a:xfrm>
                <a:custGeom>
                  <a:avLst/>
                  <a:gdLst>
                    <a:gd name="connsiteX0" fmla="*/ 19785 w 42289"/>
                    <a:gd name="connsiteY0" fmla="*/ 46367 h 48330"/>
                    <a:gd name="connsiteX1" fmla="*/ 14650 w 42289"/>
                    <a:gd name="connsiteY1" fmla="*/ 39722 h 48330"/>
                    <a:gd name="connsiteX2" fmla="*/ 18577 w 42289"/>
                    <a:gd name="connsiteY2" fmla="*/ 29754 h 48330"/>
                    <a:gd name="connsiteX3" fmla="*/ 19785 w 42289"/>
                    <a:gd name="connsiteY3" fmla="*/ 25223 h 48330"/>
                    <a:gd name="connsiteX4" fmla="*/ 18879 w 42289"/>
                    <a:gd name="connsiteY4" fmla="*/ 23108 h 48330"/>
                    <a:gd name="connsiteX5" fmla="*/ 17369 w 42289"/>
                    <a:gd name="connsiteY5" fmla="*/ 21296 h 48330"/>
                    <a:gd name="connsiteX6" fmla="*/ 6797 w 42289"/>
                    <a:gd name="connsiteY6" fmla="*/ 29754 h 48330"/>
                    <a:gd name="connsiteX7" fmla="*/ 2266 w 42289"/>
                    <a:gd name="connsiteY7" fmla="*/ 24014 h 48330"/>
                    <a:gd name="connsiteX8" fmla="*/ 29754 w 42289"/>
                    <a:gd name="connsiteY8" fmla="*/ 2266 h 48330"/>
                    <a:gd name="connsiteX9" fmla="*/ 37305 w 42289"/>
                    <a:gd name="connsiteY9" fmla="*/ 11630 h 48330"/>
                    <a:gd name="connsiteX10" fmla="*/ 37607 w 42289"/>
                    <a:gd name="connsiteY10" fmla="*/ 27035 h 48330"/>
                    <a:gd name="connsiteX11" fmla="*/ 31566 w 42289"/>
                    <a:gd name="connsiteY11" fmla="*/ 29149 h 48330"/>
                    <a:gd name="connsiteX12" fmla="*/ 25223 w 42289"/>
                    <a:gd name="connsiteY12" fmla="*/ 27035 h 48330"/>
                    <a:gd name="connsiteX13" fmla="*/ 25223 w 42289"/>
                    <a:gd name="connsiteY13" fmla="*/ 27035 h 48330"/>
                    <a:gd name="connsiteX14" fmla="*/ 24316 w 42289"/>
                    <a:gd name="connsiteY14" fmla="*/ 34587 h 48330"/>
                    <a:gd name="connsiteX15" fmla="*/ 19785 w 42289"/>
                    <a:gd name="connsiteY15" fmla="*/ 46367 h 48330"/>
                    <a:gd name="connsiteX16" fmla="*/ 29754 w 42289"/>
                    <a:gd name="connsiteY16" fmla="*/ 11932 h 48330"/>
                    <a:gd name="connsiteX17" fmla="*/ 21900 w 42289"/>
                    <a:gd name="connsiteY17" fmla="*/ 18275 h 48330"/>
                    <a:gd name="connsiteX18" fmla="*/ 24014 w 42289"/>
                    <a:gd name="connsiteY18" fmla="*/ 20994 h 48330"/>
                    <a:gd name="connsiteX19" fmla="*/ 27639 w 42289"/>
                    <a:gd name="connsiteY19" fmla="*/ 23108 h 48330"/>
                    <a:gd name="connsiteX20" fmla="*/ 31566 w 42289"/>
                    <a:gd name="connsiteY20" fmla="*/ 21900 h 48330"/>
                    <a:gd name="connsiteX21" fmla="*/ 31868 w 42289"/>
                    <a:gd name="connsiteY21" fmla="*/ 14650 h 48330"/>
                    <a:gd name="connsiteX22" fmla="*/ 29754 w 42289"/>
                    <a:gd name="connsiteY22" fmla="*/ 11932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289" h="48330">
                      <a:moveTo>
                        <a:pt x="19785" y="46367"/>
                      </a:moveTo>
                      <a:lnTo>
                        <a:pt x="14650" y="39722"/>
                      </a:lnTo>
                      <a:lnTo>
                        <a:pt x="18577" y="29754"/>
                      </a:lnTo>
                      <a:cubicBezTo>
                        <a:pt x="19483" y="27639"/>
                        <a:pt x="19785" y="26129"/>
                        <a:pt x="19785" y="25223"/>
                      </a:cubicBezTo>
                      <a:cubicBezTo>
                        <a:pt x="19785" y="24316"/>
                        <a:pt x="19483" y="23712"/>
                        <a:pt x="18879" y="23108"/>
                      </a:cubicBezTo>
                      <a:lnTo>
                        <a:pt x="17369" y="21296"/>
                      </a:lnTo>
                      <a:lnTo>
                        <a:pt x="6797" y="29754"/>
                      </a:lnTo>
                      <a:lnTo>
                        <a:pt x="2266" y="24014"/>
                      </a:lnTo>
                      <a:lnTo>
                        <a:pt x="29754" y="2266"/>
                      </a:lnTo>
                      <a:lnTo>
                        <a:pt x="37305" y="11630"/>
                      </a:lnTo>
                      <a:cubicBezTo>
                        <a:pt x="42440" y="17973"/>
                        <a:pt x="42440" y="23108"/>
                        <a:pt x="37607" y="27035"/>
                      </a:cubicBezTo>
                      <a:cubicBezTo>
                        <a:pt x="35795" y="28545"/>
                        <a:pt x="33680" y="29149"/>
                        <a:pt x="31566" y="29149"/>
                      </a:cubicBezTo>
                      <a:cubicBezTo>
                        <a:pt x="29452" y="29149"/>
                        <a:pt x="27337" y="28545"/>
                        <a:pt x="25223" y="27035"/>
                      </a:cubicBezTo>
                      <a:lnTo>
                        <a:pt x="25223" y="27035"/>
                      </a:lnTo>
                      <a:cubicBezTo>
                        <a:pt x="25827" y="28545"/>
                        <a:pt x="25525" y="30962"/>
                        <a:pt x="24316" y="34587"/>
                      </a:cubicBezTo>
                      <a:lnTo>
                        <a:pt x="19785" y="46367"/>
                      </a:lnTo>
                      <a:close/>
                      <a:moveTo>
                        <a:pt x="29754" y="11932"/>
                      </a:moveTo>
                      <a:lnTo>
                        <a:pt x="21900" y="18275"/>
                      </a:lnTo>
                      <a:lnTo>
                        <a:pt x="24014" y="20994"/>
                      </a:lnTo>
                      <a:cubicBezTo>
                        <a:pt x="25223" y="22202"/>
                        <a:pt x="26431" y="23108"/>
                        <a:pt x="27639" y="23108"/>
                      </a:cubicBezTo>
                      <a:cubicBezTo>
                        <a:pt x="29149" y="23410"/>
                        <a:pt x="30358" y="22806"/>
                        <a:pt x="31566" y="21900"/>
                      </a:cubicBezTo>
                      <a:cubicBezTo>
                        <a:pt x="33983" y="19785"/>
                        <a:pt x="33983" y="17369"/>
                        <a:pt x="31868" y="14650"/>
                      </a:cubicBezTo>
                      <a:lnTo>
                        <a:pt x="29754" y="1193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D1BA186B-18F0-493B-AB10-4B00FAE95AD3}"/>
                    </a:ext>
                  </a:extLst>
                </p:cNvPr>
                <p:cNvSpPr/>
                <p:nvPr/>
              </p:nvSpPr>
              <p:spPr>
                <a:xfrm>
                  <a:off x="3244190" y="2955068"/>
                  <a:ext cx="111391" cy="87521"/>
                </a:xfrm>
                <a:custGeom>
                  <a:avLst/>
                  <a:gdLst>
                    <a:gd name="connsiteX0" fmla="*/ 8307 w 42289"/>
                    <a:gd name="connsiteY0" fmla="*/ 13333 h 33227"/>
                    <a:gd name="connsiteX1" fmla="*/ 10421 w 42289"/>
                    <a:gd name="connsiteY1" fmla="*/ 22999 h 33227"/>
                    <a:gd name="connsiteX2" fmla="*/ 13744 w 42289"/>
                    <a:gd name="connsiteY2" fmla="*/ 26020 h 33227"/>
                    <a:gd name="connsiteX3" fmla="*/ 16765 w 42289"/>
                    <a:gd name="connsiteY3" fmla="*/ 25717 h 33227"/>
                    <a:gd name="connsiteX4" fmla="*/ 18275 w 42289"/>
                    <a:gd name="connsiteY4" fmla="*/ 23301 h 33227"/>
                    <a:gd name="connsiteX5" fmla="*/ 17671 w 42289"/>
                    <a:gd name="connsiteY5" fmla="*/ 16051 h 33227"/>
                    <a:gd name="connsiteX6" fmla="*/ 21900 w 42289"/>
                    <a:gd name="connsiteY6" fmla="*/ 3969 h 33227"/>
                    <a:gd name="connsiteX7" fmla="*/ 30358 w 42289"/>
                    <a:gd name="connsiteY7" fmla="*/ 2760 h 33227"/>
                    <a:gd name="connsiteX8" fmla="*/ 37909 w 42289"/>
                    <a:gd name="connsiteY8" fmla="*/ 9406 h 33227"/>
                    <a:gd name="connsiteX9" fmla="*/ 41534 w 42289"/>
                    <a:gd name="connsiteY9" fmla="*/ 17260 h 33227"/>
                    <a:gd name="connsiteX10" fmla="*/ 35795 w 42289"/>
                    <a:gd name="connsiteY10" fmla="*/ 21186 h 33227"/>
                    <a:gd name="connsiteX11" fmla="*/ 33378 w 42289"/>
                    <a:gd name="connsiteY11" fmla="*/ 13031 h 33227"/>
                    <a:gd name="connsiteX12" fmla="*/ 30056 w 42289"/>
                    <a:gd name="connsiteY12" fmla="*/ 10010 h 33227"/>
                    <a:gd name="connsiteX13" fmla="*/ 27035 w 42289"/>
                    <a:gd name="connsiteY13" fmla="*/ 10010 h 33227"/>
                    <a:gd name="connsiteX14" fmla="*/ 25525 w 42289"/>
                    <a:gd name="connsiteY14" fmla="*/ 12426 h 33227"/>
                    <a:gd name="connsiteX15" fmla="*/ 25827 w 42289"/>
                    <a:gd name="connsiteY15" fmla="*/ 18770 h 33227"/>
                    <a:gd name="connsiteX16" fmla="*/ 25827 w 42289"/>
                    <a:gd name="connsiteY16" fmla="*/ 27228 h 33227"/>
                    <a:gd name="connsiteX17" fmla="*/ 21900 w 42289"/>
                    <a:gd name="connsiteY17" fmla="*/ 32061 h 33227"/>
                    <a:gd name="connsiteX18" fmla="*/ 13442 w 42289"/>
                    <a:gd name="connsiteY18" fmla="*/ 33269 h 33227"/>
                    <a:gd name="connsiteX19" fmla="*/ 5890 w 42289"/>
                    <a:gd name="connsiteY19" fmla="*/ 26322 h 33227"/>
                    <a:gd name="connsiteX20" fmla="*/ 2266 w 42289"/>
                    <a:gd name="connsiteY20" fmla="*/ 17260 h 33227"/>
                    <a:gd name="connsiteX21" fmla="*/ 8307 w 42289"/>
                    <a:gd name="connsiteY21" fmla="*/ 13333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289" h="33227">
                      <a:moveTo>
                        <a:pt x="8307" y="13333"/>
                      </a:moveTo>
                      <a:cubicBezTo>
                        <a:pt x="8005" y="16957"/>
                        <a:pt x="8609" y="20280"/>
                        <a:pt x="10421" y="22999"/>
                      </a:cubicBezTo>
                      <a:cubicBezTo>
                        <a:pt x="11630" y="24509"/>
                        <a:pt x="12536" y="25717"/>
                        <a:pt x="13744" y="26020"/>
                      </a:cubicBezTo>
                      <a:cubicBezTo>
                        <a:pt x="14952" y="26322"/>
                        <a:pt x="15859" y="26322"/>
                        <a:pt x="16765" y="25717"/>
                      </a:cubicBezTo>
                      <a:cubicBezTo>
                        <a:pt x="17671" y="25113"/>
                        <a:pt x="17973" y="24509"/>
                        <a:pt x="18275" y="23301"/>
                      </a:cubicBezTo>
                      <a:cubicBezTo>
                        <a:pt x="18577" y="22093"/>
                        <a:pt x="18275" y="19676"/>
                        <a:pt x="17671" y="16051"/>
                      </a:cubicBezTo>
                      <a:cubicBezTo>
                        <a:pt x="16765" y="10312"/>
                        <a:pt x="17973" y="6385"/>
                        <a:pt x="21900" y="3969"/>
                      </a:cubicBezTo>
                      <a:cubicBezTo>
                        <a:pt x="24619" y="2156"/>
                        <a:pt x="27337" y="1854"/>
                        <a:pt x="30358" y="2760"/>
                      </a:cubicBezTo>
                      <a:cubicBezTo>
                        <a:pt x="33076" y="3667"/>
                        <a:pt x="35795" y="6083"/>
                        <a:pt x="37909" y="9406"/>
                      </a:cubicBezTo>
                      <a:cubicBezTo>
                        <a:pt x="39722" y="12124"/>
                        <a:pt x="40930" y="14843"/>
                        <a:pt x="41534" y="17260"/>
                      </a:cubicBezTo>
                      <a:lnTo>
                        <a:pt x="35795" y="21186"/>
                      </a:lnTo>
                      <a:cubicBezTo>
                        <a:pt x="35795" y="18468"/>
                        <a:pt x="35191" y="15749"/>
                        <a:pt x="33378" y="13031"/>
                      </a:cubicBezTo>
                      <a:cubicBezTo>
                        <a:pt x="32472" y="11520"/>
                        <a:pt x="31264" y="10614"/>
                        <a:pt x="30056" y="10010"/>
                      </a:cubicBezTo>
                      <a:cubicBezTo>
                        <a:pt x="28847" y="9406"/>
                        <a:pt x="27941" y="9406"/>
                        <a:pt x="27035" y="10010"/>
                      </a:cubicBezTo>
                      <a:cubicBezTo>
                        <a:pt x="26129" y="10614"/>
                        <a:pt x="25827" y="11218"/>
                        <a:pt x="25525" y="12426"/>
                      </a:cubicBezTo>
                      <a:cubicBezTo>
                        <a:pt x="25223" y="13333"/>
                        <a:pt x="25525" y="15447"/>
                        <a:pt x="25827" y="18770"/>
                      </a:cubicBezTo>
                      <a:cubicBezTo>
                        <a:pt x="26431" y="22395"/>
                        <a:pt x="26431" y="25113"/>
                        <a:pt x="25827" y="27228"/>
                      </a:cubicBezTo>
                      <a:cubicBezTo>
                        <a:pt x="25223" y="29342"/>
                        <a:pt x="23712" y="30853"/>
                        <a:pt x="21900" y="32061"/>
                      </a:cubicBezTo>
                      <a:cubicBezTo>
                        <a:pt x="19181" y="33873"/>
                        <a:pt x="16463" y="34477"/>
                        <a:pt x="13442" y="33269"/>
                      </a:cubicBezTo>
                      <a:cubicBezTo>
                        <a:pt x="10723" y="32363"/>
                        <a:pt x="8005" y="29946"/>
                        <a:pt x="5890" y="26322"/>
                      </a:cubicBezTo>
                      <a:cubicBezTo>
                        <a:pt x="3776" y="22999"/>
                        <a:pt x="2568" y="19978"/>
                        <a:pt x="2266" y="17260"/>
                      </a:cubicBezTo>
                      <a:lnTo>
                        <a:pt x="8307" y="1333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2F8F1947-C991-48A7-BA65-C3430DC13645}"/>
                    </a:ext>
                  </a:extLst>
                </p:cNvPr>
                <p:cNvSpPr/>
                <p:nvPr/>
              </p:nvSpPr>
              <p:spPr>
                <a:xfrm>
                  <a:off x="3279995" y="3013659"/>
                  <a:ext cx="95479" cy="71609"/>
                </a:xfrm>
                <a:custGeom>
                  <a:avLst/>
                  <a:gdLst>
                    <a:gd name="connsiteX0" fmla="*/ 36399 w 36248"/>
                    <a:gd name="connsiteY0" fmla="*/ 8609 h 27186"/>
                    <a:gd name="connsiteX1" fmla="*/ 5890 w 36248"/>
                    <a:gd name="connsiteY1" fmla="*/ 25827 h 27186"/>
                    <a:gd name="connsiteX2" fmla="*/ 2266 w 36248"/>
                    <a:gd name="connsiteY2" fmla="*/ 19483 h 27186"/>
                    <a:gd name="connsiteX3" fmla="*/ 32774 w 36248"/>
                    <a:gd name="connsiteY3" fmla="*/ 2266 h 27186"/>
                    <a:gd name="connsiteX4" fmla="*/ 36399 w 36248"/>
                    <a:gd name="connsiteY4" fmla="*/ 8609 h 2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8" h="27186">
                      <a:moveTo>
                        <a:pt x="36399" y="8609"/>
                      </a:moveTo>
                      <a:lnTo>
                        <a:pt x="5890" y="25827"/>
                      </a:lnTo>
                      <a:lnTo>
                        <a:pt x="2266" y="19483"/>
                      </a:lnTo>
                      <a:lnTo>
                        <a:pt x="32774" y="2266"/>
                      </a:lnTo>
                      <a:lnTo>
                        <a:pt x="36399" y="860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B733BFC9-5F11-4E2C-8A49-EC9B2A0B8026}"/>
                    </a:ext>
                  </a:extLst>
                </p:cNvPr>
                <p:cNvSpPr/>
                <p:nvPr/>
              </p:nvSpPr>
              <p:spPr>
                <a:xfrm>
                  <a:off x="3307047" y="3045484"/>
                  <a:ext cx="111391" cy="87521"/>
                </a:xfrm>
                <a:custGeom>
                  <a:avLst/>
                  <a:gdLst>
                    <a:gd name="connsiteX0" fmla="*/ 35493 w 42289"/>
                    <a:gd name="connsiteY0" fmla="*/ 29149 h 33227"/>
                    <a:gd name="connsiteX1" fmla="*/ 31264 w 42289"/>
                    <a:gd name="connsiteY1" fmla="*/ 20390 h 33227"/>
                    <a:gd name="connsiteX2" fmla="*/ 5286 w 42289"/>
                    <a:gd name="connsiteY2" fmla="*/ 32774 h 33227"/>
                    <a:gd name="connsiteX3" fmla="*/ 2266 w 42289"/>
                    <a:gd name="connsiteY3" fmla="*/ 26129 h 33227"/>
                    <a:gd name="connsiteX4" fmla="*/ 28243 w 42289"/>
                    <a:gd name="connsiteY4" fmla="*/ 13744 h 33227"/>
                    <a:gd name="connsiteX5" fmla="*/ 24014 w 42289"/>
                    <a:gd name="connsiteY5" fmla="*/ 4984 h 33227"/>
                    <a:gd name="connsiteX6" fmla="*/ 29452 w 42289"/>
                    <a:gd name="connsiteY6" fmla="*/ 2266 h 33227"/>
                    <a:gd name="connsiteX7" fmla="*/ 40930 w 42289"/>
                    <a:gd name="connsiteY7" fmla="*/ 26431 h 33227"/>
                    <a:gd name="connsiteX8" fmla="*/ 35493 w 42289"/>
                    <a:gd name="connsiteY8" fmla="*/ 29149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289" h="33227">
                      <a:moveTo>
                        <a:pt x="35493" y="29149"/>
                      </a:moveTo>
                      <a:lnTo>
                        <a:pt x="31264" y="20390"/>
                      </a:lnTo>
                      <a:lnTo>
                        <a:pt x="5286" y="32774"/>
                      </a:lnTo>
                      <a:lnTo>
                        <a:pt x="2266" y="26129"/>
                      </a:lnTo>
                      <a:lnTo>
                        <a:pt x="28243" y="13744"/>
                      </a:lnTo>
                      <a:lnTo>
                        <a:pt x="24014" y="4984"/>
                      </a:lnTo>
                      <a:lnTo>
                        <a:pt x="29452" y="2266"/>
                      </a:lnTo>
                      <a:lnTo>
                        <a:pt x="40930" y="26431"/>
                      </a:lnTo>
                      <a:lnTo>
                        <a:pt x="35493" y="291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57224A06-4B70-48F6-A833-9DD5B34401B5}"/>
                    </a:ext>
                  </a:extLst>
                </p:cNvPr>
                <p:cNvSpPr/>
                <p:nvPr/>
              </p:nvSpPr>
              <p:spPr>
                <a:xfrm>
                  <a:off x="3336487" y="3119482"/>
                  <a:ext cx="111391" cy="87521"/>
                </a:xfrm>
                <a:custGeom>
                  <a:avLst/>
                  <a:gdLst>
                    <a:gd name="connsiteX0" fmla="*/ 41534 w 42289"/>
                    <a:gd name="connsiteY0" fmla="*/ 29754 h 33227"/>
                    <a:gd name="connsiteX1" fmla="*/ 16463 w 42289"/>
                    <a:gd name="connsiteY1" fmla="*/ 27035 h 33227"/>
                    <a:gd name="connsiteX2" fmla="*/ 4682 w 42289"/>
                    <a:gd name="connsiteY2" fmla="*/ 31264 h 33227"/>
                    <a:gd name="connsiteX3" fmla="*/ 2266 w 42289"/>
                    <a:gd name="connsiteY3" fmla="*/ 24316 h 33227"/>
                    <a:gd name="connsiteX4" fmla="*/ 13744 w 42289"/>
                    <a:gd name="connsiteY4" fmla="*/ 20087 h 33227"/>
                    <a:gd name="connsiteX5" fmla="*/ 31264 w 42289"/>
                    <a:gd name="connsiteY5" fmla="*/ 2266 h 33227"/>
                    <a:gd name="connsiteX6" fmla="*/ 33983 w 42289"/>
                    <a:gd name="connsiteY6" fmla="*/ 10119 h 33227"/>
                    <a:gd name="connsiteX7" fmla="*/ 23410 w 42289"/>
                    <a:gd name="connsiteY7" fmla="*/ 20087 h 33227"/>
                    <a:gd name="connsiteX8" fmla="*/ 20994 w 42289"/>
                    <a:gd name="connsiteY8" fmla="*/ 21900 h 33227"/>
                    <a:gd name="connsiteX9" fmla="*/ 20994 w 42289"/>
                    <a:gd name="connsiteY9" fmla="*/ 21900 h 33227"/>
                    <a:gd name="connsiteX10" fmla="*/ 23712 w 42289"/>
                    <a:gd name="connsiteY10" fmla="*/ 21598 h 33227"/>
                    <a:gd name="connsiteX11" fmla="*/ 38212 w 42289"/>
                    <a:gd name="connsiteY11" fmla="*/ 22504 h 33227"/>
                    <a:gd name="connsiteX12" fmla="*/ 41534 w 42289"/>
                    <a:gd name="connsiteY12" fmla="*/ 29754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33227">
                      <a:moveTo>
                        <a:pt x="41534" y="29754"/>
                      </a:moveTo>
                      <a:lnTo>
                        <a:pt x="16463" y="27035"/>
                      </a:lnTo>
                      <a:lnTo>
                        <a:pt x="4682" y="31264"/>
                      </a:lnTo>
                      <a:lnTo>
                        <a:pt x="2266" y="24316"/>
                      </a:lnTo>
                      <a:lnTo>
                        <a:pt x="13744" y="20087"/>
                      </a:lnTo>
                      <a:lnTo>
                        <a:pt x="31264" y="2266"/>
                      </a:lnTo>
                      <a:lnTo>
                        <a:pt x="33983" y="10119"/>
                      </a:lnTo>
                      <a:lnTo>
                        <a:pt x="23410" y="20087"/>
                      </a:lnTo>
                      <a:cubicBezTo>
                        <a:pt x="23108" y="20390"/>
                        <a:pt x="22504" y="20994"/>
                        <a:pt x="20994" y="21900"/>
                      </a:cubicBezTo>
                      <a:lnTo>
                        <a:pt x="20994" y="21900"/>
                      </a:lnTo>
                      <a:cubicBezTo>
                        <a:pt x="21900" y="21598"/>
                        <a:pt x="23108" y="21598"/>
                        <a:pt x="23712" y="21598"/>
                      </a:cubicBezTo>
                      <a:lnTo>
                        <a:pt x="38212" y="22504"/>
                      </a:lnTo>
                      <a:lnTo>
                        <a:pt x="41534" y="2975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2412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>
            <a:extLst>
              <a:ext uri="{FF2B5EF4-FFF2-40B4-BE49-F238E27FC236}">
                <a16:creationId xmlns:a16="http://schemas.microsoft.com/office/drawing/2014/main" id="{C174607F-9662-4B1B-8F63-90963CA24154}"/>
              </a:ext>
            </a:extLst>
          </p:cNvPr>
          <p:cNvGrpSpPr/>
          <p:nvPr/>
        </p:nvGrpSpPr>
        <p:grpSpPr>
          <a:xfrm>
            <a:off x="5215139" y="734847"/>
            <a:ext cx="1761723" cy="1246475"/>
            <a:chOff x="9914021" y="856166"/>
            <a:chExt cx="1761723" cy="1246475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47F7EC10-B1AA-4C30-A1B0-8975C86866F9}"/>
                </a:ext>
              </a:extLst>
            </p:cNvPr>
            <p:cNvSpPr txBox="1"/>
            <p:nvPr/>
          </p:nvSpPr>
          <p:spPr>
            <a:xfrm>
              <a:off x="9914021" y="856166"/>
              <a:ext cx="176172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5400" spc="600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目录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5E24F83-706C-476B-AF4A-3466BFA9E38C}"/>
                </a:ext>
              </a:extLst>
            </p:cNvPr>
            <p:cNvSpPr txBox="1"/>
            <p:nvPr/>
          </p:nvSpPr>
          <p:spPr>
            <a:xfrm>
              <a:off x="9954233" y="1733309"/>
              <a:ext cx="15865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b="1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CONTENT</a:t>
              </a:r>
              <a:endParaRPr lang="zh-CN" altLang="en-US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endParaRPr>
            </a:p>
          </p:txBody>
        </p:sp>
      </p:grpSp>
      <p:sp>
        <p:nvSpPr>
          <p:cNvPr id="5" name="椭圆 4">
            <a:extLst>
              <a:ext uri="{FF2B5EF4-FFF2-40B4-BE49-F238E27FC236}">
                <a16:creationId xmlns:a16="http://schemas.microsoft.com/office/drawing/2014/main" id="{EF9F23C7-A6F8-44EC-9F3F-D26C0CF519FF}"/>
              </a:ext>
            </a:extLst>
          </p:cNvPr>
          <p:cNvSpPr/>
          <p:nvPr/>
        </p:nvSpPr>
        <p:spPr>
          <a:xfrm>
            <a:off x="1387637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3A856188-3EB2-4412-B0DA-C93F785F19FA}"/>
              </a:ext>
            </a:extLst>
          </p:cNvPr>
          <p:cNvSpPr txBox="1"/>
          <p:nvPr/>
        </p:nvSpPr>
        <p:spPr>
          <a:xfrm>
            <a:off x="1292833" y="444965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240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</a:lstStyle>
          <a:p>
            <a:r>
              <a:rPr lang="zh-CN" altLang="en-US" dirty="0"/>
              <a:t>输入题目一</a:t>
            </a:r>
          </a:p>
        </p:txBody>
      </p: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F4F7BB68-C79B-4DEB-AB33-C4BF3629BED5}"/>
              </a:ext>
            </a:extLst>
          </p:cNvPr>
          <p:cNvGrpSpPr/>
          <p:nvPr/>
        </p:nvGrpSpPr>
        <p:grpSpPr>
          <a:xfrm>
            <a:off x="1639553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45D7C619-CCE1-4A39-8284-D48E9E0DE31F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0FC99CF-DD3D-49A6-BA7B-2D8AE91B541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9" name="组合 118">
                <a:extLst>
                  <a:ext uri="{FF2B5EF4-FFF2-40B4-BE49-F238E27FC236}">
                    <a16:creationId xmlns:a16="http://schemas.microsoft.com/office/drawing/2014/main" id="{93CAE540-E98A-4CBC-A4F7-86CB20D4778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FB3AA303-F459-4BFE-A12F-48D419B79F0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06AE22FE-E034-448F-80ED-E014382F5AE4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97168725-C906-4135-A04F-5E44183A0131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3EDCD647-35AA-4171-826A-E52F3BAF33B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9EE58357-22EA-4C2F-BBC2-5FA3113E44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6326AFE-C4D9-4B8B-B925-9FED85065C4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569EFEB-4EB9-40DD-B214-D0898D6031C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7D8F542C-F930-46F5-8465-B35E4B933E4F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B6ADC7A1-0E4A-409B-AC4E-D9E16CE0E175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" name="椭圆 5">
            <a:extLst>
              <a:ext uri="{FF2B5EF4-FFF2-40B4-BE49-F238E27FC236}">
                <a16:creationId xmlns:a16="http://schemas.microsoft.com/office/drawing/2014/main" id="{90BC763C-A9DA-4266-ABDF-FF43FAD9753B}"/>
              </a:ext>
            </a:extLst>
          </p:cNvPr>
          <p:cNvSpPr/>
          <p:nvPr/>
        </p:nvSpPr>
        <p:spPr>
          <a:xfrm>
            <a:off x="4036344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2AB8D2C6-7CF1-4358-BB8A-2C41C96E0083}"/>
              </a:ext>
            </a:extLst>
          </p:cNvPr>
          <p:cNvSpPr/>
          <p:nvPr/>
        </p:nvSpPr>
        <p:spPr>
          <a:xfrm>
            <a:off x="3912947" y="4449658"/>
            <a:ext cx="17235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输入题目二</a:t>
            </a:r>
            <a:endParaRPr lang="zh-CN" altLang="en-US" sz="2400" b="1" dirty="0"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D68C416-BB08-40E3-832E-81AFE84D2D9D}"/>
              </a:ext>
            </a:extLst>
          </p:cNvPr>
          <p:cNvGrpSpPr/>
          <p:nvPr/>
        </p:nvGrpSpPr>
        <p:grpSpPr>
          <a:xfrm>
            <a:off x="4289838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EBB7BC23-738F-448C-9039-26AB9D8DA03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EEAD9DB-94B3-4A79-B243-BCB938AF3BD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6" name="组合 135">
                <a:extLst>
                  <a:ext uri="{FF2B5EF4-FFF2-40B4-BE49-F238E27FC236}">
                    <a16:creationId xmlns:a16="http://schemas.microsoft.com/office/drawing/2014/main" id="{87206536-45EA-44B5-B8D7-D8A379607DA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E8832ED7-93DB-4AC0-BEE5-76562B713DC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475324F0-8AC9-4843-A663-0864106E02E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C7452ACA-4163-45C0-AD0D-F7B08322A1D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F24C9568-8012-4C00-B7BE-FB85B5CA31B7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236801B2-E7F8-409B-94A0-C8A718A0D68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61F59528-5037-4806-878A-95F0464B202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00252109-CDF8-4BAA-8F1A-0672EA169897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A4AE62F5-5AE3-4223-8A40-97D458B5001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23CD4223-E3CB-4552-A44F-393876EC064E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" name="椭圆 6">
            <a:extLst>
              <a:ext uri="{FF2B5EF4-FFF2-40B4-BE49-F238E27FC236}">
                <a16:creationId xmlns:a16="http://schemas.microsoft.com/office/drawing/2014/main" id="{AD860D6D-3D6B-4F24-AFE9-3C89225ED202}"/>
              </a:ext>
            </a:extLst>
          </p:cNvPr>
          <p:cNvSpPr/>
          <p:nvPr/>
        </p:nvSpPr>
        <p:spPr>
          <a:xfrm>
            <a:off x="6669332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75354EC-45EE-4BCB-A700-EBB97DE69C32}"/>
              </a:ext>
            </a:extLst>
          </p:cNvPr>
          <p:cNvSpPr/>
          <p:nvPr/>
        </p:nvSpPr>
        <p:spPr>
          <a:xfrm>
            <a:off x="6533061" y="4449658"/>
            <a:ext cx="17459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b="1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输入题目三</a:t>
            </a: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7FB0AC35-1FCC-4553-9BC2-1C092FCA24AE}"/>
              </a:ext>
            </a:extLst>
          </p:cNvPr>
          <p:cNvGrpSpPr/>
          <p:nvPr/>
        </p:nvGrpSpPr>
        <p:grpSpPr>
          <a:xfrm>
            <a:off x="6922384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AD73513D-5B85-4F5C-8A74-D56A633B98CA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0FC95CEF-C1BF-4F07-A0FF-7D57ECB8DAC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3" name="组合 162">
                <a:extLst>
                  <a:ext uri="{FF2B5EF4-FFF2-40B4-BE49-F238E27FC236}">
                    <a16:creationId xmlns:a16="http://schemas.microsoft.com/office/drawing/2014/main" id="{F149C28B-5540-478C-B339-3DFCAC8FEEB8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1254EB16-9B2E-4C4C-9027-69E78B60C89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FB7E2F64-09C6-48F6-8A65-9AB4794FB2F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514E2706-4705-4E02-B980-6D4AD5558CC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D73481CE-A5BD-423D-B50A-4E3499AB1D81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" name="组合 156">
              <a:extLst>
                <a:ext uri="{FF2B5EF4-FFF2-40B4-BE49-F238E27FC236}">
                  <a16:creationId xmlns:a16="http://schemas.microsoft.com/office/drawing/2014/main" id="{D8E6A4A3-B032-4A8A-A2DA-8F4B1BC3E3D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1DC147CC-0CF4-422F-B52F-A6E9EAD37291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FF58EE9C-E61B-4306-AC0E-99AAB777981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DD322267-78B3-457F-98D8-2E1E55DDA40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24CA925B-1ED1-45ED-B9EF-97173BE3A65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0" name="椭圆 9">
            <a:extLst>
              <a:ext uri="{FF2B5EF4-FFF2-40B4-BE49-F238E27FC236}">
                <a16:creationId xmlns:a16="http://schemas.microsoft.com/office/drawing/2014/main" id="{345700B4-83B8-4249-9CBB-6E0FF7410CE0}"/>
              </a:ext>
            </a:extLst>
          </p:cNvPr>
          <p:cNvSpPr/>
          <p:nvPr/>
        </p:nvSpPr>
        <p:spPr>
          <a:xfrm>
            <a:off x="9313491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B11D93C4-0842-4C5A-9135-30A01EA1BBAA}"/>
              </a:ext>
            </a:extLst>
          </p:cNvPr>
          <p:cNvSpPr/>
          <p:nvPr/>
        </p:nvSpPr>
        <p:spPr>
          <a:xfrm>
            <a:off x="9175618" y="4449658"/>
            <a:ext cx="17235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输入题目四</a:t>
            </a:r>
          </a:p>
        </p:txBody>
      </p: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72092F6A-2F22-4B8D-9374-3BC8F7CB21D8}"/>
              </a:ext>
            </a:extLst>
          </p:cNvPr>
          <p:cNvGrpSpPr/>
          <p:nvPr/>
        </p:nvGrpSpPr>
        <p:grpSpPr>
          <a:xfrm>
            <a:off x="9565421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96" name="组合 195">
              <a:extLst>
                <a:ext uri="{FF2B5EF4-FFF2-40B4-BE49-F238E27FC236}">
                  <a16:creationId xmlns:a16="http://schemas.microsoft.com/office/drawing/2014/main" id="{7391EEEE-BCAA-444A-A969-751E6966B76C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7B7E7A80-0754-4C81-B2AF-6D33F2414A10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3" name="组合 202">
                <a:extLst>
                  <a:ext uri="{FF2B5EF4-FFF2-40B4-BE49-F238E27FC236}">
                    <a16:creationId xmlns:a16="http://schemas.microsoft.com/office/drawing/2014/main" id="{3E5A085E-AC8A-462D-8D69-662DA9608AE7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00926445-8E9D-47B6-8DBF-E59EB63A7CD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DF2901B3-721F-4B87-B9B4-EA88B8B1C1C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7BD6E36A-BCE2-47F0-9B7E-8DF8FDACF49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81BDB2C4-93C0-48E4-94F8-066FE60A1166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" name="组合 196">
              <a:extLst>
                <a:ext uri="{FF2B5EF4-FFF2-40B4-BE49-F238E27FC236}">
                  <a16:creationId xmlns:a16="http://schemas.microsoft.com/office/drawing/2014/main" id="{4FB8D213-5468-476F-A379-5B90991F21AF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27399E0D-9C67-42E7-95EE-53FCA626D2C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88484027-D80E-421D-A990-664DE5959517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0D2C2C1E-CB82-42DB-B040-07032F1EB2E2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68144429-C7EB-43B3-9E3F-1426ED3F217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68" name="矩形 167">
            <a:extLst>
              <a:ext uri="{FF2B5EF4-FFF2-40B4-BE49-F238E27FC236}">
                <a16:creationId xmlns:a16="http://schemas.microsoft.com/office/drawing/2014/main" id="{9B5C2668-3E06-4E15-A2F3-5B41F67AA824}"/>
              </a:ext>
            </a:extLst>
          </p:cNvPr>
          <p:cNvSpPr/>
          <p:nvPr/>
        </p:nvSpPr>
        <p:spPr>
          <a:xfrm>
            <a:off x="4509669" y="6168453"/>
            <a:ext cx="3172663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354">
              <a:lnSpc>
                <a:spcPct val="90000"/>
              </a:lnSpc>
              <a:spcBef>
                <a:spcPct val="0"/>
              </a:spcBef>
              <a:defRPr/>
            </a:pP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浙江理工大学设计学院</a:t>
            </a:r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PPT</a:t>
            </a: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系</a:t>
            </a:r>
          </a:p>
        </p:txBody>
      </p:sp>
    </p:spTree>
    <p:extLst>
      <p:ext uri="{BB962C8B-B14F-4D97-AF65-F5344CB8AC3E}">
        <p14:creationId xmlns:p14="http://schemas.microsoft.com/office/powerpoint/2010/main" val="3088412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>
            <a:extLst>
              <a:ext uri="{FF2B5EF4-FFF2-40B4-BE49-F238E27FC236}">
                <a16:creationId xmlns:a16="http://schemas.microsoft.com/office/drawing/2014/main" id="{EF9F23C7-A6F8-44EC-9F3F-D26C0CF519FF}"/>
              </a:ext>
            </a:extLst>
          </p:cNvPr>
          <p:cNvSpPr/>
          <p:nvPr/>
        </p:nvSpPr>
        <p:spPr>
          <a:xfrm>
            <a:off x="138430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90BC763C-A9DA-4266-ABDF-FF43FAD9753B}"/>
              </a:ext>
            </a:extLst>
          </p:cNvPr>
          <p:cNvSpPr/>
          <p:nvPr/>
        </p:nvSpPr>
        <p:spPr>
          <a:xfrm>
            <a:off x="337820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AD860D6D-3D6B-4F24-AFE9-3C89225ED202}"/>
              </a:ext>
            </a:extLst>
          </p:cNvPr>
          <p:cNvSpPr/>
          <p:nvPr/>
        </p:nvSpPr>
        <p:spPr>
          <a:xfrm>
            <a:off x="537210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E7715913-9B2C-4238-B827-66312C40C065}"/>
              </a:ext>
            </a:extLst>
          </p:cNvPr>
          <p:cNvSpPr/>
          <p:nvPr/>
        </p:nvSpPr>
        <p:spPr>
          <a:xfrm>
            <a:off x="935990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345700B4-83B8-4249-9CBB-6E0FF7410CE0}"/>
              </a:ext>
            </a:extLst>
          </p:cNvPr>
          <p:cNvSpPr/>
          <p:nvPr/>
        </p:nvSpPr>
        <p:spPr>
          <a:xfrm>
            <a:off x="736600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3A856188-3EB2-4412-B0DA-C93F785F19FA}"/>
              </a:ext>
            </a:extLst>
          </p:cNvPr>
          <p:cNvSpPr txBox="1"/>
          <p:nvPr/>
        </p:nvSpPr>
        <p:spPr>
          <a:xfrm>
            <a:off x="1289496" y="444965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输入题目一</a:t>
            </a: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2AB8D2C6-7CF1-4358-BB8A-2C41C96E0083}"/>
              </a:ext>
            </a:extLst>
          </p:cNvPr>
          <p:cNvSpPr/>
          <p:nvPr/>
        </p:nvSpPr>
        <p:spPr>
          <a:xfrm>
            <a:off x="3254803" y="4449658"/>
            <a:ext cx="17235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输入题目二</a:t>
            </a:r>
            <a:endParaRPr lang="zh-CN" altLang="en-US" sz="2400" dirty="0"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75354EC-45EE-4BCB-A700-EBB97DE69C32}"/>
              </a:ext>
            </a:extLst>
          </p:cNvPr>
          <p:cNvSpPr/>
          <p:nvPr/>
        </p:nvSpPr>
        <p:spPr>
          <a:xfrm>
            <a:off x="5235829" y="4449658"/>
            <a:ext cx="17459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输入题目三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B11D93C4-0842-4C5A-9135-30A01EA1BBAA}"/>
              </a:ext>
            </a:extLst>
          </p:cNvPr>
          <p:cNvSpPr/>
          <p:nvPr/>
        </p:nvSpPr>
        <p:spPr>
          <a:xfrm>
            <a:off x="7228127" y="4449658"/>
            <a:ext cx="17235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输入题目四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9D3DFF2D-914E-4DBA-B9F8-24DDCDFA958C}"/>
              </a:ext>
            </a:extLst>
          </p:cNvPr>
          <p:cNvSpPr txBox="1"/>
          <p:nvPr/>
        </p:nvSpPr>
        <p:spPr>
          <a:xfrm>
            <a:off x="9251546" y="444965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输入题目五</a:t>
            </a:r>
          </a:p>
        </p:txBody>
      </p: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F4F7BB68-C79B-4DEB-AB33-C4BF3629BED5}"/>
              </a:ext>
            </a:extLst>
          </p:cNvPr>
          <p:cNvGrpSpPr/>
          <p:nvPr/>
        </p:nvGrpSpPr>
        <p:grpSpPr>
          <a:xfrm>
            <a:off x="1636216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45D7C619-CCE1-4A39-8284-D48E9E0DE31F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0FC99CF-DD3D-49A6-BA7B-2D8AE91B541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9" name="组合 118">
                <a:extLst>
                  <a:ext uri="{FF2B5EF4-FFF2-40B4-BE49-F238E27FC236}">
                    <a16:creationId xmlns:a16="http://schemas.microsoft.com/office/drawing/2014/main" id="{93CAE540-E98A-4CBC-A4F7-86CB20D4778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FB3AA303-F459-4BFE-A12F-48D419B79F0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06AE22FE-E034-448F-80ED-E014382F5AE4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97168725-C906-4135-A04F-5E44183A0131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3EDCD647-35AA-4171-826A-E52F3BAF33B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9EE58357-22EA-4C2F-BBC2-5FA3113E44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6326AFE-C4D9-4B8B-B925-9FED85065C4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569EFEB-4EB9-40DD-B214-D0898D6031C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7D8F542C-F930-46F5-8465-B35E4B933E4F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B6ADC7A1-0E4A-409B-AC4E-D9E16CE0E175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D68C416-BB08-40E3-832E-81AFE84D2D9D}"/>
              </a:ext>
            </a:extLst>
          </p:cNvPr>
          <p:cNvGrpSpPr/>
          <p:nvPr/>
        </p:nvGrpSpPr>
        <p:grpSpPr>
          <a:xfrm>
            <a:off x="3631694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EBB7BC23-738F-448C-9039-26AB9D8DA03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EEAD9DB-94B3-4A79-B243-BCB938AF3BD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6" name="组合 135">
                <a:extLst>
                  <a:ext uri="{FF2B5EF4-FFF2-40B4-BE49-F238E27FC236}">
                    <a16:creationId xmlns:a16="http://schemas.microsoft.com/office/drawing/2014/main" id="{87206536-45EA-44B5-B8D7-D8A379607DA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E8832ED7-93DB-4AC0-BEE5-76562B713DC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475324F0-8AC9-4843-A663-0864106E02E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C7452ACA-4163-45C0-AD0D-F7B08322A1D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F24C9568-8012-4C00-B7BE-FB85B5CA31B7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236801B2-E7F8-409B-94A0-C8A718A0D68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61F59528-5037-4806-878A-95F0464B202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00252109-CDF8-4BAA-8F1A-0672EA169897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A4AE62F5-5AE3-4223-8A40-97D458B5001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23CD4223-E3CB-4552-A44F-393876EC064E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7FB0AC35-1FCC-4553-9BC2-1C092FCA24AE}"/>
              </a:ext>
            </a:extLst>
          </p:cNvPr>
          <p:cNvGrpSpPr/>
          <p:nvPr/>
        </p:nvGrpSpPr>
        <p:grpSpPr>
          <a:xfrm>
            <a:off x="5625152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AD73513D-5B85-4F5C-8A74-D56A633B98CA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0FC95CEF-C1BF-4F07-A0FF-7D57ECB8DAC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3" name="组合 162">
                <a:extLst>
                  <a:ext uri="{FF2B5EF4-FFF2-40B4-BE49-F238E27FC236}">
                    <a16:creationId xmlns:a16="http://schemas.microsoft.com/office/drawing/2014/main" id="{F149C28B-5540-478C-B339-3DFCAC8FEEB8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1254EB16-9B2E-4C4C-9027-69E78B60C89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FB7E2F64-09C6-48F6-8A65-9AB4794FB2F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514E2706-4705-4E02-B980-6D4AD5558CC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D73481CE-A5BD-423D-B50A-4E3499AB1D81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" name="组合 156">
              <a:extLst>
                <a:ext uri="{FF2B5EF4-FFF2-40B4-BE49-F238E27FC236}">
                  <a16:creationId xmlns:a16="http://schemas.microsoft.com/office/drawing/2014/main" id="{D8E6A4A3-B032-4A8A-A2DA-8F4B1BC3E3D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1DC147CC-0CF4-422F-B52F-A6E9EAD37291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FF58EE9C-E61B-4306-AC0E-99AAB777981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DD322267-78B3-457F-98D8-2E1E55DDA40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24CA925B-1ED1-45ED-B9EF-97173BE3A65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95" name="组合 194">
            <a:extLst>
              <a:ext uri="{FF2B5EF4-FFF2-40B4-BE49-F238E27FC236}">
                <a16:creationId xmlns:a16="http://schemas.microsoft.com/office/drawing/2014/main" id="{72092F6A-2F22-4B8D-9374-3BC8F7CB21D8}"/>
              </a:ext>
            </a:extLst>
          </p:cNvPr>
          <p:cNvGrpSpPr/>
          <p:nvPr/>
        </p:nvGrpSpPr>
        <p:grpSpPr>
          <a:xfrm>
            <a:off x="7617930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96" name="组合 195">
              <a:extLst>
                <a:ext uri="{FF2B5EF4-FFF2-40B4-BE49-F238E27FC236}">
                  <a16:creationId xmlns:a16="http://schemas.microsoft.com/office/drawing/2014/main" id="{7391EEEE-BCAA-444A-A969-751E6966B76C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7B7E7A80-0754-4C81-B2AF-6D33F2414A10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03" name="组合 202">
                <a:extLst>
                  <a:ext uri="{FF2B5EF4-FFF2-40B4-BE49-F238E27FC236}">
                    <a16:creationId xmlns:a16="http://schemas.microsoft.com/office/drawing/2014/main" id="{3E5A085E-AC8A-462D-8D69-662DA9608AE7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05" name="任意多边形: 形状 204">
                  <a:extLst>
                    <a:ext uri="{FF2B5EF4-FFF2-40B4-BE49-F238E27FC236}">
                      <a16:creationId xmlns:a16="http://schemas.microsoft.com/office/drawing/2014/main" id="{00926445-8E9D-47B6-8DBF-E59EB63A7CD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6" name="任意多边形: 形状 205">
                  <a:extLst>
                    <a:ext uri="{FF2B5EF4-FFF2-40B4-BE49-F238E27FC236}">
                      <a16:creationId xmlns:a16="http://schemas.microsoft.com/office/drawing/2014/main" id="{DF2901B3-721F-4B87-B9B4-EA88B8B1C1C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7" name="任意多边形: 形状 206">
                  <a:extLst>
                    <a:ext uri="{FF2B5EF4-FFF2-40B4-BE49-F238E27FC236}">
                      <a16:creationId xmlns:a16="http://schemas.microsoft.com/office/drawing/2014/main" id="{7BD6E36A-BCE2-47F0-9B7E-8DF8FDACF49F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81BDB2C4-93C0-48E4-94F8-066FE60A1166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7" name="组合 196">
              <a:extLst>
                <a:ext uri="{FF2B5EF4-FFF2-40B4-BE49-F238E27FC236}">
                  <a16:creationId xmlns:a16="http://schemas.microsoft.com/office/drawing/2014/main" id="{4FB8D213-5468-476F-A379-5B90991F21AF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27399E0D-9C67-42E7-95EE-53FCA626D2C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88484027-D80E-421D-A990-664DE5959517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0D2C2C1E-CB82-42DB-B040-07032F1EB2E2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68144429-C7EB-43B3-9E3F-1426ED3F217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08" name="组合 207">
            <a:extLst>
              <a:ext uri="{FF2B5EF4-FFF2-40B4-BE49-F238E27FC236}">
                <a16:creationId xmlns:a16="http://schemas.microsoft.com/office/drawing/2014/main" id="{C22994A2-176F-4BDC-9E83-3529281CBC97}"/>
              </a:ext>
            </a:extLst>
          </p:cNvPr>
          <p:cNvGrpSpPr/>
          <p:nvPr/>
        </p:nvGrpSpPr>
        <p:grpSpPr>
          <a:xfrm>
            <a:off x="9622089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09" name="组合 208">
              <a:extLst>
                <a:ext uri="{FF2B5EF4-FFF2-40B4-BE49-F238E27FC236}">
                  <a16:creationId xmlns:a16="http://schemas.microsoft.com/office/drawing/2014/main" id="{0BBCF0E7-2D42-4094-AF06-C6DDEA98C59A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15" name="任意多边形: 形状 214">
                <a:extLst>
                  <a:ext uri="{FF2B5EF4-FFF2-40B4-BE49-F238E27FC236}">
                    <a16:creationId xmlns:a16="http://schemas.microsoft.com/office/drawing/2014/main" id="{995CE0D3-0DC6-4034-90CA-8149D70C79D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16" name="组合 215">
                <a:extLst>
                  <a:ext uri="{FF2B5EF4-FFF2-40B4-BE49-F238E27FC236}">
                    <a16:creationId xmlns:a16="http://schemas.microsoft.com/office/drawing/2014/main" id="{788EA654-1464-4CF4-891C-34493F79D05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A29E97EB-999F-452E-B5E6-42C8D10DA42B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88614349-1FE4-4808-91DC-27B39B3504A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5316E791-59CB-4326-A939-F223892304B0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17" name="任意多边形: 形状 216">
                <a:extLst>
                  <a:ext uri="{FF2B5EF4-FFF2-40B4-BE49-F238E27FC236}">
                    <a16:creationId xmlns:a16="http://schemas.microsoft.com/office/drawing/2014/main" id="{28B938EB-4A64-49A9-869F-D61137E5DF6C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0" name="组合 209">
              <a:extLst>
                <a:ext uri="{FF2B5EF4-FFF2-40B4-BE49-F238E27FC236}">
                  <a16:creationId xmlns:a16="http://schemas.microsoft.com/office/drawing/2014/main" id="{984A8AE0-FF6A-46FC-8114-55AF311BD505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11" name="任意多边形: 形状 210">
                <a:extLst>
                  <a:ext uri="{FF2B5EF4-FFF2-40B4-BE49-F238E27FC236}">
                    <a16:creationId xmlns:a16="http://schemas.microsoft.com/office/drawing/2014/main" id="{88F72E05-E323-4251-A5A7-4F9F30481906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1F044AAB-0836-4FE2-A01E-6931D44D5AE0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A732D6F0-BA8B-46EF-B00C-AD285D87D0B3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5FF3C9C4-41AD-4C37-8167-41AB2F82B74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68" name="矩形 167">
            <a:extLst>
              <a:ext uri="{FF2B5EF4-FFF2-40B4-BE49-F238E27FC236}">
                <a16:creationId xmlns:a16="http://schemas.microsoft.com/office/drawing/2014/main" id="{3DC65AC5-43CE-463A-B134-B3F8F3ABF775}"/>
              </a:ext>
            </a:extLst>
          </p:cNvPr>
          <p:cNvSpPr/>
          <p:nvPr/>
        </p:nvSpPr>
        <p:spPr>
          <a:xfrm>
            <a:off x="4509669" y="6168453"/>
            <a:ext cx="3172663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354">
              <a:lnSpc>
                <a:spcPct val="90000"/>
              </a:lnSpc>
              <a:spcBef>
                <a:spcPct val="0"/>
              </a:spcBef>
              <a:defRPr/>
            </a:pP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浙江理工大学设计学院</a:t>
            </a:r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PPT</a:t>
            </a: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系</a:t>
            </a:r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F25C8019-99C1-4192-AD46-F07DB8FB4FBF}"/>
              </a:ext>
            </a:extLst>
          </p:cNvPr>
          <p:cNvGrpSpPr/>
          <p:nvPr/>
        </p:nvGrpSpPr>
        <p:grpSpPr>
          <a:xfrm>
            <a:off x="5215139" y="734847"/>
            <a:ext cx="1761723" cy="1246475"/>
            <a:chOff x="9914021" y="856166"/>
            <a:chExt cx="1761723" cy="1246475"/>
          </a:xfrm>
        </p:grpSpPr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354DAF63-9D88-4C01-8948-9E63B68F0954}"/>
                </a:ext>
              </a:extLst>
            </p:cNvPr>
            <p:cNvSpPr txBox="1"/>
            <p:nvPr/>
          </p:nvSpPr>
          <p:spPr>
            <a:xfrm>
              <a:off x="9914021" y="856166"/>
              <a:ext cx="176172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5400" spc="600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目录</a:t>
              </a:r>
            </a:p>
          </p:txBody>
        </p: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C056FC32-2A4D-4527-9900-842B592F3140}"/>
                </a:ext>
              </a:extLst>
            </p:cNvPr>
            <p:cNvSpPr txBox="1"/>
            <p:nvPr/>
          </p:nvSpPr>
          <p:spPr>
            <a:xfrm>
              <a:off x="9954233" y="1733309"/>
              <a:ext cx="15865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b="1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CONTENT</a:t>
              </a:r>
              <a:endParaRPr lang="zh-CN" altLang="en-US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5856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1E8B2A-446A-4AA7-8FFE-E4D642C08DCB}"/>
              </a:ext>
            </a:extLst>
          </p:cNvPr>
          <p:cNvGrpSpPr/>
          <p:nvPr/>
        </p:nvGrpSpPr>
        <p:grpSpPr>
          <a:xfrm>
            <a:off x="-2149544" y="1568516"/>
            <a:ext cx="16480929" cy="3720969"/>
            <a:chOff x="-2149544" y="1568516"/>
            <a:chExt cx="16480929" cy="3720969"/>
          </a:xfrm>
        </p:grpSpPr>
        <p:sp>
          <p:nvSpPr>
            <p:cNvPr id="5" name="平行四边形 4">
              <a:extLst>
                <a:ext uri="{FF2B5EF4-FFF2-40B4-BE49-F238E27FC236}">
                  <a16:creationId xmlns:a16="http://schemas.microsoft.com/office/drawing/2014/main" id="{D42EB52D-56F6-444E-8F99-7041D87DF693}"/>
                </a:ext>
              </a:extLst>
            </p:cNvPr>
            <p:cNvSpPr/>
            <p:nvPr/>
          </p:nvSpPr>
          <p:spPr>
            <a:xfrm>
              <a:off x="-1625599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2D34BC13-56B8-4A52-853C-59865E5E2E68}"/>
                </a:ext>
              </a:extLst>
            </p:cNvPr>
            <p:cNvSpPr/>
            <p:nvPr/>
          </p:nvSpPr>
          <p:spPr>
            <a:xfrm>
              <a:off x="7548946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平行四边形 3">
              <a:extLst>
                <a:ext uri="{FF2B5EF4-FFF2-40B4-BE49-F238E27FC236}">
                  <a16:creationId xmlns:a16="http://schemas.microsoft.com/office/drawing/2014/main" id="{BD7C2742-3ECF-4EBA-BE08-A0D50D1CA99D}"/>
                </a:ext>
              </a:extLst>
            </p:cNvPr>
            <p:cNvSpPr/>
            <p:nvPr/>
          </p:nvSpPr>
          <p:spPr>
            <a:xfrm>
              <a:off x="3181351" y="1568516"/>
              <a:ext cx="5829299" cy="3720969"/>
            </a:xfrm>
            <a:prstGeom prst="parallelogram">
              <a:avLst/>
            </a:prstGeom>
            <a:gradFill flip="none" rotWithShape="1">
              <a:gsLst>
                <a:gs pos="100000">
                  <a:schemeClr val="accent1">
                    <a:lumMod val="75000"/>
                  </a:schemeClr>
                </a:gs>
                <a:gs pos="0">
                  <a:schemeClr val="accent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EEA9C601-0066-4A23-BFFA-EDC4131AF005}"/>
                </a:ext>
              </a:extLst>
            </p:cNvPr>
            <p:cNvSpPr/>
            <p:nvPr/>
          </p:nvSpPr>
          <p:spPr>
            <a:xfrm>
              <a:off x="-2149544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3DCD931C-5038-4B49-93C3-93E23D809B41}"/>
                </a:ext>
              </a:extLst>
            </p:cNvPr>
            <p:cNvSpPr/>
            <p:nvPr/>
          </p:nvSpPr>
          <p:spPr>
            <a:xfrm>
              <a:off x="8062731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0715C99D-29CF-49AB-B09E-228FD1D941A8}"/>
              </a:ext>
            </a:extLst>
          </p:cNvPr>
          <p:cNvSpPr txBox="1"/>
          <p:nvPr/>
        </p:nvSpPr>
        <p:spPr>
          <a:xfrm>
            <a:off x="623380" y="1543869"/>
            <a:ext cx="10267939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PART0</a:t>
            </a:r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造字工房卓黑(非商用）常规体" pitchFamily="2" charset="-122"/>
                <a:ea typeface="造字工房卓黑(非商用）常规体" pitchFamily="2" charset="-122"/>
              </a:rPr>
              <a:t>1</a:t>
            </a:r>
            <a:endParaRPr lang="zh-CN" altLang="en-US" sz="23900" dirty="0">
              <a:solidFill>
                <a:schemeClr val="bg1">
                  <a:alpha val="12000"/>
                </a:schemeClr>
              </a:solidFill>
              <a:latin typeface="造字工房卓黑(非商用）常规体" pitchFamily="2" charset="-122"/>
              <a:ea typeface="造字工房卓黑(非商用）常规体" pitchFamily="2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04850A26-AF9D-4B23-B3D1-B41E83DBE607}"/>
              </a:ext>
            </a:extLst>
          </p:cNvPr>
          <p:cNvSpPr/>
          <p:nvPr/>
        </p:nvSpPr>
        <p:spPr>
          <a:xfrm>
            <a:off x="5287929" y="2151316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6A623E1-86D1-4969-8D37-0C3BA3EF26FC}"/>
              </a:ext>
            </a:extLst>
          </p:cNvPr>
          <p:cNvSpPr txBox="1"/>
          <p:nvPr/>
        </p:nvSpPr>
        <p:spPr>
          <a:xfrm>
            <a:off x="4391376" y="3875688"/>
            <a:ext cx="34092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输入题目一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67C73-D5E2-41F5-837C-62C38232B174}"/>
              </a:ext>
            </a:extLst>
          </p:cNvPr>
          <p:cNvGrpSpPr/>
          <p:nvPr/>
        </p:nvGrpSpPr>
        <p:grpSpPr>
          <a:xfrm>
            <a:off x="5550035" y="2484800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B230B643-9CE1-4453-B664-801BE346639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2979E0A7-05DE-4378-BDDC-C9CC376F79A7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F594F57D-77EA-431A-97AC-CCF68C669A2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A7416-8BC8-4EE2-A57F-546B1E947AF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4A2531E7-B419-4986-88F6-56818FA53D25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610DC96-BF5B-490D-B543-7A576410950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F3850E3-3895-44D9-9B15-D72E5B764B4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40B384C-504B-4E48-BE21-8901F0C91C8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404F08A-F0F7-45E4-BE13-4B32101145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5174A22-FECD-448F-9618-1B3113BD46C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ABB11B5-8FF9-439C-BB3B-7235ABC50431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D7CE28C-85E9-4EF8-A39B-EB5361FCE9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8583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CAEA61C-B5AF-47C4-BF8C-D126340A8E2F}"/>
              </a:ext>
            </a:extLst>
          </p:cNvPr>
          <p:cNvGrpSpPr/>
          <p:nvPr/>
        </p:nvGrpSpPr>
        <p:grpSpPr>
          <a:xfrm rot="10800000" flipV="1">
            <a:off x="4871815" y="-7527383"/>
            <a:ext cx="11809557" cy="23460788"/>
            <a:chOff x="-1757842" y="-3626771"/>
            <a:chExt cx="7499314" cy="14898088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B6ED470-71AE-4FAC-9321-1DAEE62D0003}"/>
                </a:ext>
              </a:extLst>
            </p:cNvPr>
            <p:cNvSpPr/>
            <p:nvPr/>
          </p:nvSpPr>
          <p:spPr>
            <a:xfrm>
              <a:off x="-1602200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A4F30AE-33E1-4E75-AECB-C720589732AB}"/>
                </a:ext>
              </a:extLst>
            </p:cNvPr>
            <p:cNvSpPr/>
            <p:nvPr/>
          </p:nvSpPr>
          <p:spPr>
            <a:xfrm>
              <a:off x="-1757842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69333504-8B4F-40F8-95EF-ADDED63906C4}"/>
                </a:ext>
              </a:extLst>
            </p:cNvPr>
            <p:cNvSpPr/>
            <p:nvPr/>
          </p:nvSpPr>
          <p:spPr>
            <a:xfrm>
              <a:off x="-1482611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A4F131-B9AC-4EAB-BE89-5F4CBBA85B57}"/>
              </a:ext>
            </a:extLst>
          </p:cNvPr>
          <p:cNvGrpSpPr/>
          <p:nvPr userDrawn="1"/>
        </p:nvGrpSpPr>
        <p:grpSpPr>
          <a:xfrm>
            <a:off x="7220165" y="4966311"/>
            <a:ext cx="736063" cy="681584"/>
            <a:chOff x="2322083" y="2524595"/>
            <a:chExt cx="182169" cy="168686"/>
          </a:xfrm>
          <a:solidFill>
            <a:srgbClr val="F2F2F2">
              <a:alpha val="2000"/>
            </a:srgb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9E970E8-B362-4DA6-A66B-D8E61BC1207C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B955483-4E23-4F9B-B8F2-9ABF29C7E982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88B68BD-90FA-45BC-BA42-F5AE1103014B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9460D75-858F-4ED2-AE6E-793BA882E584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8545885-D2F0-49A7-854B-4905867EE647}"/>
              </a:ext>
            </a:extLst>
          </p:cNvPr>
          <p:cNvGrpSpPr/>
          <p:nvPr userDrawn="1"/>
        </p:nvGrpSpPr>
        <p:grpSpPr>
          <a:xfrm>
            <a:off x="8027026" y="5672720"/>
            <a:ext cx="604434" cy="538233"/>
            <a:chOff x="2521774" y="2699425"/>
            <a:chExt cx="149592" cy="133208"/>
          </a:xfrm>
          <a:solidFill>
            <a:srgbClr val="F2F2F2">
              <a:alpha val="2000"/>
            </a:srgbClr>
          </a:solidFill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2C8EC0A-2EB3-4A34-B05A-5CF78CFDE1A1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07EF0-07A9-4674-BFF7-DDD269D87FF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8996F6C-A01B-4129-8364-F000D6E6550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74C924F-4C99-463C-B0E7-D0E2189DACBC}"/>
              </a:ext>
            </a:extLst>
          </p:cNvPr>
          <p:cNvGrpSpPr/>
          <p:nvPr userDrawn="1"/>
        </p:nvGrpSpPr>
        <p:grpSpPr>
          <a:xfrm>
            <a:off x="8948065" y="5988004"/>
            <a:ext cx="699233" cy="603678"/>
            <a:chOff x="2749723" y="2777455"/>
            <a:chExt cx="173054" cy="149405"/>
          </a:xfrm>
          <a:solidFill>
            <a:srgbClr val="F2F2F2">
              <a:alpha val="2000"/>
            </a:srgbClr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940E772-31DC-46E9-BD88-20D5E182D81E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3FD70DA-4B67-4B6B-B5C4-503BC77FAB8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4E53A1B4-110E-4994-B8AC-76B53D968EA7}"/>
              </a:ext>
            </a:extLst>
          </p:cNvPr>
          <p:cNvSpPr/>
          <p:nvPr userDrawn="1"/>
        </p:nvSpPr>
        <p:spPr>
          <a:xfrm>
            <a:off x="10036043" y="6141440"/>
            <a:ext cx="546868" cy="402956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7CDD8E2-53D8-422E-A466-F7AF3B725F32}"/>
              </a:ext>
            </a:extLst>
          </p:cNvPr>
          <p:cNvSpPr/>
          <p:nvPr userDrawn="1"/>
        </p:nvSpPr>
        <p:spPr>
          <a:xfrm>
            <a:off x="11044147" y="5693578"/>
            <a:ext cx="604434" cy="719561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27E73E61-2EC4-422E-9AF2-840D0AFA8FD5}"/>
              </a:ext>
            </a:extLst>
          </p:cNvPr>
          <p:cNvSpPr/>
          <p:nvPr userDrawn="1"/>
        </p:nvSpPr>
        <p:spPr>
          <a:xfrm>
            <a:off x="11823432" y="4973511"/>
            <a:ext cx="575649" cy="719561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B72566B-3284-4654-94CE-74E9DC1B8695}"/>
              </a:ext>
            </a:extLst>
          </p:cNvPr>
          <p:cNvSpPr/>
          <p:nvPr userDrawn="1"/>
        </p:nvSpPr>
        <p:spPr>
          <a:xfrm>
            <a:off x="7388017" y="947683"/>
            <a:ext cx="4950584" cy="4950588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5C5C001-9626-49CA-8ECA-7749881A1C43}"/>
              </a:ext>
            </a:extLst>
          </p:cNvPr>
          <p:cNvSpPr/>
          <p:nvPr userDrawn="1"/>
        </p:nvSpPr>
        <p:spPr>
          <a:xfrm>
            <a:off x="6401049" y="-39289"/>
            <a:ext cx="6936578" cy="6936578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FEB9135-92BC-44ED-8118-7C33601999AB}"/>
              </a:ext>
            </a:extLst>
          </p:cNvPr>
          <p:cNvGrpSpPr/>
          <p:nvPr userDrawn="1"/>
        </p:nvGrpSpPr>
        <p:grpSpPr>
          <a:xfrm>
            <a:off x="7656015" y="1733513"/>
            <a:ext cx="4423584" cy="3879843"/>
            <a:chOff x="2429952" y="1724506"/>
            <a:chExt cx="1094798" cy="960227"/>
          </a:xfrm>
          <a:solidFill>
            <a:srgbClr val="F2F2F2">
              <a:alpha val="2000"/>
            </a:srgbClr>
          </a:solidFill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CBC55B-BC54-4224-82C6-4F72BA026FE7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7608CE1-3C4E-4023-8EC7-C834C6F0FB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165EE08-1C4C-443C-885A-7880028C80B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0BAA3FE-03A9-4CE3-A959-1C9AD82F7A5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6A11EC8-6B89-4C98-8669-800D86501CB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77892F24-1FE9-43DE-9F6F-963B0B8CDFD4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5775B4EB-C9E8-40CE-946D-FF80DC5F783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ECE99D13-08C1-42BD-AE6F-A987F46DF5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77C5672-7F14-4B51-B588-CE206ED8B00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CFC787E-A415-4C20-BE5D-8D7C748BD1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604049B-7DF3-428F-94BC-A0F5B4A3947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2EAFAB8-2E83-4FEF-872E-326B9F0E73F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A43B742F-8C86-4C73-8F48-9757E1A10206}"/>
              </a:ext>
            </a:extLst>
          </p:cNvPr>
          <p:cNvGrpSpPr/>
          <p:nvPr userDrawn="1"/>
        </p:nvGrpSpPr>
        <p:grpSpPr>
          <a:xfrm>
            <a:off x="6809528" y="360556"/>
            <a:ext cx="6110516" cy="2504073"/>
            <a:chOff x="2220454" y="1384711"/>
            <a:chExt cx="1512299" cy="619736"/>
          </a:xfrm>
          <a:solidFill>
            <a:srgbClr val="F2F2F2">
              <a:alpha val="2000"/>
            </a:srgbClr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7A09B8C-90DF-45E7-B7B0-A01A9E481812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8D5F0C8A-5780-4E5D-B10F-5FDA34BE961C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538B443B-483B-4AD4-88A1-347B10EFB1FC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2DED53C-A56C-49D2-A010-2B117E7F39B4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6993B84-3FDD-4505-B83B-B64D9963E0C2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E8CB5DE-834E-481E-83F4-8BCBB06C6CA1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AA59354-76BC-4E7B-983D-4BF40D3AC33D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92AC56-6492-4A2D-BD3F-ED423E0CA58A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B798E0A-A527-4708-95A2-1BA89AF4F4E2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E62C3CC-5088-4740-8B00-EB901D213A4F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0630499-3E02-46ED-851F-FB72FB0A7160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6E02AA5-7656-4FB3-8CA0-06EDE5503A27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1858243-469E-43B0-9C62-9EED0999530F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14BAAB3-B228-4AC0-97B2-83FE304512F9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465798E-9BF4-4A18-B4D0-5CCF78186F8C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4B69D2E2-5BFC-40B0-8D97-C818B9A315C4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03FEC04-BF6E-4DC0-857E-D445DD12D311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358BC61-1987-4B22-AA9D-F15D70B0729C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A181FAC-2A3C-4E91-8B7C-5BF7082673A7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872DB2B-EAC0-4984-A752-6D1BB70DB72E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45C7BD-EB13-4F94-BBF8-C3498E7417CF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92ADC3-A639-4C5F-8E2C-C536105094B9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EF8A3CF-BA0F-47E4-ABE4-713A244E84C8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438CD82-B61E-4EF4-895F-58697D03A11F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76D50D00-C165-4D67-8591-C2DE913E42FB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A57BC2E-1823-4402-987F-BD1926FD1C1B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94B4F7E1-9F6F-46A4-AFD8-5F7709F70402}"/>
              </a:ext>
            </a:extLst>
          </p:cNvPr>
          <p:cNvGrpSpPr/>
          <p:nvPr/>
        </p:nvGrpSpPr>
        <p:grpSpPr>
          <a:xfrm>
            <a:off x="1571424" y="1267113"/>
            <a:ext cx="2000493" cy="4185094"/>
            <a:chOff x="1571424" y="1267113"/>
            <a:chExt cx="2000493" cy="4185094"/>
          </a:xfrm>
          <a:solidFill>
            <a:schemeClr val="accent1"/>
          </a:solidFill>
        </p:grpSpPr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FD4F6A59-C185-4C20-8150-EB9ACAADE1B6}"/>
                </a:ext>
              </a:extLst>
            </p:cNvPr>
            <p:cNvSpPr/>
            <p:nvPr/>
          </p:nvSpPr>
          <p:spPr>
            <a:xfrm>
              <a:off x="1571424" y="1267113"/>
              <a:ext cx="1509871" cy="1754327"/>
            </a:xfrm>
            <a:custGeom>
              <a:avLst/>
              <a:gdLst>
                <a:gd name="connsiteX0" fmla="*/ 349042 w 665748"/>
                <a:gd name="connsiteY0" fmla="*/ 357919 h 773535"/>
                <a:gd name="connsiteX1" fmla="*/ 349042 w 665748"/>
                <a:gd name="connsiteY1" fmla="*/ 771951 h 773535"/>
                <a:gd name="connsiteX2" fmla="*/ 664163 w 665748"/>
                <a:gd name="connsiteY2" fmla="*/ 771951 h 773535"/>
                <a:gd name="connsiteX3" fmla="*/ 664163 w 665748"/>
                <a:gd name="connsiteY3" fmla="*/ 4755 h 773535"/>
                <a:gd name="connsiteX4" fmla="*/ 464438 w 665748"/>
                <a:gd name="connsiteY4" fmla="*/ 4755 h 773535"/>
                <a:gd name="connsiteX5" fmla="*/ 4755 w 665748"/>
                <a:gd name="connsiteY5" fmla="*/ 229842 h 773535"/>
                <a:gd name="connsiteX6" fmla="*/ 4755 w 665748"/>
                <a:gd name="connsiteY6" fmla="*/ 498677 h 773535"/>
                <a:gd name="connsiteX7" fmla="*/ 189897 w 665748"/>
                <a:gd name="connsiteY7" fmla="*/ 448587 h 773535"/>
                <a:gd name="connsiteX8" fmla="*/ 349042 w 665748"/>
                <a:gd name="connsiteY8" fmla="*/ 357919 h 77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5748" h="773535">
                  <a:moveTo>
                    <a:pt x="349042" y="357919"/>
                  </a:moveTo>
                  <a:lnTo>
                    <a:pt x="349042" y="771951"/>
                  </a:lnTo>
                  <a:lnTo>
                    <a:pt x="664163" y="771951"/>
                  </a:lnTo>
                  <a:lnTo>
                    <a:pt x="664163" y="4755"/>
                  </a:lnTo>
                  <a:lnTo>
                    <a:pt x="464438" y="4755"/>
                  </a:lnTo>
                  <a:cubicBezTo>
                    <a:pt x="335093" y="103032"/>
                    <a:pt x="181654" y="177850"/>
                    <a:pt x="4755" y="229842"/>
                  </a:cubicBezTo>
                  <a:lnTo>
                    <a:pt x="4755" y="498677"/>
                  </a:lnTo>
                  <a:cubicBezTo>
                    <a:pt x="61185" y="492337"/>
                    <a:pt x="122688" y="475851"/>
                    <a:pt x="189897" y="448587"/>
                  </a:cubicBezTo>
                  <a:cubicBezTo>
                    <a:pt x="257106" y="421323"/>
                    <a:pt x="310365" y="391523"/>
                    <a:pt x="349042" y="357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2F336851-5008-4FA1-94BD-B019E8DD3FFE}"/>
                </a:ext>
              </a:extLst>
            </p:cNvPr>
            <p:cNvSpPr/>
            <p:nvPr/>
          </p:nvSpPr>
          <p:spPr>
            <a:xfrm>
              <a:off x="2363028" y="3315506"/>
              <a:ext cx="714673" cy="1443725"/>
            </a:xfrm>
            <a:custGeom>
              <a:avLst/>
              <a:gdLst>
                <a:gd name="connsiteX0" fmla="*/ 0 w 714673"/>
                <a:gd name="connsiteY0" fmla="*/ 0 h 1443725"/>
                <a:gd name="connsiteX1" fmla="*/ 714673 w 714673"/>
                <a:gd name="connsiteY1" fmla="*/ 0 h 1443725"/>
                <a:gd name="connsiteX2" fmla="*/ 714673 w 714673"/>
                <a:gd name="connsiteY2" fmla="*/ 377962 h 1443725"/>
                <a:gd name="connsiteX3" fmla="*/ 2558 w 714673"/>
                <a:gd name="connsiteY3" fmla="*/ 1443725 h 1443725"/>
                <a:gd name="connsiteX4" fmla="*/ 0 w 714673"/>
                <a:gd name="connsiteY4" fmla="*/ 1443725 h 144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73" h="1443725">
                  <a:moveTo>
                    <a:pt x="0" y="0"/>
                  </a:moveTo>
                  <a:lnTo>
                    <a:pt x="714673" y="0"/>
                  </a:lnTo>
                  <a:lnTo>
                    <a:pt x="714673" y="377962"/>
                  </a:lnTo>
                  <a:lnTo>
                    <a:pt x="2558" y="1443725"/>
                  </a:lnTo>
                  <a:lnTo>
                    <a:pt x="0" y="144372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89" name="直接连接符 88">
              <a:extLst>
                <a:ext uri="{FF2B5EF4-FFF2-40B4-BE49-F238E27FC236}">
                  <a16:creationId xmlns:a16="http://schemas.microsoft.com/office/drawing/2014/main" id="{80DB9A6E-B0E3-4B0C-8718-504A03C7B28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902556" y="2953815"/>
              <a:ext cx="1669361" cy="2498392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文本框 89">
              <a:extLst>
                <a:ext uri="{FF2B5EF4-FFF2-40B4-BE49-F238E27FC236}">
                  <a16:creationId xmlns:a16="http://schemas.microsoft.com/office/drawing/2014/main" id="{4492E99B-FDA8-48F8-855C-7B93E7A52B35}"/>
                </a:ext>
              </a:extLst>
            </p:cNvPr>
            <p:cNvSpPr txBox="1"/>
            <p:nvPr/>
          </p:nvSpPr>
          <p:spPr>
            <a:xfrm>
              <a:off x="2913892" y="443072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PART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id="{09785C23-FC44-4BC0-A8F0-5871E8579B6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91866" y="3512379"/>
              <a:ext cx="1022027" cy="1529582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接连接符 91">
              <a:extLst>
                <a:ext uri="{FF2B5EF4-FFF2-40B4-BE49-F238E27FC236}">
                  <a16:creationId xmlns:a16="http://schemas.microsoft.com/office/drawing/2014/main" id="{553FC9C3-E5C8-4BE7-9274-0D7F2182E2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198633" y="3793505"/>
              <a:ext cx="1022027" cy="1529582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接连接符 92">
              <a:extLst>
                <a:ext uri="{FF2B5EF4-FFF2-40B4-BE49-F238E27FC236}">
                  <a16:creationId xmlns:a16="http://schemas.microsoft.com/office/drawing/2014/main" id="{569CC749-D8E7-413D-89D5-257002054B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221820" y="3363776"/>
              <a:ext cx="250994" cy="375641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AF4740-7431-4A5E-A541-3915BE1A4CFF}"/>
              </a:ext>
            </a:extLst>
          </p:cNvPr>
          <p:cNvGrpSpPr/>
          <p:nvPr/>
        </p:nvGrpSpPr>
        <p:grpSpPr>
          <a:xfrm>
            <a:off x="6281767" y="1881411"/>
            <a:ext cx="5262980" cy="2964729"/>
            <a:chOff x="6803836" y="2659156"/>
            <a:chExt cx="4215232" cy="296472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69FF9EA-B236-4C5D-92F3-F5FAEEEA5BF0}"/>
                </a:ext>
              </a:extLst>
            </p:cNvPr>
            <p:cNvSpPr txBox="1"/>
            <p:nvPr/>
          </p:nvSpPr>
          <p:spPr>
            <a:xfrm>
              <a:off x="6803836" y="2659156"/>
              <a:ext cx="421523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在此输入你的题目一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0270E8-E0CA-4703-BA17-A999B4D8C8A9}"/>
                </a:ext>
              </a:extLst>
            </p:cNvPr>
            <p:cNvSpPr txBox="1"/>
            <p:nvPr/>
          </p:nvSpPr>
          <p:spPr>
            <a:xfrm>
              <a:off x="6841997" y="3498303"/>
              <a:ext cx="4176767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蚕学馆，是杭州知府林启为实现实业救国、教育救国的宏愿于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1897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年创办的，是我国最早创办的新学教育机构之一。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884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9A214729-0996-4AAC-B201-A3FA8D972B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2" b="12422"/>
          <a:stretch>
            <a:fillRect/>
          </a:stretch>
        </p:blipFill>
        <p:spPr>
          <a:xfrm>
            <a:off x="12000" y="0"/>
            <a:ext cx="12180000" cy="6858000"/>
          </a:xfr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411A74E7-CF55-4FCF-9014-B0FF2350727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3F8160A-EE51-49AD-9320-D6A4E19D8ED1}"/>
              </a:ext>
            </a:extLst>
          </p:cNvPr>
          <p:cNvSpPr txBox="1"/>
          <p:nvPr/>
        </p:nvSpPr>
        <p:spPr>
          <a:xfrm>
            <a:off x="5747187" y="1491208"/>
            <a:ext cx="63030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0" b="1" dirty="0">
                <a:solidFill>
                  <a:schemeClr val="tx1">
                    <a:lumMod val="20000"/>
                    <a:lumOff val="80000"/>
                    <a:alpha val="18000"/>
                  </a:schemeClr>
                </a:solidFill>
                <a:latin typeface="Source Han Sans"/>
                <a:cs typeface="+mn-ea"/>
                <a:sym typeface="Source Han Sans"/>
              </a:rPr>
              <a:t>“</a:t>
            </a:r>
            <a:endParaRPr lang="zh-CN" altLang="en-US" sz="2400" b="1" dirty="0">
              <a:solidFill>
                <a:schemeClr val="tx1">
                  <a:lumMod val="20000"/>
                  <a:lumOff val="80000"/>
                  <a:alpha val="18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815F9661-4630-48BE-BF0F-33330B49DD7B}"/>
              </a:ext>
            </a:extLst>
          </p:cNvPr>
          <p:cNvSpPr txBox="1"/>
          <p:nvPr/>
        </p:nvSpPr>
        <p:spPr>
          <a:xfrm>
            <a:off x="5695891" y="2409854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前言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E6CD3030-361F-4577-A4E5-727CF6FEA262}"/>
              </a:ext>
            </a:extLst>
          </p:cNvPr>
          <p:cNvSpPr txBox="1"/>
          <p:nvPr/>
        </p:nvSpPr>
        <p:spPr>
          <a:xfrm>
            <a:off x="1549400" y="2960061"/>
            <a:ext cx="9093200" cy="15261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蚕学馆，是杭州知府林启为实现实业救国、教育救国的宏愿于</a:t>
            </a:r>
            <a:r>
              <a:rPr lang="en-US" altLang="zh-CN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1897</a:t>
            </a:r>
            <a:r>
              <a:rPr lang="zh-CN" altLang="en-US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年创办的，是我国最早创办的新学教育机构之一。</a:t>
            </a:r>
            <a:r>
              <a:rPr lang="en-US" altLang="zh-CN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1908</a:t>
            </a:r>
            <a:r>
              <a:rPr lang="zh-CN" altLang="en-US" sz="1600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年，因办学成绩卓著，被清政府御批升格为“高等蚕桑学堂”。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7EF33DC-97A0-4B0A-A662-003E86FBA96C}"/>
              </a:ext>
            </a:extLst>
          </p:cNvPr>
          <p:cNvSpPr txBox="1"/>
          <p:nvPr/>
        </p:nvSpPr>
        <p:spPr>
          <a:xfrm rot="10800000">
            <a:off x="5780850" y="4043354"/>
            <a:ext cx="63030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000" b="1" dirty="0">
                <a:solidFill>
                  <a:schemeClr val="tx1">
                    <a:lumMod val="20000"/>
                    <a:lumOff val="80000"/>
                    <a:alpha val="18000"/>
                  </a:schemeClr>
                </a:solidFill>
                <a:latin typeface="Source Han Sans"/>
                <a:cs typeface="+mn-ea"/>
                <a:sym typeface="Source Han Sans"/>
              </a:rPr>
              <a:t>“</a:t>
            </a:r>
            <a:endParaRPr lang="zh-CN" altLang="en-US" sz="2400" b="1" dirty="0">
              <a:solidFill>
                <a:schemeClr val="tx1">
                  <a:lumMod val="20000"/>
                  <a:lumOff val="80000"/>
                  <a:alpha val="18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140116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985BBA0B-4969-401B-B99C-D03BCB4B785E}"/>
              </a:ext>
            </a:extLst>
          </p:cNvPr>
          <p:cNvSpPr txBox="1"/>
          <p:nvPr/>
        </p:nvSpPr>
        <p:spPr>
          <a:xfrm>
            <a:off x="1219200" y="4499471"/>
            <a:ext cx="9791700" cy="17113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dirty="0"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dirty="0">
                <a:latin typeface="Source Han Sans"/>
                <a:cs typeface="+mn-ea"/>
                <a:sym typeface="Source Han Sans"/>
              </a:rPr>
              <a:t>蚕学馆，是杭州知府林启为实现实业救国</a:t>
            </a:r>
            <a:r>
              <a:rPr lang="zh-CN" altLang="en-US" dirty="0">
                <a:cs typeface="+mn-ea"/>
                <a:sym typeface="Source Han Sans"/>
              </a:rPr>
              <a:t>。学校办学历史悠久。浙江理工大学坐落在历史文化名城杭州市，占地面积</a:t>
            </a:r>
            <a:r>
              <a:rPr lang="en-US" altLang="zh-CN" dirty="0">
                <a:cs typeface="+mn-ea"/>
                <a:sym typeface="Source Han Sans"/>
              </a:rPr>
              <a:t>2100</a:t>
            </a:r>
            <a:r>
              <a:rPr lang="zh-CN" altLang="en-US" dirty="0">
                <a:cs typeface="+mn-ea"/>
                <a:sym typeface="Source Han Sans"/>
              </a:rPr>
              <a:t>余亩。学校前身</a:t>
            </a:r>
            <a:r>
              <a:rPr lang="en-US" altLang="zh-CN" dirty="0">
                <a:cs typeface="+mn-ea"/>
                <a:sym typeface="Source Han Sans"/>
              </a:rPr>
              <a:t>——</a:t>
            </a:r>
            <a:r>
              <a:rPr lang="zh-CN" altLang="en-US" dirty="0">
                <a:cs typeface="+mn-ea"/>
                <a:sym typeface="Source Han Sans"/>
              </a:rPr>
              <a:t>蚕学馆，是杭州知府林启为实现实业救国。</a:t>
            </a:r>
          </a:p>
          <a:p>
            <a:pPr>
              <a:lnSpc>
                <a:spcPct val="150000"/>
              </a:lnSpc>
            </a:pPr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9D7FC0D0-1B20-4891-868F-B8EE960789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endParaRPr lang="zh-CN" altLang="en-US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id="{E58642C1-EFFB-4DDF-B398-4A92539E169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15</a:t>
            </a:fld>
            <a:endParaRPr lang="zh-CN" altLang="en-US" dirty="0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C58BDD3B-328E-4487-959B-B44D53825ED8}"/>
              </a:ext>
            </a:extLst>
          </p:cNvPr>
          <p:cNvSpPr/>
          <p:nvPr/>
        </p:nvSpPr>
        <p:spPr>
          <a:xfrm>
            <a:off x="-571499" y="996921"/>
            <a:ext cx="10718386" cy="3215425"/>
          </a:xfrm>
          <a:custGeom>
            <a:avLst/>
            <a:gdLst>
              <a:gd name="connsiteX0" fmla="*/ 236857 w 9150079"/>
              <a:gd name="connsiteY0" fmla="*/ 3164316 h 3215425"/>
              <a:gd name="connsiteX1" fmla="*/ 2853057 w 9150079"/>
              <a:gd name="connsiteY1" fmla="*/ 2046716 h 3215425"/>
              <a:gd name="connsiteX2" fmla="*/ 7056757 w 9150079"/>
              <a:gd name="connsiteY2" fmla="*/ 2834116 h 3215425"/>
              <a:gd name="connsiteX3" fmla="*/ 8860157 w 9150079"/>
              <a:gd name="connsiteY3" fmla="*/ 1335516 h 3215425"/>
              <a:gd name="connsiteX4" fmla="*/ 1100457 w 9150079"/>
              <a:gd name="connsiteY4" fmla="*/ 52816 h 3215425"/>
              <a:gd name="connsiteX5" fmla="*/ 236857 w 9150079"/>
              <a:gd name="connsiteY5" fmla="*/ 3164316 h 321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0079" h="3215425">
                <a:moveTo>
                  <a:pt x="236857" y="3164316"/>
                </a:moveTo>
                <a:cubicBezTo>
                  <a:pt x="528957" y="3496633"/>
                  <a:pt x="1716407" y="2101749"/>
                  <a:pt x="2853057" y="2046716"/>
                </a:cubicBezTo>
                <a:cubicBezTo>
                  <a:pt x="3989707" y="1991683"/>
                  <a:pt x="6055574" y="2952649"/>
                  <a:pt x="7056757" y="2834116"/>
                </a:cubicBezTo>
                <a:cubicBezTo>
                  <a:pt x="8057940" y="2715583"/>
                  <a:pt x="9852874" y="1799066"/>
                  <a:pt x="8860157" y="1335516"/>
                </a:cubicBezTo>
                <a:cubicBezTo>
                  <a:pt x="7867440" y="871966"/>
                  <a:pt x="2539790" y="-256217"/>
                  <a:pt x="1100457" y="52816"/>
                </a:cubicBezTo>
                <a:cubicBezTo>
                  <a:pt x="-338876" y="361849"/>
                  <a:pt x="-55243" y="2831999"/>
                  <a:pt x="236857" y="3164316"/>
                </a:cubicBezTo>
                <a:close/>
              </a:path>
            </a:pathLst>
          </a:custGeom>
          <a:solidFill>
            <a:schemeClr val="accent1">
              <a:alpha val="2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7D0DD70-168F-4B41-A0F0-BF13B75D00A5}"/>
              </a:ext>
            </a:extLst>
          </p:cNvPr>
          <p:cNvSpPr/>
          <p:nvPr/>
        </p:nvSpPr>
        <p:spPr>
          <a:xfrm>
            <a:off x="-571499" y="868885"/>
            <a:ext cx="10718386" cy="3215425"/>
          </a:xfrm>
          <a:custGeom>
            <a:avLst/>
            <a:gdLst>
              <a:gd name="connsiteX0" fmla="*/ 236857 w 9150079"/>
              <a:gd name="connsiteY0" fmla="*/ 3164316 h 3215425"/>
              <a:gd name="connsiteX1" fmla="*/ 2853057 w 9150079"/>
              <a:gd name="connsiteY1" fmla="*/ 2046716 h 3215425"/>
              <a:gd name="connsiteX2" fmla="*/ 7056757 w 9150079"/>
              <a:gd name="connsiteY2" fmla="*/ 2834116 h 3215425"/>
              <a:gd name="connsiteX3" fmla="*/ 8860157 w 9150079"/>
              <a:gd name="connsiteY3" fmla="*/ 1335516 h 3215425"/>
              <a:gd name="connsiteX4" fmla="*/ 1100457 w 9150079"/>
              <a:gd name="connsiteY4" fmla="*/ 52816 h 3215425"/>
              <a:gd name="connsiteX5" fmla="*/ 236857 w 9150079"/>
              <a:gd name="connsiteY5" fmla="*/ 3164316 h 321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50079" h="3215425">
                <a:moveTo>
                  <a:pt x="236857" y="3164316"/>
                </a:moveTo>
                <a:cubicBezTo>
                  <a:pt x="528957" y="3496633"/>
                  <a:pt x="1716407" y="2101749"/>
                  <a:pt x="2853057" y="2046716"/>
                </a:cubicBezTo>
                <a:cubicBezTo>
                  <a:pt x="3989707" y="1991683"/>
                  <a:pt x="6055574" y="2952649"/>
                  <a:pt x="7056757" y="2834116"/>
                </a:cubicBezTo>
                <a:cubicBezTo>
                  <a:pt x="8057940" y="2715583"/>
                  <a:pt x="9852874" y="1799066"/>
                  <a:pt x="8860157" y="1335516"/>
                </a:cubicBezTo>
                <a:cubicBezTo>
                  <a:pt x="7867440" y="871966"/>
                  <a:pt x="2539790" y="-256217"/>
                  <a:pt x="1100457" y="52816"/>
                </a:cubicBezTo>
                <a:cubicBezTo>
                  <a:pt x="-338876" y="361849"/>
                  <a:pt x="-55243" y="2831999"/>
                  <a:pt x="236857" y="3164316"/>
                </a:cubicBezTo>
                <a:close/>
              </a:path>
            </a:pathLst>
          </a:custGeom>
          <a:solidFill>
            <a:schemeClr val="accent1">
              <a:alpha val="2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9AA8020D-D3BE-43E5-B18F-996C92DB2532}"/>
              </a:ext>
            </a:extLst>
          </p:cNvPr>
          <p:cNvSpPr txBox="1"/>
          <p:nvPr/>
        </p:nvSpPr>
        <p:spPr>
          <a:xfrm>
            <a:off x="1219200" y="3822700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在此再次输入内容</a:t>
            </a:r>
            <a:endParaRPr lang="zh-CN" altLang="en-US" sz="2000" b="1" dirty="0">
              <a:solidFill>
                <a:schemeClr val="accent1"/>
              </a:solidFill>
              <a:latin typeface="Source Han Sans"/>
              <a:cs typeface="+mn-ea"/>
              <a:sym typeface="Source Han Sans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89A724C3-1D92-4507-8834-1D6DA35D48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14429" b="14429"/>
          <a:stretch>
            <a:fillRect/>
          </a:stretch>
        </p:blipFill>
        <p:spPr>
          <a:xfrm>
            <a:off x="0" y="-666640"/>
            <a:ext cx="12192000" cy="4878986"/>
          </a:xfrm>
          <a:custGeom>
            <a:avLst/>
            <a:gdLst>
              <a:gd name="connsiteX0" fmla="*/ 5609029 w 12192000"/>
              <a:gd name="connsiteY0" fmla="*/ 23 h 4878986"/>
              <a:gd name="connsiteX1" fmla="*/ 10198100 w 12192000"/>
              <a:gd name="connsiteY1" fmla="*/ 57040 h 4878986"/>
              <a:gd name="connsiteX2" fmla="*/ 12007999 w 12192000"/>
              <a:gd name="connsiteY2" fmla="*/ 30623 h 4878986"/>
              <a:gd name="connsiteX3" fmla="*/ 12192000 w 12192000"/>
              <a:gd name="connsiteY3" fmla="*/ 32851 h 4878986"/>
              <a:gd name="connsiteX4" fmla="*/ 12192000 w 12192000"/>
              <a:gd name="connsiteY4" fmla="*/ 4516147 h 4878986"/>
              <a:gd name="connsiteX5" fmla="*/ 12158365 w 12192000"/>
              <a:gd name="connsiteY5" fmla="*/ 4531012 h 4878986"/>
              <a:gd name="connsiteX6" fmla="*/ 9550400 w 12192000"/>
              <a:gd name="connsiteY6" fmla="*/ 4870340 h 4878986"/>
              <a:gd name="connsiteX7" fmla="*/ 2959100 w 12192000"/>
              <a:gd name="connsiteY7" fmla="*/ 3473340 h 4878986"/>
              <a:gd name="connsiteX8" fmla="*/ 16111 w 12192000"/>
              <a:gd name="connsiteY8" fmla="*/ 4438999 h 4878986"/>
              <a:gd name="connsiteX9" fmla="*/ 0 w 12192000"/>
              <a:gd name="connsiteY9" fmla="*/ 4436106 h 4878986"/>
              <a:gd name="connsiteX10" fmla="*/ 0 w 12192000"/>
              <a:gd name="connsiteY10" fmla="*/ 423815 h 4878986"/>
              <a:gd name="connsiteX11" fmla="*/ 199176 w 12192000"/>
              <a:gd name="connsiteY11" fmla="*/ 365719 h 4878986"/>
              <a:gd name="connsiteX12" fmla="*/ 5609029 w 12192000"/>
              <a:gd name="connsiteY12" fmla="*/ 23 h 4878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2000" h="4878986">
                <a:moveTo>
                  <a:pt x="5609029" y="23"/>
                </a:moveTo>
                <a:cubicBezTo>
                  <a:pt x="7443995" y="1304"/>
                  <a:pt x="9221126" y="56114"/>
                  <a:pt x="10198100" y="57040"/>
                </a:cubicBezTo>
                <a:cubicBezTo>
                  <a:pt x="11035506" y="57834"/>
                  <a:pt x="11601747" y="30946"/>
                  <a:pt x="12007999" y="30623"/>
                </a:cubicBezTo>
                <a:lnTo>
                  <a:pt x="12192000" y="32851"/>
                </a:lnTo>
                <a:lnTo>
                  <a:pt x="12192000" y="4516147"/>
                </a:lnTo>
                <a:lnTo>
                  <a:pt x="12158365" y="4531012"/>
                </a:lnTo>
                <a:cubicBezTo>
                  <a:pt x="11493269" y="4799564"/>
                  <a:pt x="10607411" y="4912673"/>
                  <a:pt x="9550400" y="4870340"/>
                </a:cubicBezTo>
                <a:cubicBezTo>
                  <a:pt x="7859183" y="4802607"/>
                  <a:pt x="4584700" y="3562240"/>
                  <a:pt x="2959100" y="3473340"/>
                </a:cubicBezTo>
                <a:cubicBezTo>
                  <a:pt x="1536700" y="3395553"/>
                  <a:pt x="582646" y="4495922"/>
                  <a:pt x="16111" y="4438999"/>
                </a:cubicBezTo>
                <a:lnTo>
                  <a:pt x="0" y="4436106"/>
                </a:lnTo>
                <a:lnTo>
                  <a:pt x="0" y="423815"/>
                </a:lnTo>
                <a:lnTo>
                  <a:pt x="199176" y="365719"/>
                </a:lnTo>
                <a:cubicBezTo>
                  <a:pt x="1339282" y="67013"/>
                  <a:pt x="3511925" y="-1440"/>
                  <a:pt x="5609029" y="23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538400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0A01172A-E1D3-4E78-9FE6-546EB335BE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263900" y="0"/>
            <a:ext cx="12192000" cy="6858000"/>
          </a:xfrm>
          <a:prstGeom prst="rect">
            <a:avLst/>
          </a:prstGeom>
        </p:spPr>
      </p:pic>
      <p:sp>
        <p:nvSpPr>
          <p:cNvPr id="8" name="矩形 7">
            <a:extLst>
              <a:ext uri="{FF2B5EF4-FFF2-40B4-BE49-F238E27FC236}">
                <a16:creationId xmlns:a16="http://schemas.microsoft.com/office/drawing/2014/main" id="{64B3108C-3DDA-49CA-8591-1E59B9AC8CB0}"/>
              </a:ext>
            </a:extLst>
          </p:cNvPr>
          <p:cNvSpPr/>
          <p:nvPr/>
        </p:nvSpPr>
        <p:spPr>
          <a:xfrm>
            <a:off x="0" y="-203200"/>
            <a:ext cx="12192000" cy="7061200"/>
          </a:xfrm>
          <a:prstGeom prst="rect">
            <a:avLst/>
          </a:prstGeom>
          <a:gradFill>
            <a:gsLst>
              <a:gs pos="0">
                <a:schemeClr val="accent1">
                  <a:alpha val="0"/>
                </a:schemeClr>
              </a:gs>
              <a:gs pos="49000">
                <a:srgbClr val="193253">
                  <a:alpha val="81000"/>
                </a:srgbClr>
              </a:gs>
              <a:gs pos="70000">
                <a:schemeClr val="accent1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3583AB96-B135-4832-BD90-90B4C9F3B598}"/>
              </a:ext>
            </a:extLst>
          </p:cNvPr>
          <p:cNvSpPr/>
          <p:nvPr/>
        </p:nvSpPr>
        <p:spPr>
          <a:xfrm>
            <a:off x="7535208" y="1733695"/>
            <a:ext cx="3877986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3600" b="1" dirty="0">
                <a:solidFill>
                  <a:schemeClr val="bg1"/>
                </a:solidFill>
                <a:cs typeface="+mn-ea"/>
                <a:sym typeface="Source Han Sans"/>
              </a:rPr>
              <a:t>输入你需要的内容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6037AD23-37C1-4B4C-B49E-8338583B7A7C}"/>
              </a:ext>
            </a:extLst>
          </p:cNvPr>
          <p:cNvSpPr/>
          <p:nvPr/>
        </p:nvSpPr>
        <p:spPr>
          <a:xfrm>
            <a:off x="6223000" y="2583226"/>
            <a:ext cx="5190194" cy="2541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pc="300" dirty="0">
                <a:solidFill>
                  <a:schemeClr val="bg1"/>
                </a:solidFill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pc="300" dirty="0">
                <a:solidFill>
                  <a:schemeClr val="bg1"/>
                </a:solidFill>
                <a:cs typeface="+mn-ea"/>
                <a:sym typeface="Source Han Sans"/>
              </a:rPr>
              <a:t>2100</a:t>
            </a:r>
            <a:r>
              <a:rPr lang="zh-CN" altLang="en-US" spc="300" dirty="0">
                <a:solidFill>
                  <a:schemeClr val="bg1"/>
                </a:solidFill>
                <a:cs typeface="+mn-ea"/>
                <a:sym typeface="Source Han Sans"/>
              </a:rPr>
              <a:t>余亩。学校前身</a:t>
            </a:r>
            <a:r>
              <a:rPr lang="en-US" altLang="zh-CN" spc="300" dirty="0">
                <a:solidFill>
                  <a:schemeClr val="bg1"/>
                </a:solidFill>
                <a:cs typeface="+mn-ea"/>
                <a:sym typeface="Source Han Sans"/>
              </a:rPr>
              <a:t>——</a:t>
            </a:r>
            <a:r>
              <a:rPr lang="zh-CN" altLang="en-US" spc="300" dirty="0">
                <a:solidFill>
                  <a:schemeClr val="bg1"/>
                </a:solidFill>
                <a:cs typeface="+mn-ea"/>
                <a:sym typeface="Source Han Sans"/>
              </a:rPr>
              <a:t>蚕学馆，是杭州知府林启为实现实业救国、教育救国的宏愿于</a:t>
            </a:r>
            <a:r>
              <a:rPr lang="en-US" altLang="zh-CN" spc="300" dirty="0">
                <a:solidFill>
                  <a:schemeClr val="bg1"/>
                </a:solidFill>
                <a:cs typeface="+mn-ea"/>
                <a:sym typeface="Source Han Sans"/>
              </a:rPr>
              <a:t>1897</a:t>
            </a:r>
            <a:r>
              <a:rPr lang="zh-CN" altLang="en-US" spc="300" dirty="0">
                <a:solidFill>
                  <a:schemeClr val="bg1"/>
                </a:solidFill>
                <a:cs typeface="+mn-ea"/>
                <a:sym typeface="Source Han Sans"/>
              </a:rPr>
              <a:t>年创办的，是我国最早创办的新学教育机构之一。</a:t>
            </a:r>
          </a:p>
        </p:txBody>
      </p:sp>
    </p:spTree>
    <p:extLst>
      <p:ext uri="{BB962C8B-B14F-4D97-AF65-F5344CB8AC3E}">
        <p14:creationId xmlns:p14="http://schemas.microsoft.com/office/powerpoint/2010/main" val="3060451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E00DBAA-2076-43E7-B4BC-8287575327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4FFAFE5B-D014-4638-80D7-AFA84AFF717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17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F67A4428-6FA5-4C0D-B2DA-E4F5E932C07A}"/>
              </a:ext>
            </a:extLst>
          </p:cNvPr>
          <p:cNvSpPr/>
          <p:nvPr/>
        </p:nvSpPr>
        <p:spPr>
          <a:xfrm>
            <a:off x="911224" y="3822700"/>
            <a:ext cx="6746875" cy="2235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DC72C6A3-F93E-428B-A307-643FEFD18035}"/>
              </a:ext>
            </a:extLst>
          </p:cNvPr>
          <p:cNvSpPr/>
          <p:nvPr/>
        </p:nvSpPr>
        <p:spPr>
          <a:xfrm>
            <a:off x="7658100" y="1268412"/>
            <a:ext cx="3657600" cy="4789487"/>
          </a:xfrm>
          <a:prstGeom prst="rect">
            <a:avLst/>
          </a:prstGeom>
          <a:blipFill dpi="0" rotWithShape="1">
            <a:blip r:embed="rId2"/>
            <a:srcRect/>
            <a:tile tx="76200" ty="16510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A7C457B-8725-40F9-AB44-9AB8EF63DA5B}"/>
              </a:ext>
            </a:extLst>
          </p:cNvPr>
          <p:cNvSpPr txBox="1"/>
          <p:nvPr/>
        </p:nvSpPr>
        <p:spPr>
          <a:xfrm>
            <a:off x="1219200" y="1401381"/>
            <a:ext cx="305724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在此再次输入内容</a:t>
            </a:r>
            <a:endParaRPr lang="zh-CN" altLang="en-US" sz="2000" b="1" dirty="0">
              <a:solidFill>
                <a:schemeClr val="accent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69C1B9F4-9C9C-4B81-B423-194F6765391F}"/>
              </a:ext>
            </a:extLst>
          </p:cNvPr>
          <p:cNvSpPr txBox="1"/>
          <p:nvPr/>
        </p:nvSpPr>
        <p:spPr>
          <a:xfrm>
            <a:off x="1219200" y="2180122"/>
            <a:ext cx="6184900" cy="12945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dirty="0"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dirty="0">
                <a:latin typeface="Source Han Sans"/>
                <a:cs typeface="+mn-ea"/>
                <a:sym typeface="Source Han Sans"/>
              </a:rPr>
              <a:t>蚕学馆，是杭州知府林启为实现实业救国。</a:t>
            </a:r>
          </a:p>
        </p:txBody>
      </p:sp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EDE25071-CD1E-4EAA-8C29-D6B8A796D2EC}"/>
              </a:ext>
            </a:extLst>
          </p:cNvPr>
          <p:cNvCxnSpPr>
            <a:cxnSpLocks/>
          </p:cNvCxnSpPr>
          <p:nvPr/>
        </p:nvCxnSpPr>
        <p:spPr>
          <a:xfrm>
            <a:off x="1345218" y="2003798"/>
            <a:ext cx="599085" cy="0"/>
          </a:xfrm>
          <a:prstGeom prst="line">
            <a:avLst/>
          </a:prstGeom>
          <a:ln w="47625" cap="rnd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754B59DC-81D5-4CE1-8BAA-01B11380A6F6}"/>
              </a:ext>
            </a:extLst>
          </p:cNvPr>
          <p:cNvGrpSpPr/>
          <p:nvPr/>
        </p:nvGrpSpPr>
        <p:grpSpPr>
          <a:xfrm>
            <a:off x="1259155" y="4215961"/>
            <a:ext cx="1917178" cy="1464444"/>
            <a:chOff x="1442038" y="4254061"/>
            <a:chExt cx="1917178" cy="1464444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14D42E33-5407-4353-BE46-EA6C3E87390A}"/>
                </a:ext>
              </a:extLst>
            </p:cNvPr>
            <p:cNvSpPr txBox="1"/>
            <p:nvPr/>
          </p:nvSpPr>
          <p:spPr>
            <a:xfrm>
              <a:off x="1442039" y="4254061"/>
              <a:ext cx="49564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01</a:t>
              </a:r>
              <a:endParaRPr lang="zh-CN" altLang="en-US" sz="24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05210D3-803D-41AB-9DAC-BDACB30A285E}"/>
                </a:ext>
              </a:extLst>
            </p:cNvPr>
            <p:cNvSpPr txBox="1"/>
            <p:nvPr/>
          </p:nvSpPr>
          <p:spPr>
            <a:xfrm>
              <a:off x="1442038" y="4697520"/>
              <a:ext cx="1917178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EC272F0-5175-4202-AEAE-E7E22F3255D2}"/>
              </a:ext>
            </a:extLst>
          </p:cNvPr>
          <p:cNvGrpSpPr/>
          <p:nvPr/>
        </p:nvGrpSpPr>
        <p:grpSpPr>
          <a:xfrm>
            <a:off x="3385777" y="4215961"/>
            <a:ext cx="1917178" cy="1464444"/>
            <a:chOff x="3591479" y="4254061"/>
            <a:chExt cx="1917178" cy="1464444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21E4F27F-635B-41F7-967A-7ADAB26BD9EB}"/>
                </a:ext>
              </a:extLst>
            </p:cNvPr>
            <p:cNvSpPr txBox="1"/>
            <p:nvPr/>
          </p:nvSpPr>
          <p:spPr>
            <a:xfrm>
              <a:off x="3591480" y="4254061"/>
              <a:ext cx="49564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02</a:t>
              </a:r>
              <a:endParaRPr lang="zh-CN" altLang="en-US" sz="24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87D0BAD4-1CB4-4C9B-8EB6-A8EB0D364CDF}"/>
                </a:ext>
              </a:extLst>
            </p:cNvPr>
            <p:cNvSpPr txBox="1"/>
            <p:nvPr/>
          </p:nvSpPr>
          <p:spPr>
            <a:xfrm>
              <a:off x="3591479" y="4697520"/>
              <a:ext cx="1917178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490B457-F90B-4447-ADC4-780D8F67E712}"/>
              </a:ext>
            </a:extLst>
          </p:cNvPr>
          <p:cNvGrpSpPr/>
          <p:nvPr/>
        </p:nvGrpSpPr>
        <p:grpSpPr>
          <a:xfrm>
            <a:off x="5512399" y="4215961"/>
            <a:ext cx="1917178" cy="1464444"/>
            <a:chOff x="5762657" y="4254061"/>
            <a:chExt cx="1917178" cy="1464444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9555702F-7CDB-4D61-B1CE-18BFB578256B}"/>
                </a:ext>
              </a:extLst>
            </p:cNvPr>
            <p:cNvSpPr txBox="1"/>
            <p:nvPr/>
          </p:nvSpPr>
          <p:spPr>
            <a:xfrm>
              <a:off x="5762658" y="4254061"/>
              <a:ext cx="49564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2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03</a:t>
              </a:r>
              <a:endParaRPr lang="zh-CN" altLang="en-US" sz="24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49F55FAD-BF3D-4502-8371-8153320A53F8}"/>
                </a:ext>
              </a:extLst>
            </p:cNvPr>
            <p:cNvSpPr txBox="1"/>
            <p:nvPr/>
          </p:nvSpPr>
          <p:spPr>
            <a:xfrm>
              <a:off x="5762657" y="4697520"/>
              <a:ext cx="1917178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16302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FE460B9B-4AE8-4663-A720-D63D3CE0565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DBEB2895-5B8F-4200-9F0B-BE8210BD157B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18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27F5FB7A-2A46-44E4-BD9B-1FB5FE4E6930}"/>
              </a:ext>
            </a:extLst>
          </p:cNvPr>
          <p:cNvSpPr/>
          <p:nvPr/>
        </p:nvSpPr>
        <p:spPr>
          <a:xfrm>
            <a:off x="1485900" y="1816100"/>
            <a:ext cx="4229100" cy="2906713"/>
          </a:xfrm>
          <a:prstGeom prst="rect">
            <a:avLst/>
          </a:prstGeom>
          <a:blipFill dpi="0" rotWithShape="1">
            <a:blip r:embed="rId2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1FAA3C92-5626-4D03-9613-657CA515DCC4}"/>
              </a:ext>
            </a:extLst>
          </p:cNvPr>
          <p:cNvSpPr/>
          <p:nvPr/>
        </p:nvSpPr>
        <p:spPr>
          <a:xfrm>
            <a:off x="2504459" y="4330700"/>
            <a:ext cx="2191982" cy="711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A120595F-54FE-4A0B-AB76-FD584BC9365B}"/>
              </a:ext>
            </a:extLst>
          </p:cNvPr>
          <p:cNvSpPr/>
          <p:nvPr/>
        </p:nvSpPr>
        <p:spPr>
          <a:xfrm>
            <a:off x="6477000" y="1816100"/>
            <a:ext cx="4229100" cy="2906713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C3ED5FEC-F41B-4588-A260-0084BE4D3B17}"/>
              </a:ext>
            </a:extLst>
          </p:cNvPr>
          <p:cNvSpPr/>
          <p:nvPr/>
        </p:nvSpPr>
        <p:spPr>
          <a:xfrm>
            <a:off x="7495559" y="4330700"/>
            <a:ext cx="2191982" cy="711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833D26B-BF8A-4AE1-8F68-384D2E47D6CC}"/>
              </a:ext>
            </a:extLst>
          </p:cNvPr>
          <p:cNvSpPr txBox="1"/>
          <p:nvPr/>
        </p:nvSpPr>
        <p:spPr>
          <a:xfrm>
            <a:off x="2815620" y="4538147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339A1ED1-E105-4653-9B08-FAB652C3B9C8}"/>
              </a:ext>
            </a:extLst>
          </p:cNvPr>
          <p:cNvSpPr txBox="1"/>
          <p:nvPr/>
        </p:nvSpPr>
        <p:spPr>
          <a:xfrm>
            <a:off x="7806720" y="4538147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</p:spTree>
    <p:extLst>
      <p:ext uri="{BB962C8B-B14F-4D97-AF65-F5344CB8AC3E}">
        <p14:creationId xmlns:p14="http://schemas.microsoft.com/office/powerpoint/2010/main" val="3657569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13">
            <a:extLst>
              <a:ext uri="{FF2B5EF4-FFF2-40B4-BE49-F238E27FC236}">
                <a16:creationId xmlns:a16="http://schemas.microsoft.com/office/drawing/2014/main" id="{78EC05D6-C103-4847-A551-D4E8E060CF6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B019F30C-7837-493F-B09D-9163B8339E49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19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AB138C56-F924-42FB-98D0-276B6F1A88A6}"/>
              </a:ext>
            </a:extLst>
          </p:cNvPr>
          <p:cNvSpPr/>
          <p:nvPr/>
        </p:nvSpPr>
        <p:spPr>
          <a:xfrm>
            <a:off x="911225" y="1268413"/>
            <a:ext cx="4067175" cy="21605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0FFDEF32-BD14-45AD-B482-FDDE4AE71491}"/>
              </a:ext>
            </a:extLst>
          </p:cNvPr>
          <p:cNvSpPr/>
          <p:nvPr/>
        </p:nvSpPr>
        <p:spPr>
          <a:xfrm>
            <a:off x="7210425" y="3429000"/>
            <a:ext cx="4067175" cy="2160587"/>
          </a:xfrm>
          <a:prstGeom prst="rect">
            <a:avLst/>
          </a:prstGeom>
          <a:solidFill>
            <a:schemeClr val="accent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0B44C763-6B12-40E7-9E8F-AEE8F7877BBD}"/>
              </a:ext>
            </a:extLst>
          </p:cNvPr>
          <p:cNvSpPr/>
          <p:nvPr/>
        </p:nvSpPr>
        <p:spPr>
          <a:xfrm>
            <a:off x="4978400" y="1268413"/>
            <a:ext cx="6299200" cy="2160587"/>
          </a:xfrm>
          <a:prstGeom prst="rect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4000"/>
                      </a14:imgEffect>
                    </a14:imgLayer>
                  </a14:imgProps>
                </a:ext>
              </a:extLst>
            </a:blip>
            <a:srcRect/>
            <a:tile tx="146050" ty="-552450" sx="81000" sy="81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4FC85819-3233-42B5-8773-59726E1E696E}"/>
              </a:ext>
            </a:extLst>
          </p:cNvPr>
          <p:cNvSpPr/>
          <p:nvPr/>
        </p:nvSpPr>
        <p:spPr>
          <a:xfrm>
            <a:off x="911225" y="3428999"/>
            <a:ext cx="6299200" cy="2160587"/>
          </a:xfrm>
          <a:prstGeom prst="rect">
            <a:avLst/>
          </a:prstGeom>
          <a:blipFill dpi="0"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24000"/>
                      </a14:imgEffect>
                    </a14:imgLayer>
                  </a14:imgProps>
                </a:ext>
              </a:extLst>
            </a:blip>
            <a:srcRect/>
            <a:tile tx="146050" ty="-552450" sx="81000" sy="81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6A17028F-8549-43AE-AD3E-94733CE12CA5}"/>
              </a:ext>
            </a:extLst>
          </p:cNvPr>
          <p:cNvSpPr txBox="1"/>
          <p:nvPr/>
        </p:nvSpPr>
        <p:spPr>
          <a:xfrm>
            <a:off x="1087793" y="1523291"/>
            <a:ext cx="25077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D29ED0D-461D-4AFC-893A-14E2AD7C5FCC}"/>
              </a:ext>
            </a:extLst>
          </p:cNvPr>
          <p:cNvSpPr txBox="1"/>
          <p:nvPr/>
        </p:nvSpPr>
        <p:spPr>
          <a:xfrm>
            <a:off x="1087792" y="2087925"/>
            <a:ext cx="3662008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8F498AA8-079E-429B-BC24-AC1B72DCB85A}"/>
              </a:ext>
            </a:extLst>
          </p:cNvPr>
          <p:cNvSpPr txBox="1"/>
          <p:nvPr/>
        </p:nvSpPr>
        <p:spPr>
          <a:xfrm>
            <a:off x="7565408" y="3708765"/>
            <a:ext cx="25077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93BF316F-6900-4745-82F1-506FED32EF3B}"/>
              </a:ext>
            </a:extLst>
          </p:cNvPr>
          <p:cNvSpPr txBox="1"/>
          <p:nvPr/>
        </p:nvSpPr>
        <p:spPr>
          <a:xfrm>
            <a:off x="7565408" y="4273399"/>
            <a:ext cx="3357208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余亩。</a:t>
            </a:r>
          </a:p>
        </p:txBody>
      </p:sp>
    </p:spTree>
    <p:extLst>
      <p:ext uri="{BB962C8B-B14F-4D97-AF65-F5344CB8AC3E}">
        <p14:creationId xmlns:p14="http://schemas.microsoft.com/office/powerpoint/2010/main" val="283331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组合 55">
            <a:extLst>
              <a:ext uri="{FF2B5EF4-FFF2-40B4-BE49-F238E27FC236}">
                <a16:creationId xmlns:a16="http://schemas.microsoft.com/office/drawing/2014/main" id="{5BF2C98A-F65B-4CD6-BF23-02729BCE9561}"/>
              </a:ext>
            </a:extLst>
          </p:cNvPr>
          <p:cNvGrpSpPr/>
          <p:nvPr/>
        </p:nvGrpSpPr>
        <p:grpSpPr>
          <a:xfrm>
            <a:off x="5149167" y="1559399"/>
            <a:ext cx="1893667" cy="1893667"/>
            <a:chOff x="5149167" y="1559399"/>
            <a:chExt cx="1893667" cy="1893667"/>
          </a:xfrm>
        </p:grpSpPr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3B63E54F-A2E2-4848-97F1-F69149025045}"/>
                </a:ext>
              </a:extLst>
            </p:cNvPr>
            <p:cNvGrpSpPr/>
            <p:nvPr/>
          </p:nvGrpSpPr>
          <p:grpSpPr>
            <a:xfrm>
              <a:off x="5378896" y="2932853"/>
              <a:ext cx="1431654" cy="449313"/>
              <a:chOff x="1885737" y="3855621"/>
              <a:chExt cx="1431654" cy="449313"/>
            </a:xfrm>
            <a:solidFill>
              <a:schemeClr val="accent1"/>
            </a:solidFill>
          </p:grpSpPr>
          <p:sp>
            <p:nvSpPr>
              <p:cNvPr id="3" name="任意多边形: 形状 2">
                <a:extLst>
                  <a:ext uri="{FF2B5EF4-FFF2-40B4-BE49-F238E27FC236}">
                    <a16:creationId xmlns:a16="http://schemas.microsoft.com/office/drawing/2014/main" id="{D218ABFE-39DD-4022-BCD9-C5F4AAD0D04F}"/>
                  </a:ext>
                </a:extLst>
              </p:cNvPr>
              <p:cNvSpPr/>
              <p:nvPr/>
            </p:nvSpPr>
            <p:spPr>
              <a:xfrm>
                <a:off x="1968436" y="3855621"/>
                <a:ext cx="31827" cy="55697"/>
              </a:xfrm>
              <a:custGeom>
                <a:avLst/>
                <a:gdLst>
                  <a:gd name="connsiteX0" fmla="*/ 11446 w 12082"/>
                  <a:gd name="connsiteY0" fmla="*/ 6738 h 21144"/>
                  <a:gd name="connsiteX1" fmla="*/ 9936 w 12082"/>
                  <a:gd name="connsiteY1" fmla="*/ 3415 h 21144"/>
                  <a:gd name="connsiteX2" fmla="*/ 7821 w 12082"/>
                  <a:gd name="connsiteY2" fmla="*/ 2509 h 21144"/>
                  <a:gd name="connsiteX3" fmla="*/ 4801 w 12082"/>
                  <a:gd name="connsiteY3" fmla="*/ 5831 h 21144"/>
                  <a:gd name="connsiteX4" fmla="*/ 2686 w 12082"/>
                  <a:gd name="connsiteY4" fmla="*/ 10664 h 21144"/>
                  <a:gd name="connsiteX5" fmla="*/ 2988 w 12082"/>
                  <a:gd name="connsiteY5" fmla="*/ 20029 h 21144"/>
                  <a:gd name="connsiteX6" fmla="*/ 7821 w 12082"/>
                  <a:gd name="connsiteY6" fmla="*/ 20935 h 21144"/>
                  <a:gd name="connsiteX7" fmla="*/ 10238 w 12082"/>
                  <a:gd name="connsiteY7" fmla="*/ 18820 h 21144"/>
                  <a:gd name="connsiteX8" fmla="*/ 12352 w 12082"/>
                  <a:gd name="connsiteY8" fmla="*/ 11571 h 21144"/>
                  <a:gd name="connsiteX9" fmla="*/ 11446 w 12082"/>
                  <a:gd name="connsiteY9" fmla="*/ 673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82" h="21144">
                    <a:moveTo>
                      <a:pt x="11446" y="6738"/>
                    </a:moveTo>
                    <a:cubicBezTo>
                      <a:pt x="11144" y="5529"/>
                      <a:pt x="10842" y="4321"/>
                      <a:pt x="9936" y="3415"/>
                    </a:cubicBezTo>
                    <a:cubicBezTo>
                      <a:pt x="9332" y="2509"/>
                      <a:pt x="8728" y="1905"/>
                      <a:pt x="7821" y="2509"/>
                    </a:cubicBezTo>
                    <a:cubicBezTo>
                      <a:pt x="7821" y="2509"/>
                      <a:pt x="6311" y="4019"/>
                      <a:pt x="4801" y="5831"/>
                    </a:cubicBezTo>
                    <a:cubicBezTo>
                      <a:pt x="3592" y="7342"/>
                      <a:pt x="2988" y="8852"/>
                      <a:pt x="2686" y="10664"/>
                    </a:cubicBezTo>
                    <a:cubicBezTo>
                      <a:pt x="2384" y="13383"/>
                      <a:pt x="1780" y="17914"/>
                      <a:pt x="2988" y="20029"/>
                    </a:cubicBezTo>
                    <a:cubicBezTo>
                      <a:pt x="3895" y="22143"/>
                      <a:pt x="6311" y="21539"/>
                      <a:pt x="7821" y="20935"/>
                    </a:cubicBezTo>
                    <a:cubicBezTo>
                      <a:pt x="8728" y="20331"/>
                      <a:pt x="9634" y="19727"/>
                      <a:pt x="10238" y="18820"/>
                    </a:cubicBezTo>
                    <a:cubicBezTo>
                      <a:pt x="11144" y="17310"/>
                      <a:pt x="12654" y="14591"/>
                      <a:pt x="12352" y="11571"/>
                    </a:cubicBezTo>
                    <a:cubicBezTo>
                      <a:pt x="11748" y="9154"/>
                      <a:pt x="11748" y="7644"/>
                      <a:pt x="11446" y="67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" name="任意多边形: 形状 3">
                <a:extLst>
                  <a:ext uri="{FF2B5EF4-FFF2-40B4-BE49-F238E27FC236}">
                    <a16:creationId xmlns:a16="http://schemas.microsoft.com/office/drawing/2014/main" id="{1D3076D7-B75F-4EC2-B6DB-96572C723415}"/>
                  </a:ext>
                </a:extLst>
              </p:cNvPr>
              <p:cNvSpPr/>
              <p:nvPr/>
            </p:nvSpPr>
            <p:spPr>
              <a:xfrm>
                <a:off x="1922601" y="3891270"/>
                <a:ext cx="39782" cy="55697"/>
              </a:xfrm>
              <a:custGeom>
                <a:avLst/>
                <a:gdLst>
                  <a:gd name="connsiteX0" fmla="*/ 9213 w 15103"/>
                  <a:gd name="connsiteY0" fmla="*/ 2266 h 21144"/>
                  <a:gd name="connsiteX1" fmla="*/ 8005 w 15103"/>
                  <a:gd name="connsiteY1" fmla="*/ 2266 h 21144"/>
                  <a:gd name="connsiteX2" fmla="*/ 3776 w 15103"/>
                  <a:gd name="connsiteY2" fmla="*/ 5588 h 21144"/>
                  <a:gd name="connsiteX3" fmla="*/ 2870 w 15103"/>
                  <a:gd name="connsiteY3" fmla="*/ 7401 h 21144"/>
                  <a:gd name="connsiteX4" fmla="*/ 2266 w 15103"/>
                  <a:gd name="connsiteY4" fmla="*/ 10421 h 21144"/>
                  <a:gd name="connsiteX5" fmla="*/ 2266 w 15103"/>
                  <a:gd name="connsiteY5" fmla="*/ 11025 h 21144"/>
                  <a:gd name="connsiteX6" fmla="*/ 2870 w 15103"/>
                  <a:gd name="connsiteY6" fmla="*/ 15254 h 21144"/>
                  <a:gd name="connsiteX7" fmla="*/ 3474 w 15103"/>
                  <a:gd name="connsiteY7" fmla="*/ 17067 h 21144"/>
                  <a:gd name="connsiteX8" fmla="*/ 8005 w 15103"/>
                  <a:gd name="connsiteY8" fmla="*/ 19483 h 21144"/>
                  <a:gd name="connsiteX9" fmla="*/ 13140 w 15103"/>
                  <a:gd name="connsiteY9" fmla="*/ 14952 h 21144"/>
                  <a:gd name="connsiteX10" fmla="*/ 11932 w 15103"/>
                  <a:gd name="connsiteY10" fmla="*/ 4682 h 21144"/>
                  <a:gd name="connsiteX11" fmla="*/ 10723 w 15103"/>
                  <a:gd name="connsiteY11" fmla="*/ 3172 h 21144"/>
                  <a:gd name="connsiteX12" fmla="*/ 9213 w 15103"/>
                  <a:gd name="connsiteY12" fmla="*/ 2266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03" h="21144">
                    <a:moveTo>
                      <a:pt x="9213" y="2266"/>
                    </a:moveTo>
                    <a:cubicBezTo>
                      <a:pt x="8911" y="2266"/>
                      <a:pt x="8307" y="2266"/>
                      <a:pt x="8005" y="2266"/>
                    </a:cubicBezTo>
                    <a:cubicBezTo>
                      <a:pt x="7099" y="2568"/>
                      <a:pt x="5588" y="3172"/>
                      <a:pt x="3776" y="5588"/>
                    </a:cubicBezTo>
                    <a:cubicBezTo>
                      <a:pt x="3474" y="6192"/>
                      <a:pt x="3172" y="6797"/>
                      <a:pt x="2870" y="7401"/>
                    </a:cubicBezTo>
                    <a:cubicBezTo>
                      <a:pt x="2568" y="8307"/>
                      <a:pt x="2266" y="9213"/>
                      <a:pt x="2266" y="10421"/>
                    </a:cubicBezTo>
                    <a:cubicBezTo>
                      <a:pt x="2266" y="10723"/>
                      <a:pt x="2266" y="10723"/>
                      <a:pt x="2266" y="11025"/>
                    </a:cubicBezTo>
                    <a:lnTo>
                      <a:pt x="2870" y="15254"/>
                    </a:lnTo>
                    <a:cubicBezTo>
                      <a:pt x="2870" y="15859"/>
                      <a:pt x="3172" y="16463"/>
                      <a:pt x="3474" y="17067"/>
                    </a:cubicBezTo>
                    <a:cubicBezTo>
                      <a:pt x="4078" y="18275"/>
                      <a:pt x="5286" y="19785"/>
                      <a:pt x="8005" y="19483"/>
                    </a:cubicBezTo>
                    <a:cubicBezTo>
                      <a:pt x="11932" y="19181"/>
                      <a:pt x="13140" y="14952"/>
                      <a:pt x="13140" y="14952"/>
                    </a:cubicBezTo>
                    <a:cubicBezTo>
                      <a:pt x="13140" y="14952"/>
                      <a:pt x="14348" y="9817"/>
                      <a:pt x="11932" y="4682"/>
                    </a:cubicBezTo>
                    <a:cubicBezTo>
                      <a:pt x="11630" y="4078"/>
                      <a:pt x="11328" y="3474"/>
                      <a:pt x="10723" y="3172"/>
                    </a:cubicBezTo>
                    <a:cubicBezTo>
                      <a:pt x="10421" y="2568"/>
                      <a:pt x="9817" y="2266"/>
                      <a:pt x="9213" y="22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91F587C3-E5EE-4801-9D1E-164144C93FFC}"/>
                  </a:ext>
                </a:extLst>
              </p:cNvPr>
              <p:cNvSpPr/>
              <p:nvPr/>
            </p:nvSpPr>
            <p:spPr>
              <a:xfrm>
                <a:off x="1885737" y="3944546"/>
                <a:ext cx="39782" cy="55697"/>
              </a:xfrm>
              <a:custGeom>
                <a:avLst/>
                <a:gdLst>
                  <a:gd name="connsiteX0" fmla="*/ 10823 w 15103"/>
                  <a:gd name="connsiteY0" fmla="*/ 2278 h 21144"/>
                  <a:gd name="connsiteX1" fmla="*/ 4178 w 15103"/>
                  <a:gd name="connsiteY1" fmla="*/ 8923 h 21144"/>
                  <a:gd name="connsiteX2" fmla="*/ 2969 w 15103"/>
                  <a:gd name="connsiteY2" fmla="*/ 18892 h 21144"/>
                  <a:gd name="connsiteX3" fmla="*/ 10823 w 15103"/>
                  <a:gd name="connsiteY3" fmla="*/ 19798 h 21144"/>
                  <a:gd name="connsiteX4" fmla="*/ 15052 w 15103"/>
                  <a:gd name="connsiteY4" fmla="*/ 12246 h 21144"/>
                  <a:gd name="connsiteX5" fmla="*/ 13542 w 15103"/>
                  <a:gd name="connsiteY5" fmla="*/ 4694 h 21144"/>
                  <a:gd name="connsiteX6" fmla="*/ 10823 w 15103"/>
                  <a:gd name="connsiteY6" fmla="*/ 2278 h 21144"/>
                  <a:gd name="connsiteX7" fmla="*/ 10823 w 15103"/>
                  <a:gd name="connsiteY7" fmla="*/ 227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21144">
                    <a:moveTo>
                      <a:pt x="10823" y="2278"/>
                    </a:moveTo>
                    <a:cubicBezTo>
                      <a:pt x="10823" y="2278"/>
                      <a:pt x="8407" y="1674"/>
                      <a:pt x="4178" y="8923"/>
                    </a:cubicBezTo>
                    <a:cubicBezTo>
                      <a:pt x="4178" y="8923"/>
                      <a:pt x="855" y="14965"/>
                      <a:pt x="2969" y="18892"/>
                    </a:cubicBezTo>
                    <a:cubicBezTo>
                      <a:pt x="5084" y="22818"/>
                      <a:pt x="10823" y="19798"/>
                      <a:pt x="10823" y="19798"/>
                    </a:cubicBezTo>
                    <a:cubicBezTo>
                      <a:pt x="10823" y="19798"/>
                      <a:pt x="15052" y="16777"/>
                      <a:pt x="15052" y="12246"/>
                    </a:cubicBezTo>
                    <a:cubicBezTo>
                      <a:pt x="15052" y="9527"/>
                      <a:pt x="14146" y="6507"/>
                      <a:pt x="13542" y="4694"/>
                    </a:cubicBezTo>
                    <a:cubicBezTo>
                      <a:pt x="13240" y="3486"/>
                      <a:pt x="12032" y="2580"/>
                      <a:pt x="10823" y="2278"/>
                    </a:cubicBezTo>
                    <a:cubicBezTo>
                      <a:pt x="10823" y="2278"/>
                      <a:pt x="10823" y="2278"/>
                      <a:pt x="10823" y="22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D79F9381-284A-4794-BE92-673EEE143676}"/>
                  </a:ext>
                </a:extLst>
              </p:cNvPr>
              <p:cNvSpPr/>
              <p:nvPr/>
            </p:nvSpPr>
            <p:spPr>
              <a:xfrm>
                <a:off x="1938039" y="3868992"/>
                <a:ext cx="151176" cy="175045"/>
              </a:xfrm>
              <a:custGeom>
                <a:avLst/>
                <a:gdLst>
                  <a:gd name="connsiteX0" fmla="*/ 48965 w 57392"/>
                  <a:gd name="connsiteY0" fmla="*/ 2266 h 66454"/>
                  <a:gd name="connsiteX1" fmla="*/ 51985 w 57392"/>
                  <a:gd name="connsiteY1" fmla="*/ 7703 h 66454"/>
                  <a:gd name="connsiteX2" fmla="*/ 50777 w 57392"/>
                  <a:gd name="connsiteY2" fmla="*/ 10421 h 66454"/>
                  <a:gd name="connsiteX3" fmla="*/ 41111 w 57392"/>
                  <a:gd name="connsiteY3" fmla="*/ 21296 h 66454"/>
                  <a:gd name="connsiteX4" fmla="*/ 45944 w 57392"/>
                  <a:gd name="connsiteY4" fmla="*/ 24921 h 66454"/>
                  <a:gd name="connsiteX5" fmla="*/ 49569 w 57392"/>
                  <a:gd name="connsiteY5" fmla="*/ 24014 h 66454"/>
                  <a:gd name="connsiteX6" fmla="*/ 53496 w 57392"/>
                  <a:gd name="connsiteY6" fmla="*/ 23410 h 66454"/>
                  <a:gd name="connsiteX7" fmla="*/ 56214 w 57392"/>
                  <a:gd name="connsiteY7" fmla="*/ 24316 h 66454"/>
                  <a:gd name="connsiteX8" fmla="*/ 56818 w 57392"/>
                  <a:gd name="connsiteY8" fmla="*/ 28847 h 66454"/>
                  <a:gd name="connsiteX9" fmla="*/ 55610 w 57392"/>
                  <a:gd name="connsiteY9" fmla="*/ 29754 h 66454"/>
                  <a:gd name="connsiteX10" fmla="*/ 46246 w 57392"/>
                  <a:gd name="connsiteY10" fmla="*/ 32472 h 66454"/>
                  <a:gd name="connsiteX11" fmla="*/ 38392 w 57392"/>
                  <a:gd name="connsiteY11" fmla="*/ 32170 h 66454"/>
                  <a:gd name="connsiteX12" fmla="*/ 36278 w 57392"/>
                  <a:gd name="connsiteY12" fmla="*/ 31868 h 66454"/>
                  <a:gd name="connsiteX13" fmla="*/ 29330 w 57392"/>
                  <a:gd name="connsiteY13" fmla="*/ 33378 h 66454"/>
                  <a:gd name="connsiteX14" fmla="*/ 15737 w 57392"/>
                  <a:gd name="connsiteY14" fmla="*/ 46669 h 66454"/>
                  <a:gd name="connsiteX15" fmla="*/ 14831 w 57392"/>
                  <a:gd name="connsiteY15" fmla="*/ 49388 h 66454"/>
                  <a:gd name="connsiteX16" fmla="*/ 19060 w 57392"/>
                  <a:gd name="connsiteY16" fmla="*/ 47576 h 66454"/>
                  <a:gd name="connsiteX17" fmla="*/ 30538 w 57392"/>
                  <a:gd name="connsiteY17" fmla="*/ 35795 h 66454"/>
                  <a:gd name="connsiteX18" fmla="*/ 37788 w 57392"/>
                  <a:gd name="connsiteY18" fmla="*/ 34889 h 66454"/>
                  <a:gd name="connsiteX19" fmla="*/ 46246 w 57392"/>
                  <a:gd name="connsiteY19" fmla="*/ 37003 h 66454"/>
                  <a:gd name="connsiteX20" fmla="*/ 49569 w 57392"/>
                  <a:gd name="connsiteY20" fmla="*/ 37003 h 66454"/>
                  <a:gd name="connsiteX21" fmla="*/ 53193 w 57392"/>
                  <a:gd name="connsiteY21" fmla="*/ 40024 h 66454"/>
                  <a:gd name="connsiteX22" fmla="*/ 50173 w 57392"/>
                  <a:gd name="connsiteY22" fmla="*/ 45159 h 66454"/>
                  <a:gd name="connsiteX23" fmla="*/ 44736 w 57392"/>
                  <a:gd name="connsiteY23" fmla="*/ 46065 h 66454"/>
                  <a:gd name="connsiteX24" fmla="*/ 43829 w 57392"/>
                  <a:gd name="connsiteY24" fmla="*/ 46669 h 66454"/>
                  <a:gd name="connsiteX25" fmla="*/ 26914 w 57392"/>
                  <a:gd name="connsiteY25" fmla="*/ 65700 h 66454"/>
                  <a:gd name="connsiteX26" fmla="*/ 19966 w 57392"/>
                  <a:gd name="connsiteY26" fmla="*/ 66304 h 66454"/>
                  <a:gd name="connsiteX27" fmla="*/ 19362 w 57392"/>
                  <a:gd name="connsiteY27" fmla="*/ 65700 h 66454"/>
                  <a:gd name="connsiteX28" fmla="*/ 19664 w 57392"/>
                  <a:gd name="connsiteY28" fmla="*/ 56940 h 66454"/>
                  <a:gd name="connsiteX29" fmla="*/ 19362 w 57392"/>
                  <a:gd name="connsiteY29" fmla="*/ 56638 h 66454"/>
                  <a:gd name="connsiteX30" fmla="*/ 17247 w 57392"/>
                  <a:gd name="connsiteY30" fmla="*/ 57544 h 66454"/>
                  <a:gd name="connsiteX31" fmla="*/ 9696 w 57392"/>
                  <a:gd name="connsiteY31" fmla="*/ 58148 h 66454"/>
                  <a:gd name="connsiteX32" fmla="*/ 8790 w 57392"/>
                  <a:gd name="connsiteY32" fmla="*/ 54825 h 66454"/>
                  <a:gd name="connsiteX33" fmla="*/ 8790 w 57392"/>
                  <a:gd name="connsiteY33" fmla="*/ 54221 h 66454"/>
                  <a:gd name="connsiteX34" fmla="*/ 6071 w 57392"/>
                  <a:gd name="connsiteY34" fmla="*/ 51805 h 66454"/>
                  <a:gd name="connsiteX35" fmla="*/ 4863 w 57392"/>
                  <a:gd name="connsiteY35" fmla="*/ 49992 h 66454"/>
                  <a:gd name="connsiteX36" fmla="*/ 4561 w 57392"/>
                  <a:gd name="connsiteY36" fmla="*/ 48784 h 66454"/>
                  <a:gd name="connsiteX37" fmla="*/ 3050 w 57392"/>
                  <a:gd name="connsiteY37" fmla="*/ 43951 h 66454"/>
                  <a:gd name="connsiteX38" fmla="*/ 2446 w 57392"/>
                  <a:gd name="connsiteY38" fmla="*/ 39118 h 66454"/>
                  <a:gd name="connsiteX39" fmla="*/ 5165 w 57392"/>
                  <a:gd name="connsiteY39" fmla="*/ 35191 h 66454"/>
                  <a:gd name="connsiteX40" fmla="*/ 6675 w 57392"/>
                  <a:gd name="connsiteY40" fmla="*/ 34587 h 66454"/>
                  <a:gd name="connsiteX41" fmla="*/ 8488 w 57392"/>
                  <a:gd name="connsiteY41" fmla="*/ 34285 h 66454"/>
                  <a:gd name="connsiteX42" fmla="*/ 16945 w 57392"/>
                  <a:gd name="connsiteY42" fmla="*/ 31868 h 66454"/>
                  <a:gd name="connsiteX43" fmla="*/ 17247 w 57392"/>
                  <a:gd name="connsiteY43" fmla="*/ 28545 h 66454"/>
                  <a:gd name="connsiteX44" fmla="*/ 21778 w 57392"/>
                  <a:gd name="connsiteY44" fmla="*/ 19483 h 66454"/>
                  <a:gd name="connsiteX45" fmla="*/ 33559 w 57392"/>
                  <a:gd name="connsiteY45" fmla="*/ 19483 h 66454"/>
                  <a:gd name="connsiteX46" fmla="*/ 47152 w 57392"/>
                  <a:gd name="connsiteY46" fmla="*/ 3776 h 66454"/>
                  <a:gd name="connsiteX47" fmla="*/ 48965 w 57392"/>
                  <a:gd name="connsiteY47" fmla="*/ 2266 h 66454"/>
                  <a:gd name="connsiteX48" fmla="*/ 30841 w 57392"/>
                  <a:gd name="connsiteY48" fmla="*/ 47878 h 66454"/>
                  <a:gd name="connsiteX49" fmla="*/ 31143 w 57392"/>
                  <a:gd name="connsiteY49" fmla="*/ 47274 h 66454"/>
                  <a:gd name="connsiteX50" fmla="*/ 31143 w 57392"/>
                  <a:gd name="connsiteY50" fmla="*/ 45159 h 66454"/>
                  <a:gd name="connsiteX51" fmla="*/ 29632 w 57392"/>
                  <a:gd name="connsiteY51" fmla="*/ 45461 h 66454"/>
                  <a:gd name="connsiteX52" fmla="*/ 24195 w 57392"/>
                  <a:gd name="connsiteY52" fmla="*/ 51502 h 66454"/>
                  <a:gd name="connsiteX53" fmla="*/ 23893 w 57392"/>
                  <a:gd name="connsiteY53" fmla="*/ 52107 h 66454"/>
                  <a:gd name="connsiteX54" fmla="*/ 24497 w 57392"/>
                  <a:gd name="connsiteY54" fmla="*/ 54523 h 66454"/>
                  <a:gd name="connsiteX55" fmla="*/ 25403 w 57392"/>
                  <a:gd name="connsiteY55" fmla="*/ 53919 h 66454"/>
                  <a:gd name="connsiteX56" fmla="*/ 30841 w 57392"/>
                  <a:gd name="connsiteY56" fmla="*/ 47878 h 66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7392" h="66454">
                    <a:moveTo>
                      <a:pt x="48965" y="2266"/>
                    </a:moveTo>
                    <a:cubicBezTo>
                      <a:pt x="50475" y="2266"/>
                      <a:pt x="52287" y="3172"/>
                      <a:pt x="51985" y="7703"/>
                    </a:cubicBezTo>
                    <a:cubicBezTo>
                      <a:pt x="51985" y="8609"/>
                      <a:pt x="51381" y="9817"/>
                      <a:pt x="50777" y="10421"/>
                    </a:cubicBezTo>
                    <a:lnTo>
                      <a:pt x="41111" y="21296"/>
                    </a:lnTo>
                    <a:cubicBezTo>
                      <a:pt x="41111" y="21296"/>
                      <a:pt x="34465" y="28847"/>
                      <a:pt x="45944" y="24921"/>
                    </a:cubicBezTo>
                    <a:cubicBezTo>
                      <a:pt x="47152" y="24618"/>
                      <a:pt x="48360" y="24316"/>
                      <a:pt x="49569" y="24014"/>
                    </a:cubicBezTo>
                    <a:lnTo>
                      <a:pt x="53496" y="23410"/>
                    </a:lnTo>
                    <a:cubicBezTo>
                      <a:pt x="54402" y="23108"/>
                      <a:pt x="55610" y="23712"/>
                      <a:pt x="56214" y="24316"/>
                    </a:cubicBezTo>
                    <a:cubicBezTo>
                      <a:pt x="57120" y="25525"/>
                      <a:pt x="58329" y="27337"/>
                      <a:pt x="56818" y="28847"/>
                    </a:cubicBezTo>
                    <a:cubicBezTo>
                      <a:pt x="56516" y="29149"/>
                      <a:pt x="56214" y="29452"/>
                      <a:pt x="55610" y="29754"/>
                    </a:cubicBezTo>
                    <a:lnTo>
                      <a:pt x="46246" y="32472"/>
                    </a:lnTo>
                    <a:cubicBezTo>
                      <a:pt x="46246" y="32472"/>
                      <a:pt x="42923" y="33378"/>
                      <a:pt x="38392" y="32170"/>
                    </a:cubicBezTo>
                    <a:cubicBezTo>
                      <a:pt x="37788" y="31868"/>
                      <a:pt x="37184" y="31868"/>
                      <a:pt x="36278" y="31868"/>
                    </a:cubicBezTo>
                    <a:cubicBezTo>
                      <a:pt x="34465" y="31868"/>
                      <a:pt x="30841" y="32170"/>
                      <a:pt x="29330" y="33378"/>
                    </a:cubicBezTo>
                    <a:cubicBezTo>
                      <a:pt x="27216" y="35493"/>
                      <a:pt x="15737" y="46669"/>
                      <a:pt x="15737" y="46669"/>
                    </a:cubicBezTo>
                    <a:cubicBezTo>
                      <a:pt x="15737" y="46669"/>
                      <a:pt x="14227" y="48180"/>
                      <a:pt x="14831" y="49388"/>
                    </a:cubicBezTo>
                    <a:cubicBezTo>
                      <a:pt x="15435" y="50294"/>
                      <a:pt x="19060" y="47576"/>
                      <a:pt x="19060" y="47576"/>
                    </a:cubicBezTo>
                    <a:lnTo>
                      <a:pt x="30538" y="35795"/>
                    </a:lnTo>
                    <a:cubicBezTo>
                      <a:pt x="30538" y="35795"/>
                      <a:pt x="34767" y="31868"/>
                      <a:pt x="37788" y="34889"/>
                    </a:cubicBezTo>
                    <a:cubicBezTo>
                      <a:pt x="40809" y="37909"/>
                      <a:pt x="46246" y="37003"/>
                      <a:pt x="46246" y="37003"/>
                    </a:cubicBezTo>
                    <a:lnTo>
                      <a:pt x="49569" y="37003"/>
                    </a:lnTo>
                    <a:cubicBezTo>
                      <a:pt x="49569" y="37003"/>
                      <a:pt x="52589" y="37607"/>
                      <a:pt x="53193" y="40024"/>
                    </a:cubicBezTo>
                    <a:cubicBezTo>
                      <a:pt x="53798" y="42440"/>
                      <a:pt x="52589" y="44555"/>
                      <a:pt x="50173" y="45159"/>
                    </a:cubicBezTo>
                    <a:cubicBezTo>
                      <a:pt x="47756" y="45763"/>
                      <a:pt x="44736" y="46065"/>
                      <a:pt x="44736" y="46065"/>
                    </a:cubicBezTo>
                    <a:cubicBezTo>
                      <a:pt x="44736" y="46065"/>
                      <a:pt x="44131" y="46065"/>
                      <a:pt x="43829" y="46669"/>
                    </a:cubicBezTo>
                    <a:cubicBezTo>
                      <a:pt x="43225" y="47274"/>
                      <a:pt x="26914" y="65700"/>
                      <a:pt x="26914" y="65700"/>
                    </a:cubicBezTo>
                    <a:lnTo>
                      <a:pt x="19966" y="66304"/>
                    </a:lnTo>
                    <a:cubicBezTo>
                      <a:pt x="19664" y="66304"/>
                      <a:pt x="19362" y="66002"/>
                      <a:pt x="19362" y="65700"/>
                    </a:cubicBezTo>
                    <a:lnTo>
                      <a:pt x="19664" y="56940"/>
                    </a:lnTo>
                    <a:cubicBezTo>
                      <a:pt x="19664" y="56638"/>
                      <a:pt x="19362" y="56638"/>
                      <a:pt x="19362" y="56638"/>
                    </a:cubicBezTo>
                    <a:cubicBezTo>
                      <a:pt x="18758" y="56638"/>
                      <a:pt x="17852" y="57242"/>
                      <a:pt x="17247" y="57544"/>
                    </a:cubicBezTo>
                    <a:cubicBezTo>
                      <a:pt x="16341" y="57846"/>
                      <a:pt x="11508" y="60564"/>
                      <a:pt x="9696" y="58148"/>
                    </a:cubicBezTo>
                    <a:cubicBezTo>
                      <a:pt x="8488" y="56336"/>
                      <a:pt x="8488" y="55429"/>
                      <a:pt x="8790" y="54825"/>
                    </a:cubicBezTo>
                    <a:cubicBezTo>
                      <a:pt x="8790" y="54523"/>
                      <a:pt x="8790" y="54523"/>
                      <a:pt x="8790" y="54221"/>
                    </a:cubicBezTo>
                    <a:lnTo>
                      <a:pt x="6071" y="51805"/>
                    </a:lnTo>
                    <a:cubicBezTo>
                      <a:pt x="5467" y="51200"/>
                      <a:pt x="5165" y="50898"/>
                      <a:pt x="4863" y="49992"/>
                    </a:cubicBezTo>
                    <a:cubicBezTo>
                      <a:pt x="4561" y="49690"/>
                      <a:pt x="4561" y="49086"/>
                      <a:pt x="4561" y="48784"/>
                    </a:cubicBezTo>
                    <a:cubicBezTo>
                      <a:pt x="4561" y="47576"/>
                      <a:pt x="4561" y="45461"/>
                      <a:pt x="3050" y="43951"/>
                    </a:cubicBezTo>
                    <a:cubicBezTo>
                      <a:pt x="2144" y="43045"/>
                      <a:pt x="2144" y="40628"/>
                      <a:pt x="2446" y="39118"/>
                    </a:cubicBezTo>
                    <a:cubicBezTo>
                      <a:pt x="2748" y="37607"/>
                      <a:pt x="3654" y="36097"/>
                      <a:pt x="5165" y="35191"/>
                    </a:cubicBezTo>
                    <a:cubicBezTo>
                      <a:pt x="5769" y="34889"/>
                      <a:pt x="6071" y="34889"/>
                      <a:pt x="6675" y="34587"/>
                    </a:cubicBezTo>
                    <a:cubicBezTo>
                      <a:pt x="7279" y="34587"/>
                      <a:pt x="7883" y="34285"/>
                      <a:pt x="8488" y="34285"/>
                    </a:cubicBezTo>
                    <a:lnTo>
                      <a:pt x="16945" y="31868"/>
                    </a:lnTo>
                    <a:cubicBezTo>
                      <a:pt x="16945" y="31868"/>
                      <a:pt x="19664" y="30358"/>
                      <a:pt x="17247" y="28545"/>
                    </a:cubicBezTo>
                    <a:cubicBezTo>
                      <a:pt x="14529" y="26431"/>
                      <a:pt x="16945" y="18879"/>
                      <a:pt x="21778" y="19483"/>
                    </a:cubicBezTo>
                    <a:cubicBezTo>
                      <a:pt x="26309" y="20087"/>
                      <a:pt x="31143" y="21296"/>
                      <a:pt x="33559" y="19483"/>
                    </a:cubicBezTo>
                    <a:lnTo>
                      <a:pt x="47152" y="3776"/>
                    </a:lnTo>
                    <a:cubicBezTo>
                      <a:pt x="47152" y="2870"/>
                      <a:pt x="48058" y="2266"/>
                      <a:pt x="48965" y="2266"/>
                    </a:cubicBezTo>
                    <a:close/>
                    <a:moveTo>
                      <a:pt x="30841" y="47878"/>
                    </a:moveTo>
                    <a:cubicBezTo>
                      <a:pt x="30841" y="47878"/>
                      <a:pt x="31143" y="47576"/>
                      <a:pt x="31143" y="47274"/>
                    </a:cubicBezTo>
                    <a:cubicBezTo>
                      <a:pt x="31445" y="46669"/>
                      <a:pt x="31747" y="45461"/>
                      <a:pt x="31143" y="45159"/>
                    </a:cubicBezTo>
                    <a:cubicBezTo>
                      <a:pt x="30841" y="44857"/>
                      <a:pt x="30236" y="44857"/>
                      <a:pt x="29632" y="45461"/>
                    </a:cubicBezTo>
                    <a:lnTo>
                      <a:pt x="24195" y="51502"/>
                    </a:lnTo>
                    <a:cubicBezTo>
                      <a:pt x="23893" y="51805"/>
                      <a:pt x="23893" y="51805"/>
                      <a:pt x="23893" y="52107"/>
                    </a:cubicBezTo>
                    <a:cubicBezTo>
                      <a:pt x="23591" y="53013"/>
                      <a:pt x="23289" y="55127"/>
                      <a:pt x="24497" y="54523"/>
                    </a:cubicBezTo>
                    <a:cubicBezTo>
                      <a:pt x="24799" y="54523"/>
                      <a:pt x="25101" y="54221"/>
                      <a:pt x="25403" y="53919"/>
                    </a:cubicBezTo>
                    <a:lnTo>
                      <a:pt x="30841" y="478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FA2C8532-9B10-40E4-8D91-A5524DEE85B4}"/>
                  </a:ext>
                </a:extLst>
              </p:cNvPr>
              <p:cNvSpPr/>
              <p:nvPr/>
            </p:nvSpPr>
            <p:spPr>
              <a:xfrm>
                <a:off x="2180171" y="4050899"/>
                <a:ext cx="39782" cy="47739"/>
              </a:xfrm>
              <a:custGeom>
                <a:avLst/>
                <a:gdLst>
                  <a:gd name="connsiteX0" fmla="*/ 7183 w 15103"/>
                  <a:gd name="connsiteY0" fmla="*/ 2681 h 18124"/>
                  <a:gd name="connsiteX1" fmla="*/ 5069 w 15103"/>
                  <a:gd name="connsiteY1" fmla="*/ 4493 h 18124"/>
                  <a:gd name="connsiteX2" fmla="*/ 2350 w 15103"/>
                  <a:gd name="connsiteY2" fmla="*/ 10233 h 18124"/>
                  <a:gd name="connsiteX3" fmla="*/ 2652 w 15103"/>
                  <a:gd name="connsiteY3" fmla="*/ 15368 h 18124"/>
                  <a:gd name="connsiteX4" fmla="*/ 8089 w 15103"/>
                  <a:gd name="connsiteY4" fmla="*/ 17784 h 18124"/>
                  <a:gd name="connsiteX5" fmla="*/ 14433 w 15103"/>
                  <a:gd name="connsiteY5" fmla="*/ 9024 h 18124"/>
                  <a:gd name="connsiteX6" fmla="*/ 7183 w 15103"/>
                  <a:gd name="connsiteY6" fmla="*/ 2681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03" h="18124">
                    <a:moveTo>
                      <a:pt x="7183" y="2681"/>
                    </a:moveTo>
                    <a:cubicBezTo>
                      <a:pt x="7183" y="2681"/>
                      <a:pt x="6277" y="2681"/>
                      <a:pt x="5069" y="4493"/>
                    </a:cubicBezTo>
                    <a:cubicBezTo>
                      <a:pt x="3860" y="6306"/>
                      <a:pt x="2652" y="6910"/>
                      <a:pt x="2350" y="10233"/>
                    </a:cubicBezTo>
                    <a:cubicBezTo>
                      <a:pt x="2048" y="13555"/>
                      <a:pt x="2652" y="15368"/>
                      <a:pt x="2652" y="15368"/>
                    </a:cubicBezTo>
                    <a:cubicBezTo>
                      <a:pt x="2652" y="15368"/>
                      <a:pt x="3558" y="18993"/>
                      <a:pt x="8089" y="17784"/>
                    </a:cubicBezTo>
                    <a:cubicBezTo>
                      <a:pt x="12620" y="16878"/>
                      <a:pt x="15943" y="13858"/>
                      <a:pt x="14433" y="9024"/>
                    </a:cubicBezTo>
                    <a:cubicBezTo>
                      <a:pt x="12620" y="3889"/>
                      <a:pt x="11412" y="1171"/>
                      <a:pt x="7183" y="26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4EAE9B58-A659-423F-885E-7FB950DE02EA}"/>
                  </a:ext>
                </a:extLst>
              </p:cNvPr>
              <p:cNvSpPr/>
              <p:nvPr/>
            </p:nvSpPr>
            <p:spPr>
              <a:xfrm>
                <a:off x="2144590" y="4083492"/>
                <a:ext cx="39782" cy="47739"/>
              </a:xfrm>
              <a:custGeom>
                <a:avLst/>
                <a:gdLst>
                  <a:gd name="connsiteX0" fmla="*/ 8609 w 15103"/>
                  <a:gd name="connsiteY0" fmla="*/ 2389 h 18124"/>
                  <a:gd name="connsiteX1" fmla="*/ 3776 w 15103"/>
                  <a:gd name="connsiteY1" fmla="*/ 6316 h 18124"/>
                  <a:gd name="connsiteX2" fmla="*/ 3474 w 15103"/>
                  <a:gd name="connsiteY2" fmla="*/ 15680 h 18124"/>
                  <a:gd name="connsiteX3" fmla="*/ 10421 w 15103"/>
                  <a:gd name="connsiteY3" fmla="*/ 16888 h 18124"/>
                  <a:gd name="connsiteX4" fmla="*/ 13140 w 15103"/>
                  <a:gd name="connsiteY4" fmla="*/ 15982 h 18124"/>
                  <a:gd name="connsiteX5" fmla="*/ 14046 w 15103"/>
                  <a:gd name="connsiteY5" fmla="*/ 12055 h 18124"/>
                  <a:gd name="connsiteX6" fmla="*/ 11630 w 15103"/>
                  <a:gd name="connsiteY6" fmla="*/ 6618 h 18124"/>
                  <a:gd name="connsiteX7" fmla="*/ 8609 w 15103"/>
                  <a:gd name="connsiteY7" fmla="*/ 2389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18124">
                    <a:moveTo>
                      <a:pt x="8609" y="2389"/>
                    </a:moveTo>
                    <a:cubicBezTo>
                      <a:pt x="8609" y="2389"/>
                      <a:pt x="5588" y="1181"/>
                      <a:pt x="3776" y="6316"/>
                    </a:cubicBezTo>
                    <a:cubicBezTo>
                      <a:pt x="1661" y="11149"/>
                      <a:pt x="1963" y="13868"/>
                      <a:pt x="3474" y="15680"/>
                    </a:cubicBezTo>
                    <a:cubicBezTo>
                      <a:pt x="4682" y="17191"/>
                      <a:pt x="8307" y="17191"/>
                      <a:pt x="10421" y="16888"/>
                    </a:cubicBezTo>
                    <a:cubicBezTo>
                      <a:pt x="11328" y="16888"/>
                      <a:pt x="12536" y="16586"/>
                      <a:pt x="13140" y="15982"/>
                    </a:cubicBezTo>
                    <a:cubicBezTo>
                      <a:pt x="14046" y="15378"/>
                      <a:pt x="14952" y="14170"/>
                      <a:pt x="14046" y="12055"/>
                    </a:cubicBezTo>
                    <a:cubicBezTo>
                      <a:pt x="12536" y="8733"/>
                      <a:pt x="12838" y="10847"/>
                      <a:pt x="11630" y="6618"/>
                    </a:cubicBezTo>
                    <a:cubicBezTo>
                      <a:pt x="10421" y="2389"/>
                      <a:pt x="8609" y="2389"/>
                      <a:pt x="8609" y="23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13185C73-E37A-4E24-8797-7A01A7AC870E}"/>
                  </a:ext>
                </a:extLst>
              </p:cNvPr>
              <p:cNvSpPr/>
              <p:nvPr/>
            </p:nvSpPr>
            <p:spPr>
              <a:xfrm>
                <a:off x="2108785" y="4112164"/>
                <a:ext cx="167088" cy="87521"/>
              </a:xfrm>
              <a:custGeom>
                <a:avLst/>
                <a:gdLst>
                  <a:gd name="connsiteX0" fmla="*/ 14952 w 63434"/>
                  <a:gd name="connsiteY0" fmla="*/ 12951 h 33227"/>
                  <a:gd name="connsiteX1" fmla="*/ 14046 w 63434"/>
                  <a:gd name="connsiteY1" fmla="*/ 12951 h 33227"/>
                  <a:gd name="connsiteX2" fmla="*/ 7401 w 63434"/>
                  <a:gd name="connsiteY2" fmla="*/ 13857 h 33227"/>
                  <a:gd name="connsiteX3" fmla="*/ 2568 w 63434"/>
                  <a:gd name="connsiteY3" fmla="*/ 17180 h 33227"/>
                  <a:gd name="connsiteX4" fmla="*/ 2266 w 63434"/>
                  <a:gd name="connsiteY4" fmla="*/ 21409 h 33227"/>
                  <a:gd name="connsiteX5" fmla="*/ 3776 w 63434"/>
                  <a:gd name="connsiteY5" fmla="*/ 25034 h 33227"/>
                  <a:gd name="connsiteX6" fmla="*/ 8609 w 63434"/>
                  <a:gd name="connsiteY6" fmla="*/ 25336 h 33227"/>
                  <a:gd name="connsiteX7" fmla="*/ 17067 w 63434"/>
                  <a:gd name="connsiteY7" fmla="*/ 19597 h 33227"/>
                  <a:gd name="connsiteX8" fmla="*/ 23712 w 63434"/>
                  <a:gd name="connsiteY8" fmla="*/ 23221 h 33227"/>
                  <a:gd name="connsiteX9" fmla="*/ 28243 w 63434"/>
                  <a:gd name="connsiteY9" fmla="*/ 25034 h 33227"/>
                  <a:gd name="connsiteX10" fmla="*/ 39118 w 63434"/>
                  <a:gd name="connsiteY10" fmla="*/ 28357 h 33227"/>
                  <a:gd name="connsiteX11" fmla="*/ 42743 w 63434"/>
                  <a:gd name="connsiteY11" fmla="*/ 30169 h 33227"/>
                  <a:gd name="connsiteX12" fmla="*/ 47274 w 63434"/>
                  <a:gd name="connsiteY12" fmla="*/ 30773 h 33227"/>
                  <a:gd name="connsiteX13" fmla="*/ 51503 w 63434"/>
                  <a:gd name="connsiteY13" fmla="*/ 25336 h 33227"/>
                  <a:gd name="connsiteX14" fmla="*/ 49086 w 63434"/>
                  <a:gd name="connsiteY14" fmla="*/ 18690 h 33227"/>
                  <a:gd name="connsiteX15" fmla="*/ 54221 w 63434"/>
                  <a:gd name="connsiteY15" fmla="*/ 12649 h 33227"/>
                  <a:gd name="connsiteX16" fmla="*/ 55731 w 63434"/>
                  <a:gd name="connsiteY16" fmla="*/ 11743 h 33227"/>
                  <a:gd name="connsiteX17" fmla="*/ 58450 w 63434"/>
                  <a:gd name="connsiteY17" fmla="*/ 11139 h 33227"/>
                  <a:gd name="connsiteX18" fmla="*/ 63283 w 63434"/>
                  <a:gd name="connsiteY18" fmla="*/ 7212 h 33227"/>
                  <a:gd name="connsiteX19" fmla="*/ 59658 w 63434"/>
                  <a:gd name="connsiteY19" fmla="*/ 4795 h 33227"/>
                  <a:gd name="connsiteX20" fmla="*/ 43951 w 63434"/>
                  <a:gd name="connsiteY20" fmla="*/ 2379 h 33227"/>
                  <a:gd name="connsiteX21" fmla="*/ 40326 w 63434"/>
                  <a:gd name="connsiteY21" fmla="*/ 3285 h 33227"/>
                  <a:gd name="connsiteX22" fmla="*/ 38816 w 63434"/>
                  <a:gd name="connsiteY22" fmla="*/ 5702 h 33227"/>
                  <a:gd name="connsiteX23" fmla="*/ 38816 w 63434"/>
                  <a:gd name="connsiteY23" fmla="*/ 9024 h 33227"/>
                  <a:gd name="connsiteX24" fmla="*/ 38514 w 63434"/>
                  <a:gd name="connsiteY24" fmla="*/ 10837 h 33227"/>
                  <a:gd name="connsiteX25" fmla="*/ 34889 w 63434"/>
                  <a:gd name="connsiteY25" fmla="*/ 15066 h 33227"/>
                  <a:gd name="connsiteX26" fmla="*/ 28847 w 63434"/>
                  <a:gd name="connsiteY26" fmla="*/ 12649 h 33227"/>
                  <a:gd name="connsiteX27" fmla="*/ 26129 w 63434"/>
                  <a:gd name="connsiteY27" fmla="*/ 9326 h 33227"/>
                  <a:gd name="connsiteX28" fmla="*/ 14952 w 63434"/>
                  <a:gd name="connsiteY28" fmla="*/ 12951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3434" h="33227">
                    <a:moveTo>
                      <a:pt x="14952" y="12951"/>
                    </a:moveTo>
                    <a:cubicBezTo>
                      <a:pt x="14650" y="12951"/>
                      <a:pt x="14348" y="12951"/>
                      <a:pt x="14046" y="12951"/>
                    </a:cubicBezTo>
                    <a:cubicBezTo>
                      <a:pt x="12838" y="13253"/>
                      <a:pt x="8911" y="13857"/>
                      <a:pt x="7401" y="13857"/>
                    </a:cubicBezTo>
                    <a:cubicBezTo>
                      <a:pt x="5286" y="13857"/>
                      <a:pt x="3474" y="14159"/>
                      <a:pt x="2568" y="17180"/>
                    </a:cubicBezTo>
                    <a:cubicBezTo>
                      <a:pt x="2266" y="18690"/>
                      <a:pt x="2266" y="20503"/>
                      <a:pt x="2266" y="21409"/>
                    </a:cubicBezTo>
                    <a:cubicBezTo>
                      <a:pt x="2266" y="22617"/>
                      <a:pt x="2870" y="24128"/>
                      <a:pt x="3776" y="25034"/>
                    </a:cubicBezTo>
                    <a:cubicBezTo>
                      <a:pt x="4682" y="26242"/>
                      <a:pt x="6494" y="27148"/>
                      <a:pt x="8609" y="25336"/>
                    </a:cubicBezTo>
                    <a:cubicBezTo>
                      <a:pt x="12838" y="22315"/>
                      <a:pt x="13744" y="20503"/>
                      <a:pt x="17067" y="19597"/>
                    </a:cubicBezTo>
                    <a:cubicBezTo>
                      <a:pt x="20692" y="18690"/>
                      <a:pt x="23712" y="23221"/>
                      <a:pt x="23712" y="23221"/>
                    </a:cubicBezTo>
                    <a:cubicBezTo>
                      <a:pt x="23712" y="23221"/>
                      <a:pt x="24921" y="25336"/>
                      <a:pt x="28243" y="25034"/>
                    </a:cubicBezTo>
                    <a:cubicBezTo>
                      <a:pt x="30358" y="24732"/>
                      <a:pt x="35795" y="26846"/>
                      <a:pt x="39118" y="28357"/>
                    </a:cubicBezTo>
                    <a:cubicBezTo>
                      <a:pt x="40326" y="28961"/>
                      <a:pt x="41534" y="29565"/>
                      <a:pt x="42743" y="30169"/>
                    </a:cubicBezTo>
                    <a:cubicBezTo>
                      <a:pt x="43951" y="30773"/>
                      <a:pt x="45763" y="31679"/>
                      <a:pt x="47274" y="30773"/>
                    </a:cubicBezTo>
                    <a:cubicBezTo>
                      <a:pt x="49690" y="29565"/>
                      <a:pt x="54221" y="27752"/>
                      <a:pt x="51503" y="25336"/>
                    </a:cubicBezTo>
                    <a:cubicBezTo>
                      <a:pt x="48784" y="22919"/>
                      <a:pt x="46971" y="21409"/>
                      <a:pt x="49086" y="18690"/>
                    </a:cubicBezTo>
                    <a:cubicBezTo>
                      <a:pt x="50898" y="16878"/>
                      <a:pt x="53013" y="13857"/>
                      <a:pt x="54221" y="12649"/>
                    </a:cubicBezTo>
                    <a:cubicBezTo>
                      <a:pt x="54523" y="12347"/>
                      <a:pt x="55127" y="12045"/>
                      <a:pt x="55731" y="11743"/>
                    </a:cubicBezTo>
                    <a:cubicBezTo>
                      <a:pt x="56336" y="11441"/>
                      <a:pt x="57242" y="11441"/>
                      <a:pt x="58450" y="11139"/>
                    </a:cubicBezTo>
                    <a:cubicBezTo>
                      <a:pt x="60867" y="10837"/>
                      <a:pt x="63585" y="10837"/>
                      <a:pt x="63283" y="7212"/>
                    </a:cubicBezTo>
                    <a:cubicBezTo>
                      <a:pt x="63283" y="7212"/>
                      <a:pt x="63585" y="5097"/>
                      <a:pt x="59658" y="4795"/>
                    </a:cubicBezTo>
                    <a:cubicBezTo>
                      <a:pt x="56638" y="4493"/>
                      <a:pt x="47274" y="2681"/>
                      <a:pt x="43951" y="2379"/>
                    </a:cubicBezTo>
                    <a:cubicBezTo>
                      <a:pt x="42743" y="2077"/>
                      <a:pt x="41534" y="2379"/>
                      <a:pt x="40326" y="3285"/>
                    </a:cubicBezTo>
                    <a:cubicBezTo>
                      <a:pt x="39722" y="3889"/>
                      <a:pt x="39118" y="4493"/>
                      <a:pt x="38816" y="5702"/>
                    </a:cubicBezTo>
                    <a:cubicBezTo>
                      <a:pt x="38816" y="7212"/>
                      <a:pt x="38816" y="8420"/>
                      <a:pt x="38816" y="9024"/>
                    </a:cubicBezTo>
                    <a:cubicBezTo>
                      <a:pt x="38816" y="9628"/>
                      <a:pt x="38816" y="10233"/>
                      <a:pt x="38514" y="10837"/>
                    </a:cubicBezTo>
                    <a:cubicBezTo>
                      <a:pt x="37909" y="12045"/>
                      <a:pt x="36701" y="14461"/>
                      <a:pt x="34889" y="15066"/>
                    </a:cubicBezTo>
                    <a:cubicBezTo>
                      <a:pt x="32170" y="16274"/>
                      <a:pt x="27337" y="18992"/>
                      <a:pt x="28847" y="12649"/>
                    </a:cubicBezTo>
                    <a:cubicBezTo>
                      <a:pt x="28847" y="12649"/>
                      <a:pt x="32472" y="6306"/>
                      <a:pt x="26129" y="9326"/>
                    </a:cubicBezTo>
                    <a:cubicBezTo>
                      <a:pt x="20994" y="12347"/>
                      <a:pt x="16161" y="12951"/>
                      <a:pt x="14952" y="129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2082DF4-D02D-4726-8E0A-87CA672B8459}"/>
                  </a:ext>
                </a:extLst>
              </p:cNvPr>
              <p:cNvSpPr/>
              <p:nvPr/>
            </p:nvSpPr>
            <p:spPr>
              <a:xfrm>
                <a:off x="2363395" y="4138057"/>
                <a:ext cx="87521" cy="151176"/>
              </a:xfrm>
              <a:custGeom>
                <a:avLst/>
                <a:gdLst>
                  <a:gd name="connsiteX0" fmla="*/ 24921 w 33227"/>
                  <a:gd name="connsiteY0" fmla="*/ 4632 h 57392"/>
                  <a:gd name="connsiteX1" fmla="*/ 23108 w 33227"/>
                  <a:gd name="connsiteY1" fmla="*/ 4028 h 57392"/>
                  <a:gd name="connsiteX2" fmla="*/ 22202 w 33227"/>
                  <a:gd name="connsiteY2" fmla="*/ 4028 h 57392"/>
                  <a:gd name="connsiteX3" fmla="*/ 17369 w 33227"/>
                  <a:gd name="connsiteY3" fmla="*/ 6142 h 57392"/>
                  <a:gd name="connsiteX4" fmla="*/ 16765 w 33227"/>
                  <a:gd name="connsiteY4" fmla="*/ 8559 h 57392"/>
                  <a:gd name="connsiteX5" fmla="*/ 17973 w 33227"/>
                  <a:gd name="connsiteY5" fmla="*/ 12486 h 57392"/>
                  <a:gd name="connsiteX6" fmla="*/ 18275 w 33227"/>
                  <a:gd name="connsiteY6" fmla="*/ 12788 h 57392"/>
                  <a:gd name="connsiteX7" fmla="*/ 20692 w 33227"/>
                  <a:gd name="connsiteY7" fmla="*/ 13392 h 57392"/>
                  <a:gd name="connsiteX8" fmla="*/ 20994 w 33227"/>
                  <a:gd name="connsiteY8" fmla="*/ 13996 h 57392"/>
                  <a:gd name="connsiteX9" fmla="*/ 20087 w 33227"/>
                  <a:gd name="connsiteY9" fmla="*/ 17621 h 57392"/>
                  <a:gd name="connsiteX10" fmla="*/ 18879 w 33227"/>
                  <a:gd name="connsiteY10" fmla="*/ 19131 h 57392"/>
                  <a:gd name="connsiteX11" fmla="*/ 12536 w 33227"/>
                  <a:gd name="connsiteY11" fmla="*/ 21850 h 57392"/>
                  <a:gd name="connsiteX12" fmla="*/ 6797 w 33227"/>
                  <a:gd name="connsiteY12" fmla="*/ 29402 h 57392"/>
                  <a:gd name="connsiteX13" fmla="*/ 8609 w 33227"/>
                  <a:gd name="connsiteY13" fmla="*/ 33933 h 57392"/>
                  <a:gd name="connsiteX14" fmla="*/ 7703 w 33227"/>
                  <a:gd name="connsiteY14" fmla="*/ 39370 h 57392"/>
                  <a:gd name="connsiteX15" fmla="*/ 5588 w 33227"/>
                  <a:gd name="connsiteY15" fmla="*/ 42088 h 57392"/>
                  <a:gd name="connsiteX16" fmla="*/ 5286 w 33227"/>
                  <a:gd name="connsiteY16" fmla="*/ 42693 h 57392"/>
                  <a:gd name="connsiteX17" fmla="*/ 4078 w 33227"/>
                  <a:gd name="connsiteY17" fmla="*/ 44203 h 57392"/>
                  <a:gd name="connsiteX18" fmla="*/ 2568 w 33227"/>
                  <a:gd name="connsiteY18" fmla="*/ 47224 h 57392"/>
                  <a:gd name="connsiteX19" fmla="*/ 2266 w 33227"/>
                  <a:gd name="connsiteY19" fmla="*/ 50848 h 57392"/>
                  <a:gd name="connsiteX20" fmla="*/ 6192 w 33227"/>
                  <a:gd name="connsiteY20" fmla="*/ 54171 h 57392"/>
                  <a:gd name="connsiteX21" fmla="*/ 11630 w 33227"/>
                  <a:gd name="connsiteY21" fmla="*/ 52359 h 57392"/>
                  <a:gd name="connsiteX22" fmla="*/ 12234 w 33227"/>
                  <a:gd name="connsiteY22" fmla="*/ 52057 h 57392"/>
                  <a:gd name="connsiteX23" fmla="*/ 16161 w 33227"/>
                  <a:gd name="connsiteY23" fmla="*/ 46015 h 57392"/>
                  <a:gd name="connsiteX24" fmla="*/ 24316 w 33227"/>
                  <a:gd name="connsiteY24" fmla="*/ 38464 h 57392"/>
                  <a:gd name="connsiteX25" fmla="*/ 26733 w 33227"/>
                  <a:gd name="connsiteY25" fmla="*/ 33328 h 57392"/>
                  <a:gd name="connsiteX26" fmla="*/ 26129 w 33227"/>
                  <a:gd name="connsiteY26" fmla="*/ 32724 h 57392"/>
                  <a:gd name="connsiteX27" fmla="*/ 18275 w 33227"/>
                  <a:gd name="connsiteY27" fmla="*/ 37860 h 57392"/>
                  <a:gd name="connsiteX28" fmla="*/ 17067 w 33227"/>
                  <a:gd name="connsiteY28" fmla="*/ 38162 h 57392"/>
                  <a:gd name="connsiteX29" fmla="*/ 17369 w 33227"/>
                  <a:gd name="connsiteY29" fmla="*/ 36953 h 57392"/>
                  <a:gd name="connsiteX30" fmla="*/ 18577 w 33227"/>
                  <a:gd name="connsiteY30" fmla="*/ 34537 h 57392"/>
                  <a:gd name="connsiteX31" fmla="*/ 21900 w 33227"/>
                  <a:gd name="connsiteY31" fmla="*/ 30006 h 57392"/>
                  <a:gd name="connsiteX32" fmla="*/ 25827 w 33227"/>
                  <a:gd name="connsiteY32" fmla="*/ 19735 h 57392"/>
                  <a:gd name="connsiteX33" fmla="*/ 29150 w 33227"/>
                  <a:gd name="connsiteY33" fmla="*/ 13392 h 57392"/>
                  <a:gd name="connsiteX34" fmla="*/ 29754 w 33227"/>
                  <a:gd name="connsiteY34" fmla="*/ 12788 h 57392"/>
                  <a:gd name="connsiteX35" fmla="*/ 33076 w 33227"/>
                  <a:gd name="connsiteY35" fmla="*/ 8559 h 57392"/>
                  <a:gd name="connsiteX36" fmla="*/ 32774 w 33227"/>
                  <a:gd name="connsiteY36" fmla="*/ 7351 h 57392"/>
                  <a:gd name="connsiteX37" fmla="*/ 30660 w 33227"/>
                  <a:gd name="connsiteY37" fmla="*/ 3122 h 57392"/>
                  <a:gd name="connsiteX38" fmla="*/ 27337 w 33227"/>
                  <a:gd name="connsiteY38" fmla="*/ 3424 h 57392"/>
                  <a:gd name="connsiteX39" fmla="*/ 27035 w 33227"/>
                  <a:gd name="connsiteY39" fmla="*/ 3726 h 57392"/>
                  <a:gd name="connsiteX40" fmla="*/ 25525 w 33227"/>
                  <a:gd name="connsiteY40" fmla="*/ 4330 h 57392"/>
                  <a:gd name="connsiteX41" fmla="*/ 24921 w 33227"/>
                  <a:gd name="connsiteY41" fmla="*/ 4632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3227" h="57392">
                    <a:moveTo>
                      <a:pt x="24921" y="4632"/>
                    </a:moveTo>
                    <a:lnTo>
                      <a:pt x="23108" y="4028"/>
                    </a:lnTo>
                    <a:cubicBezTo>
                      <a:pt x="22806" y="4028"/>
                      <a:pt x="22504" y="4028"/>
                      <a:pt x="22202" y="4028"/>
                    </a:cubicBezTo>
                    <a:lnTo>
                      <a:pt x="17369" y="6142"/>
                    </a:lnTo>
                    <a:cubicBezTo>
                      <a:pt x="17369" y="6142"/>
                      <a:pt x="16463" y="6747"/>
                      <a:pt x="16765" y="8559"/>
                    </a:cubicBezTo>
                    <a:cubicBezTo>
                      <a:pt x="17067" y="10069"/>
                      <a:pt x="17671" y="11882"/>
                      <a:pt x="17973" y="12486"/>
                    </a:cubicBezTo>
                    <a:cubicBezTo>
                      <a:pt x="17973" y="12788"/>
                      <a:pt x="18275" y="12788"/>
                      <a:pt x="18275" y="12788"/>
                    </a:cubicBezTo>
                    <a:lnTo>
                      <a:pt x="20692" y="13392"/>
                    </a:lnTo>
                    <a:cubicBezTo>
                      <a:pt x="20994" y="13392"/>
                      <a:pt x="20994" y="13694"/>
                      <a:pt x="20994" y="13996"/>
                    </a:cubicBezTo>
                    <a:lnTo>
                      <a:pt x="20087" y="17621"/>
                    </a:lnTo>
                    <a:cubicBezTo>
                      <a:pt x="20087" y="18225"/>
                      <a:pt x="19483" y="18829"/>
                      <a:pt x="18879" y="19131"/>
                    </a:cubicBezTo>
                    <a:lnTo>
                      <a:pt x="12536" y="21850"/>
                    </a:lnTo>
                    <a:cubicBezTo>
                      <a:pt x="12536" y="21850"/>
                      <a:pt x="8005" y="22756"/>
                      <a:pt x="6797" y="29402"/>
                    </a:cubicBezTo>
                    <a:cubicBezTo>
                      <a:pt x="6797" y="29402"/>
                      <a:pt x="7099" y="31516"/>
                      <a:pt x="8609" y="33933"/>
                    </a:cubicBezTo>
                    <a:cubicBezTo>
                      <a:pt x="10119" y="36349"/>
                      <a:pt x="9515" y="38464"/>
                      <a:pt x="7703" y="39370"/>
                    </a:cubicBezTo>
                    <a:cubicBezTo>
                      <a:pt x="6494" y="39974"/>
                      <a:pt x="5890" y="41484"/>
                      <a:pt x="5588" y="42088"/>
                    </a:cubicBezTo>
                    <a:cubicBezTo>
                      <a:pt x="5588" y="42391"/>
                      <a:pt x="5286" y="42391"/>
                      <a:pt x="5286" y="42693"/>
                    </a:cubicBezTo>
                    <a:lnTo>
                      <a:pt x="4078" y="44203"/>
                    </a:lnTo>
                    <a:cubicBezTo>
                      <a:pt x="3474" y="45109"/>
                      <a:pt x="2870" y="46015"/>
                      <a:pt x="2568" y="47224"/>
                    </a:cubicBezTo>
                    <a:cubicBezTo>
                      <a:pt x="2266" y="48130"/>
                      <a:pt x="2266" y="49640"/>
                      <a:pt x="2266" y="50848"/>
                    </a:cubicBezTo>
                    <a:cubicBezTo>
                      <a:pt x="2870" y="53869"/>
                      <a:pt x="1963" y="56890"/>
                      <a:pt x="6192" y="54171"/>
                    </a:cubicBezTo>
                    <a:cubicBezTo>
                      <a:pt x="10119" y="51755"/>
                      <a:pt x="7703" y="52661"/>
                      <a:pt x="11630" y="52359"/>
                    </a:cubicBezTo>
                    <a:cubicBezTo>
                      <a:pt x="11932" y="52359"/>
                      <a:pt x="11932" y="52359"/>
                      <a:pt x="12234" y="52057"/>
                    </a:cubicBezTo>
                    <a:cubicBezTo>
                      <a:pt x="12838" y="51150"/>
                      <a:pt x="15556" y="48130"/>
                      <a:pt x="16161" y="46015"/>
                    </a:cubicBezTo>
                    <a:cubicBezTo>
                      <a:pt x="17067" y="43599"/>
                      <a:pt x="24316" y="38464"/>
                      <a:pt x="24316" y="38464"/>
                    </a:cubicBezTo>
                    <a:cubicBezTo>
                      <a:pt x="24316" y="38464"/>
                      <a:pt x="26431" y="36047"/>
                      <a:pt x="26733" y="33328"/>
                    </a:cubicBezTo>
                    <a:cubicBezTo>
                      <a:pt x="26733" y="33026"/>
                      <a:pt x="26431" y="32724"/>
                      <a:pt x="26129" y="32724"/>
                    </a:cubicBezTo>
                    <a:lnTo>
                      <a:pt x="18275" y="37860"/>
                    </a:lnTo>
                    <a:cubicBezTo>
                      <a:pt x="17973" y="38162"/>
                      <a:pt x="17369" y="38162"/>
                      <a:pt x="17067" y="38162"/>
                    </a:cubicBezTo>
                    <a:cubicBezTo>
                      <a:pt x="16765" y="38162"/>
                      <a:pt x="16463" y="37557"/>
                      <a:pt x="17369" y="36953"/>
                    </a:cubicBezTo>
                    <a:cubicBezTo>
                      <a:pt x="17369" y="36953"/>
                      <a:pt x="18275" y="36047"/>
                      <a:pt x="18577" y="34537"/>
                    </a:cubicBezTo>
                    <a:cubicBezTo>
                      <a:pt x="19181" y="31516"/>
                      <a:pt x="21900" y="30006"/>
                      <a:pt x="21900" y="30006"/>
                    </a:cubicBezTo>
                    <a:cubicBezTo>
                      <a:pt x="21900" y="30006"/>
                      <a:pt x="25223" y="27589"/>
                      <a:pt x="25827" y="19735"/>
                    </a:cubicBezTo>
                    <a:cubicBezTo>
                      <a:pt x="25827" y="19735"/>
                      <a:pt x="25827" y="17319"/>
                      <a:pt x="29150" y="13392"/>
                    </a:cubicBezTo>
                    <a:cubicBezTo>
                      <a:pt x="29452" y="13090"/>
                      <a:pt x="29754" y="13090"/>
                      <a:pt x="29754" y="12788"/>
                    </a:cubicBezTo>
                    <a:cubicBezTo>
                      <a:pt x="30660" y="12184"/>
                      <a:pt x="32774" y="10976"/>
                      <a:pt x="33076" y="8559"/>
                    </a:cubicBezTo>
                    <a:cubicBezTo>
                      <a:pt x="33076" y="7955"/>
                      <a:pt x="33076" y="7653"/>
                      <a:pt x="32774" y="7351"/>
                    </a:cubicBezTo>
                    <a:cubicBezTo>
                      <a:pt x="32472" y="6747"/>
                      <a:pt x="31868" y="5538"/>
                      <a:pt x="30660" y="3122"/>
                    </a:cubicBezTo>
                    <a:cubicBezTo>
                      <a:pt x="30660" y="3122"/>
                      <a:pt x="30358" y="1007"/>
                      <a:pt x="27337" y="3424"/>
                    </a:cubicBezTo>
                    <a:cubicBezTo>
                      <a:pt x="27337" y="3424"/>
                      <a:pt x="27035" y="3726"/>
                      <a:pt x="27035" y="3726"/>
                    </a:cubicBezTo>
                    <a:lnTo>
                      <a:pt x="25525" y="4330"/>
                    </a:lnTo>
                    <a:cubicBezTo>
                      <a:pt x="25525" y="4934"/>
                      <a:pt x="25223" y="4934"/>
                      <a:pt x="24921" y="46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E9E0E88D-2F35-4B94-A0D3-F4832432EA2B}"/>
                  </a:ext>
                </a:extLst>
              </p:cNvPr>
              <p:cNvSpPr/>
              <p:nvPr/>
            </p:nvSpPr>
            <p:spPr>
              <a:xfrm>
                <a:off x="2405516" y="4153758"/>
                <a:ext cx="151176" cy="151176"/>
              </a:xfrm>
              <a:custGeom>
                <a:avLst/>
                <a:gdLst>
                  <a:gd name="connsiteX0" fmla="*/ 43063 w 57392"/>
                  <a:gd name="connsiteY0" fmla="*/ 2295 h 57392"/>
                  <a:gd name="connsiteX1" fmla="*/ 44876 w 57392"/>
                  <a:gd name="connsiteY1" fmla="*/ 6524 h 57392"/>
                  <a:gd name="connsiteX2" fmla="*/ 43970 w 57392"/>
                  <a:gd name="connsiteY2" fmla="*/ 7430 h 57392"/>
                  <a:gd name="connsiteX3" fmla="*/ 40647 w 57392"/>
                  <a:gd name="connsiteY3" fmla="*/ 11961 h 57392"/>
                  <a:gd name="connsiteX4" fmla="*/ 47897 w 57392"/>
                  <a:gd name="connsiteY4" fmla="*/ 7732 h 57392"/>
                  <a:gd name="connsiteX5" fmla="*/ 48803 w 57392"/>
                  <a:gd name="connsiteY5" fmla="*/ 4712 h 57392"/>
                  <a:gd name="connsiteX6" fmla="*/ 51219 w 57392"/>
                  <a:gd name="connsiteY6" fmla="*/ 2597 h 57392"/>
                  <a:gd name="connsiteX7" fmla="*/ 52126 w 57392"/>
                  <a:gd name="connsiteY7" fmla="*/ 2899 h 57392"/>
                  <a:gd name="connsiteX8" fmla="*/ 56657 w 57392"/>
                  <a:gd name="connsiteY8" fmla="*/ 7732 h 57392"/>
                  <a:gd name="connsiteX9" fmla="*/ 56959 w 57392"/>
                  <a:gd name="connsiteY9" fmla="*/ 9243 h 57392"/>
                  <a:gd name="connsiteX10" fmla="*/ 55146 w 57392"/>
                  <a:gd name="connsiteY10" fmla="*/ 13472 h 57392"/>
                  <a:gd name="connsiteX11" fmla="*/ 53938 w 57392"/>
                  <a:gd name="connsiteY11" fmla="*/ 14680 h 57392"/>
                  <a:gd name="connsiteX12" fmla="*/ 51521 w 57392"/>
                  <a:gd name="connsiteY12" fmla="*/ 15888 h 57392"/>
                  <a:gd name="connsiteX13" fmla="*/ 49709 w 57392"/>
                  <a:gd name="connsiteY13" fmla="*/ 18003 h 57392"/>
                  <a:gd name="connsiteX14" fmla="*/ 40043 w 57392"/>
                  <a:gd name="connsiteY14" fmla="*/ 30085 h 57392"/>
                  <a:gd name="connsiteX15" fmla="*/ 32491 w 57392"/>
                  <a:gd name="connsiteY15" fmla="*/ 30689 h 57392"/>
                  <a:gd name="connsiteX16" fmla="*/ 32189 w 57392"/>
                  <a:gd name="connsiteY16" fmla="*/ 30991 h 57392"/>
                  <a:gd name="connsiteX17" fmla="*/ 31585 w 57392"/>
                  <a:gd name="connsiteY17" fmla="*/ 33106 h 57392"/>
                  <a:gd name="connsiteX18" fmla="*/ 31887 w 57392"/>
                  <a:gd name="connsiteY18" fmla="*/ 33408 h 57392"/>
                  <a:gd name="connsiteX19" fmla="*/ 34001 w 57392"/>
                  <a:gd name="connsiteY19" fmla="*/ 33710 h 57392"/>
                  <a:gd name="connsiteX20" fmla="*/ 35210 w 57392"/>
                  <a:gd name="connsiteY20" fmla="*/ 34012 h 57392"/>
                  <a:gd name="connsiteX21" fmla="*/ 37324 w 57392"/>
                  <a:gd name="connsiteY21" fmla="*/ 35825 h 57392"/>
                  <a:gd name="connsiteX22" fmla="*/ 37626 w 57392"/>
                  <a:gd name="connsiteY22" fmla="*/ 38241 h 57392"/>
                  <a:gd name="connsiteX23" fmla="*/ 36418 w 57392"/>
                  <a:gd name="connsiteY23" fmla="*/ 38543 h 57392"/>
                  <a:gd name="connsiteX24" fmla="*/ 29168 w 57392"/>
                  <a:gd name="connsiteY24" fmla="*/ 40356 h 57392"/>
                  <a:gd name="connsiteX25" fmla="*/ 28262 w 57392"/>
                  <a:gd name="connsiteY25" fmla="*/ 41262 h 57392"/>
                  <a:gd name="connsiteX26" fmla="*/ 27658 w 57392"/>
                  <a:gd name="connsiteY26" fmla="*/ 43980 h 57392"/>
                  <a:gd name="connsiteX27" fmla="*/ 27960 w 57392"/>
                  <a:gd name="connsiteY27" fmla="*/ 44282 h 57392"/>
                  <a:gd name="connsiteX28" fmla="*/ 36116 w 57392"/>
                  <a:gd name="connsiteY28" fmla="*/ 44887 h 57392"/>
                  <a:gd name="connsiteX29" fmla="*/ 37022 w 57392"/>
                  <a:gd name="connsiteY29" fmla="*/ 45491 h 57392"/>
                  <a:gd name="connsiteX30" fmla="*/ 39439 w 57392"/>
                  <a:gd name="connsiteY30" fmla="*/ 48813 h 57392"/>
                  <a:gd name="connsiteX31" fmla="*/ 40345 w 57392"/>
                  <a:gd name="connsiteY31" fmla="*/ 49418 h 57392"/>
                  <a:gd name="connsiteX32" fmla="*/ 41855 w 57392"/>
                  <a:gd name="connsiteY32" fmla="*/ 52136 h 57392"/>
                  <a:gd name="connsiteX33" fmla="*/ 40949 w 57392"/>
                  <a:gd name="connsiteY33" fmla="*/ 53646 h 57392"/>
                  <a:gd name="connsiteX34" fmla="*/ 39439 w 57392"/>
                  <a:gd name="connsiteY34" fmla="*/ 55157 h 57392"/>
                  <a:gd name="connsiteX35" fmla="*/ 37928 w 57392"/>
                  <a:gd name="connsiteY35" fmla="*/ 55459 h 57392"/>
                  <a:gd name="connsiteX36" fmla="*/ 11951 w 57392"/>
                  <a:gd name="connsiteY36" fmla="*/ 51834 h 57392"/>
                  <a:gd name="connsiteX37" fmla="*/ 6513 w 57392"/>
                  <a:gd name="connsiteY37" fmla="*/ 53042 h 57392"/>
                  <a:gd name="connsiteX38" fmla="*/ 4399 w 57392"/>
                  <a:gd name="connsiteY38" fmla="*/ 51532 h 57392"/>
                  <a:gd name="connsiteX39" fmla="*/ 2586 w 57392"/>
                  <a:gd name="connsiteY39" fmla="*/ 47001 h 57392"/>
                  <a:gd name="connsiteX40" fmla="*/ 3795 w 57392"/>
                  <a:gd name="connsiteY40" fmla="*/ 45189 h 57392"/>
                  <a:gd name="connsiteX41" fmla="*/ 4701 w 57392"/>
                  <a:gd name="connsiteY41" fmla="*/ 44887 h 57392"/>
                  <a:gd name="connsiteX42" fmla="*/ 9534 w 57392"/>
                  <a:gd name="connsiteY42" fmla="*/ 44584 h 57392"/>
                  <a:gd name="connsiteX43" fmla="*/ 11044 w 57392"/>
                  <a:gd name="connsiteY43" fmla="*/ 44584 h 57392"/>
                  <a:gd name="connsiteX44" fmla="*/ 16784 w 57392"/>
                  <a:gd name="connsiteY44" fmla="*/ 44282 h 57392"/>
                  <a:gd name="connsiteX45" fmla="*/ 17992 w 57392"/>
                  <a:gd name="connsiteY45" fmla="*/ 43074 h 57392"/>
                  <a:gd name="connsiteX46" fmla="*/ 17992 w 57392"/>
                  <a:gd name="connsiteY46" fmla="*/ 42470 h 57392"/>
                  <a:gd name="connsiteX47" fmla="*/ 17690 w 57392"/>
                  <a:gd name="connsiteY47" fmla="*/ 41866 h 57392"/>
                  <a:gd name="connsiteX48" fmla="*/ 15575 w 57392"/>
                  <a:gd name="connsiteY48" fmla="*/ 41262 h 57392"/>
                  <a:gd name="connsiteX49" fmla="*/ 14971 w 57392"/>
                  <a:gd name="connsiteY49" fmla="*/ 41564 h 57392"/>
                  <a:gd name="connsiteX50" fmla="*/ 10742 w 57392"/>
                  <a:gd name="connsiteY50" fmla="*/ 40053 h 57392"/>
                  <a:gd name="connsiteX51" fmla="*/ 14065 w 57392"/>
                  <a:gd name="connsiteY51" fmla="*/ 37033 h 57392"/>
                  <a:gd name="connsiteX52" fmla="*/ 15877 w 57392"/>
                  <a:gd name="connsiteY52" fmla="*/ 36731 h 57392"/>
                  <a:gd name="connsiteX53" fmla="*/ 20408 w 57392"/>
                  <a:gd name="connsiteY53" fmla="*/ 35522 h 57392"/>
                  <a:gd name="connsiteX54" fmla="*/ 22221 w 57392"/>
                  <a:gd name="connsiteY54" fmla="*/ 33408 h 57392"/>
                  <a:gd name="connsiteX55" fmla="*/ 22825 w 57392"/>
                  <a:gd name="connsiteY55" fmla="*/ 31294 h 57392"/>
                  <a:gd name="connsiteX56" fmla="*/ 22523 w 57392"/>
                  <a:gd name="connsiteY56" fmla="*/ 30689 h 57392"/>
                  <a:gd name="connsiteX57" fmla="*/ 18898 w 57392"/>
                  <a:gd name="connsiteY57" fmla="*/ 30689 h 57392"/>
                  <a:gd name="connsiteX58" fmla="*/ 12253 w 57392"/>
                  <a:gd name="connsiteY58" fmla="*/ 26158 h 57392"/>
                  <a:gd name="connsiteX59" fmla="*/ 13461 w 57392"/>
                  <a:gd name="connsiteY59" fmla="*/ 24044 h 57392"/>
                  <a:gd name="connsiteX60" fmla="*/ 15877 w 57392"/>
                  <a:gd name="connsiteY60" fmla="*/ 17700 h 57392"/>
                  <a:gd name="connsiteX61" fmla="*/ 22221 w 57392"/>
                  <a:gd name="connsiteY61" fmla="*/ 3503 h 57392"/>
                  <a:gd name="connsiteX62" fmla="*/ 23127 w 57392"/>
                  <a:gd name="connsiteY62" fmla="*/ 3201 h 57392"/>
                  <a:gd name="connsiteX63" fmla="*/ 25846 w 57392"/>
                  <a:gd name="connsiteY63" fmla="*/ 3805 h 57392"/>
                  <a:gd name="connsiteX64" fmla="*/ 28564 w 57392"/>
                  <a:gd name="connsiteY64" fmla="*/ 4107 h 57392"/>
                  <a:gd name="connsiteX65" fmla="*/ 43063 w 57392"/>
                  <a:gd name="connsiteY65" fmla="*/ 2295 h 57392"/>
                  <a:gd name="connsiteX66" fmla="*/ 27658 w 57392"/>
                  <a:gd name="connsiteY66" fmla="*/ 10149 h 57392"/>
                  <a:gd name="connsiteX67" fmla="*/ 25846 w 57392"/>
                  <a:gd name="connsiteY67" fmla="*/ 11357 h 57392"/>
                  <a:gd name="connsiteX68" fmla="*/ 25242 w 57392"/>
                  <a:gd name="connsiteY68" fmla="*/ 14076 h 57392"/>
                  <a:gd name="connsiteX69" fmla="*/ 26148 w 57392"/>
                  <a:gd name="connsiteY69" fmla="*/ 16190 h 57392"/>
                  <a:gd name="connsiteX70" fmla="*/ 29168 w 57392"/>
                  <a:gd name="connsiteY70" fmla="*/ 15284 h 57392"/>
                  <a:gd name="connsiteX71" fmla="*/ 30075 w 57392"/>
                  <a:gd name="connsiteY71" fmla="*/ 12867 h 57392"/>
                  <a:gd name="connsiteX72" fmla="*/ 29168 w 57392"/>
                  <a:gd name="connsiteY72" fmla="*/ 11055 h 57392"/>
                  <a:gd name="connsiteX73" fmla="*/ 27658 w 57392"/>
                  <a:gd name="connsiteY73" fmla="*/ 10149 h 57392"/>
                  <a:gd name="connsiteX74" fmla="*/ 41251 w 57392"/>
                  <a:gd name="connsiteY74" fmla="*/ 16190 h 57392"/>
                  <a:gd name="connsiteX75" fmla="*/ 39137 w 57392"/>
                  <a:gd name="connsiteY75" fmla="*/ 16794 h 57392"/>
                  <a:gd name="connsiteX76" fmla="*/ 36720 w 57392"/>
                  <a:gd name="connsiteY76" fmla="*/ 20419 h 57392"/>
                  <a:gd name="connsiteX77" fmla="*/ 40345 w 57392"/>
                  <a:gd name="connsiteY77" fmla="*/ 20419 h 57392"/>
                  <a:gd name="connsiteX78" fmla="*/ 41553 w 57392"/>
                  <a:gd name="connsiteY78" fmla="*/ 19815 h 57392"/>
                  <a:gd name="connsiteX79" fmla="*/ 42459 w 57392"/>
                  <a:gd name="connsiteY79" fmla="*/ 17096 h 57392"/>
                  <a:gd name="connsiteX80" fmla="*/ 41251 w 57392"/>
                  <a:gd name="connsiteY80" fmla="*/ 16190 h 57392"/>
                  <a:gd name="connsiteX81" fmla="*/ 25242 w 57392"/>
                  <a:gd name="connsiteY81" fmla="*/ 20117 h 57392"/>
                  <a:gd name="connsiteX82" fmla="*/ 23127 w 57392"/>
                  <a:gd name="connsiteY82" fmla="*/ 21627 h 57392"/>
                  <a:gd name="connsiteX83" fmla="*/ 24939 w 57392"/>
                  <a:gd name="connsiteY83" fmla="*/ 22836 h 57392"/>
                  <a:gd name="connsiteX84" fmla="*/ 27054 w 57392"/>
                  <a:gd name="connsiteY84" fmla="*/ 21627 h 57392"/>
                  <a:gd name="connsiteX85" fmla="*/ 26752 w 57392"/>
                  <a:gd name="connsiteY85" fmla="*/ 20419 h 57392"/>
                  <a:gd name="connsiteX86" fmla="*/ 25242 w 57392"/>
                  <a:gd name="connsiteY86" fmla="*/ 20117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57392" h="57392">
                    <a:moveTo>
                      <a:pt x="43063" y="2295"/>
                    </a:moveTo>
                    <a:cubicBezTo>
                      <a:pt x="46688" y="2295"/>
                      <a:pt x="45480" y="5316"/>
                      <a:pt x="44876" y="6524"/>
                    </a:cubicBezTo>
                    <a:cubicBezTo>
                      <a:pt x="44574" y="6826"/>
                      <a:pt x="44272" y="7128"/>
                      <a:pt x="43970" y="7430"/>
                    </a:cubicBezTo>
                    <a:cubicBezTo>
                      <a:pt x="42157" y="8336"/>
                      <a:pt x="36116" y="11659"/>
                      <a:pt x="40647" y="11961"/>
                    </a:cubicBezTo>
                    <a:cubicBezTo>
                      <a:pt x="45782" y="12263"/>
                      <a:pt x="47897" y="7732"/>
                      <a:pt x="47897" y="7732"/>
                    </a:cubicBezTo>
                    <a:cubicBezTo>
                      <a:pt x="47897" y="7732"/>
                      <a:pt x="48501" y="6826"/>
                      <a:pt x="48803" y="4712"/>
                    </a:cubicBezTo>
                    <a:cubicBezTo>
                      <a:pt x="49105" y="3201"/>
                      <a:pt x="50313" y="2597"/>
                      <a:pt x="51219" y="2597"/>
                    </a:cubicBezTo>
                    <a:cubicBezTo>
                      <a:pt x="51521" y="2597"/>
                      <a:pt x="52126" y="2597"/>
                      <a:pt x="52126" y="2899"/>
                    </a:cubicBezTo>
                    <a:lnTo>
                      <a:pt x="56657" y="7732"/>
                    </a:lnTo>
                    <a:cubicBezTo>
                      <a:pt x="56959" y="8034"/>
                      <a:pt x="57261" y="8941"/>
                      <a:pt x="56959" y="9243"/>
                    </a:cubicBezTo>
                    <a:lnTo>
                      <a:pt x="55146" y="13472"/>
                    </a:lnTo>
                    <a:cubicBezTo>
                      <a:pt x="54844" y="14076"/>
                      <a:pt x="54542" y="14378"/>
                      <a:pt x="53938" y="14680"/>
                    </a:cubicBezTo>
                    <a:lnTo>
                      <a:pt x="51521" y="15888"/>
                    </a:lnTo>
                    <a:cubicBezTo>
                      <a:pt x="50615" y="16492"/>
                      <a:pt x="50011" y="17096"/>
                      <a:pt x="49709" y="18003"/>
                    </a:cubicBezTo>
                    <a:cubicBezTo>
                      <a:pt x="48199" y="21627"/>
                      <a:pt x="43970" y="30991"/>
                      <a:pt x="40043" y="30085"/>
                    </a:cubicBezTo>
                    <a:cubicBezTo>
                      <a:pt x="36116" y="28877"/>
                      <a:pt x="33397" y="30085"/>
                      <a:pt x="32491" y="30689"/>
                    </a:cubicBezTo>
                    <a:cubicBezTo>
                      <a:pt x="32491" y="30689"/>
                      <a:pt x="32189" y="30991"/>
                      <a:pt x="32189" y="30991"/>
                    </a:cubicBezTo>
                    <a:lnTo>
                      <a:pt x="31585" y="33106"/>
                    </a:lnTo>
                    <a:cubicBezTo>
                      <a:pt x="31585" y="33408"/>
                      <a:pt x="31585" y="33408"/>
                      <a:pt x="31887" y="33408"/>
                    </a:cubicBezTo>
                    <a:lnTo>
                      <a:pt x="34001" y="33710"/>
                    </a:lnTo>
                    <a:cubicBezTo>
                      <a:pt x="34606" y="33710"/>
                      <a:pt x="34908" y="34012"/>
                      <a:pt x="35210" y="34012"/>
                    </a:cubicBezTo>
                    <a:cubicBezTo>
                      <a:pt x="35814" y="34314"/>
                      <a:pt x="36418" y="34918"/>
                      <a:pt x="37324" y="35825"/>
                    </a:cubicBezTo>
                    <a:cubicBezTo>
                      <a:pt x="39137" y="37939"/>
                      <a:pt x="37928" y="38241"/>
                      <a:pt x="37626" y="38241"/>
                    </a:cubicBezTo>
                    <a:cubicBezTo>
                      <a:pt x="37324" y="38241"/>
                      <a:pt x="36720" y="38241"/>
                      <a:pt x="36418" y="38543"/>
                    </a:cubicBezTo>
                    <a:lnTo>
                      <a:pt x="29168" y="40356"/>
                    </a:lnTo>
                    <a:cubicBezTo>
                      <a:pt x="28866" y="40356"/>
                      <a:pt x="28564" y="40658"/>
                      <a:pt x="28262" y="41262"/>
                    </a:cubicBezTo>
                    <a:lnTo>
                      <a:pt x="27658" y="43980"/>
                    </a:lnTo>
                    <a:cubicBezTo>
                      <a:pt x="27658" y="44282"/>
                      <a:pt x="27658" y="44282"/>
                      <a:pt x="27960" y="44282"/>
                    </a:cubicBezTo>
                    <a:lnTo>
                      <a:pt x="36116" y="44887"/>
                    </a:lnTo>
                    <a:cubicBezTo>
                      <a:pt x="36418" y="44887"/>
                      <a:pt x="36720" y="45189"/>
                      <a:pt x="37022" y="45491"/>
                    </a:cubicBezTo>
                    <a:lnTo>
                      <a:pt x="39439" y="48813"/>
                    </a:lnTo>
                    <a:cubicBezTo>
                      <a:pt x="39741" y="49115"/>
                      <a:pt x="40043" y="49418"/>
                      <a:pt x="40345" y="49418"/>
                    </a:cubicBezTo>
                    <a:cubicBezTo>
                      <a:pt x="42157" y="50022"/>
                      <a:pt x="42157" y="51230"/>
                      <a:pt x="41855" y="52136"/>
                    </a:cubicBezTo>
                    <a:cubicBezTo>
                      <a:pt x="41553" y="52740"/>
                      <a:pt x="41251" y="53344"/>
                      <a:pt x="40949" y="53646"/>
                    </a:cubicBezTo>
                    <a:lnTo>
                      <a:pt x="39439" y="55157"/>
                    </a:lnTo>
                    <a:cubicBezTo>
                      <a:pt x="39137" y="55459"/>
                      <a:pt x="38532" y="55761"/>
                      <a:pt x="37928" y="55459"/>
                    </a:cubicBezTo>
                    <a:cubicBezTo>
                      <a:pt x="34001" y="54251"/>
                      <a:pt x="17388" y="50022"/>
                      <a:pt x="11951" y="51834"/>
                    </a:cubicBezTo>
                    <a:cubicBezTo>
                      <a:pt x="9232" y="52740"/>
                      <a:pt x="7722" y="53042"/>
                      <a:pt x="6513" y="53042"/>
                    </a:cubicBezTo>
                    <a:cubicBezTo>
                      <a:pt x="5607" y="53042"/>
                      <a:pt x="4701" y="52438"/>
                      <a:pt x="4399" y="51532"/>
                    </a:cubicBezTo>
                    <a:cubicBezTo>
                      <a:pt x="4097" y="50626"/>
                      <a:pt x="3493" y="49115"/>
                      <a:pt x="2586" y="47001"/>
                    </a:cubicBezTo>
                    <a:cubicBezTo>
                      <a:pt x="1680" y="44887"/>
                      <a:pt x="2889" y="44887"/>
                      <a:pt x="3795" y="45189"/>
                    </a:cubicBezTo>
                    <a:cubicBezTo>
                      <a:pt x="4097" y="45189"/>
                      <a:pt x="4399" y="45189"/>
                      <a:pt x="4701" y="44887"/>
                    </a:cubicBezTo>
                    <a:cubicBezTo>
                      <a:pt x="5909" y="43980"/>
                      <a:pt x="8326" y="44282"/>
                      <a:pt x="9534" y="44584"/>
                    </a:cubicBezTo>
                    <a:cubicBezTo>
                      <a:pt x="10138" y="44584"/>
                      <a:pt x="10440" y="44584"/>
                      <a:pt x="11044" y="44584"/>
                    </a:cubicBezTo>
                    <a:lnTo>
                      <a:pt x="16784" y="44282"/>
                    </a:lnTo>
                    <a:cubicBezTo>
                      <a:pt x="17388" y="44282"/>
                      <a:pt x="17992" y="43678"/>
                      <a:pt x="17992" y="43074"/>
                    </a:cubicBezTo>
                    <a:lnTo>
                      <a:pt x="17992" y="42470"/>
                    </a:lnTo>
                    <a:cubicBezTo>
                      <a:pt x="17992" y="42168"/>
                      <a:pt x="17992" y="41866"/>
                      <a:pt x="17690" y="41866"/>
                    </a:cubicBezTo>
                    <a:lnTo>
                      <a:pt x="15575" y="41262"/>
                    </a:lnTo>
                    <a:cubicBezTo>
                      <a:pt x="15273" y="41262"/>
                      <a:pt x="14971" y="41262"/>
                      <a:pt x="14971" y="41564"/>
                    </a:cubicBezTo>
                    <a:cubicBezTo>
                      <a:pt x="14367" y="42168"/>
                      <a:pt x="13159" y="43074"/>
                      <a:pt x="10742" y="40053"/>
                    </a:cubicBezTo>
                    <a:cubicBezTo>
                      <a:pt x="8326" y="36731"/>
                      <a:pt x="12253" y="36731"/>
                      <a:pt x="14065" y="37033"/>
                    </a:cubicBezTo>
                    <a:cubicBezTo>
                      <a:pt x="14669" y="37033"/>
                      <a:pt x="15273" y="37033"/>
                      <a:pt x="15877" y="36731"/>
                    </a:cubicBezTo>
                    <a:lnTo>
                      <a:pt x="20408" y="35522"/>
                    </a:lnTo>
                    <a:cubicBezTo>
                      <a:pt x="21315" y="35220"/>
                      <a:pt x="22221" y="34616"/>
                      <a:pt x="22221" y="33408"/>
                    </a:cubicBezTo>
                    <a:lnTo>
                      <a:pt x="22825" y="31294"/>
                    </a:lnTo>
                    <a:cubicBezTo>
                      <a:pt x="22825" y="30991"/>
                      <a:pt x="22825" y="30689"/>
                      <a:pt x="22523" y="30689"/>
                    </a:cubicBezTo>
                    <a:cubicBezTo>
                      <a:pt x="21919" y="30387"/>
                      <a:pt x="21013" y="30387"/>
                      <a:pt x="18898" y="30689"/>
                    </a:cubicBezTo>
                    <a:cubicBezTo>
                      <a:pt x="14669" y="31294"/>
                      <a:pt x="13159" y="28575"/>
                      <a:pt x="12253" y="26158"/>
                    </a:cubicBezTo>
                    <a:cubicBezTo>
                      <a:pt x="11346" y="23742"/>
                      <a:pt x="13461" y="24044"/>
                      <a:pt x="13461" y="24044"/>
                    </a:cubicBezTo>
                    <a:cubicBezTo>
                      <a:pt x="13461" y="24044"/>
                      <a:pt x="16179" y="26158"/>
                      <a:pt x="15877" y="17700"/>
                    </a:cubicBezTo>
                    <a:cubicBezTo>
                      <a:pt x="15575" y="10451"/>
                      <a:pt x="20711" y="5014"/>
                      <a:pt x="22221" y="3503"/>
                    </a:cubicBezTo>
                    <a:cubicBezTo>
                      <a:pt x="22523" y="3201"/>
                      <a:pt x="22825" y="3201"/>
                      <a:pt x="23127" y="3201"/>
                    </a:cubicBezTo>
                    <a:cubicBezTo>
                      <a:pt x="23731" y="3503"/>
                      <a:pt x="24637" y="3503"/>
                      <a:pt x="25846" y="3805"/>
                    </a:cubicBezTo>
                    <a:cubicBezTo>
                      <a:pt x="27960" y="4107"/>
                      <a:pt x="28564" y="4107"/>
                      <a:pt x="28564" y="4107"/>
                    </a:cubicBezTo>
                    <a:cubicBezTo>
                      <a:pt x="28564" y="4107"/>
                      <a:pt x="38532" y="1993"/>
                      <a:pt x="43063" y="2295"/>
                    </a:cubicBezTo>
                    <a:close/>
                    <a:moveTo>
                      <a:pt x="27658" y="10149"/>
                    </a:moveTo>
                    <a:cubicBezTo>
                      <a:pt x="27658" y="10149"/>
                      <a:pt x="26450" y="9847"/>
                      <a:pt x="25846" y="11357"/>
                    </a:cubicBezTo>
                    <a:cubicBezTo>
                      <a:pt x="25544" y="12263"/>
                      <a:pt x="25242" y="13169"/>
                      <a:pt x="25242" y="14076"/>
                    </a:cubicBezTo>
                    <a:cubicBezTo>
                      <a:pt x="24939" y="14982"/>
                      <a:pt x="25544" y="15888"/>
                      <a:pt x="26148" y="16190"/>
                    </a:cubicBezTo>
                    <a:cubicBezTo>
                      <a:pt x="27054" y="16794"/>
                      <a:pt x="28262" y="16794"/>
                      <a:pt x="29168" y="15284"/>
                    </a:cubicBezTo>
                    <a:cubicBezTo>
                      <a:pt x="29773" y="14378"/>
                      <a:pt x="29773" y="13472"/>
                      <a:pt x="30075" y="12867"/>
                    </a:cubicBezTo>
                    <a:cubicBezTo>
                      <a:pt x="30377" y="11961"/>
                      <a:pt x="30075" y="11357"/>
                      <a:pt x="29168" y="11055"/>
                    </a:cubicBezTo>
                    <a:lnTo>
                      <a:pt x="27658" y="10149"/>
                    </a:lnTo>
                    <a:close/>
                    <a:moveTo>
                      <a:pt x="41251" y="16190"/>
                    </a:moveTo>
                    <a:cubicBezTo>
                      <a:pt x="40647" y="15888"/>
                      <a:pt x="39741" y="16190"/>
                      <a:pt x="39137" y="16794"/>
                    </a:cubicBezTo>
                    <a:cubicBezTo>
                      <a:pt x="38230" y="17700"/>
                      <a:pt x="37022" y="19513"/>
                      <a:pt x="36720" y="20419"/>
                    </a:cubicBezTo>
                    <a:cubicBezTo>
                      <a:pt x="36418" y="21627"/>
                      <a:pt x="39137" y="20721"/>
                      <a:pt x="40345" y="20419"/>
                    </a:cubicBezTo>
                    <a:cubicBezTo>
                      <a:pt x="40647" y="20117"/>
                      <a:pt x="41251" y="20117"/>
                      <a:pt x="41553" y="19815"/>
                    </a:cubicBezTo>
                    <a:cubicBezTo>
                      <a:pt x="42459" y="19211"/>
                      <a:pt x="43668" y="17700"/>
                      <a:pt x="42459" y="17096"/>
                    </a:cubicBezTo>
                    <a:cubicBezTo>
                      <a:pt x="42157" y="16492"/>
                      <a:pt x="41553" y="16492"/>
                      <a:pt x="41251" y="16190"/>
                    </a:cubicBezTo>
                    <a:close/>
                    <a:moveTo>
                      <a:pt x="25242" y="20117"/>
                    </a:moveTo>
                    <a:cubicBezTo>
                      <a:pt x="25242" y="20117"/>
                      <a:pt x="23429" y="19815"/>
                      <a:pt x="23127" y="21627"/>
                    </a:cubicBezTo>
                    <a:cubicBezTo>
                      <a:pt x="22825" y="22836"/>
                      <a:pt x="24033" y="22836"/>
                      <a:pt x="24939" y="22836"/>
                    </a:cubicBezTo>
                    <a:cubicBezTo>
                      <a:pt x="25846" y="22836"/>
                      <a:pt x="26450" y="22231"/>
                      <a:pt x="27054" y="21627"/>
                    </a:cubicBezTo>
                    <a:cubicBezTo>
                      <a:pt x="27356" y="21023"/>
                      <a:pt x="27658" y="20721"/>
                      <a:pt x="26752" y="20419"/>
                    </a:cubicBezTo>
                    <a:cubicBezTo>
                      <a:pt x="25242" y="20117"/>
                      <a:pt x="25242" y="20117"/>
                      <a:pt x="25242" y="20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85A50DBA-E60C-4C90-BA5D-49C9DEA1B49D}"/>
                  </a:ext>
                </a:extLst>
              </p:cNvPr>
              <p:cNvSpPr/>
              <p:nvPr/>
            </p:nvSpPr>
            <p:spPr>
              <a:xfrm>
                <a:off x="2664155" y="4180470"/>
                <a:ext cx="151176" cy="111391"/>
              </a:xfrm>
              <a:custGeom>
                <a:avLst/>
                <a:gdLst>
                  <a:gd name="connsiteX0" fmla="*/ 24316 w 57392"/>
                  <a:gd name="connsiteY0" fmla="*/ 16017 h 42289"/>
                  <a:gd name="connsiteX1" fmla="*/ 25223 w 57392"/>
                  <a:gd name="connsiteY1" fmla="*/ 16924 h 42289"/>
                  <a:gd name="connsiteX2" fmla="*/ 24014 w 57392"/>
                  <a:gd name="connsiteY2" fmla="*/ 23267 h 42289"/>
                  <a:gd name="connsiteX3" fmla="*/ 10119 w 57392"/>
                  <a:gd name="connsiteY3" fmla="*/ 29308 h 42289"/>
                  <a:gd name="connsiteX4" fmla="*/ 6192 w 57392"/>
                  <a:gd name="connsiteY4" fmla="*/ 29912 h 42289"/>
                  <a:gd name="connsiteX5" fmla="*/ 2266 w 57392"/>
                  <a:gd name="connsiteY5" fmla="*/ 32933 h 42289"/>
                  <a:gd name="connsiteX6" fmla="*/ 2266 w 57392"/>
                  <a:gd name="connsiteY6" fmla="*/ 34141 h 42289"/>
                  <a:gd name="connsiteX7" fmla="*/ 4078 w 57392"/>
                  <a:gd name="connsiteY7" fmla="*/ 39277 h 42289"/>
                  <a:gd name="connsiteX8" fmla="*/ 6797 w 57392"/>
                  <a:gd name="connsiteY8" fmla="*/ 41995 h 42289"/>
                  <a:gd name="connsiteX9" fmla="*/ 9213 w 57392"/>
                  <a:gd name="connsiteY9" fmla="*/ 42901 h 42289"/>
                  <a:gd name="connsiteX10" fmla="*/ 11025 w 57392"/>
                  <a:gd name="connsiteY10" fmla="*/ 41995 h 42289"/>
                  <a:gd name="connsiteX11" fmla="*/ 12234 w 57392"/>
                  <a:gd name="connsiteY11" fmla="*/ 40787 h 42289"/>
                  <a:gd name="connsiteX12" fmla="*/ 49388 w 57392"/>
                  <a:gd name="connsiteY12" fmla="*/ 29912 h 42289"/>
                  <a:gd name="connsiteX13" fmla="*/ 51503 w 57392"/>
                  <a:gd name="connsiteY13" fmla="*/ 29006 h 42289"/>
                  <a:gd name="connsiteX14" fmla="*/ 56638 w 57392"/>
                  <a:gd name="connsiteY14" fmla="*/ 23871 h 42289"/>
                  <a:gd name="connsiteX15" fmla="*/ 56940 w 57392"/>
                  <a:gd name="connsiteY15" fmla="*/ 22361 h 42289"/>
                  <a:gd name="connsiteX16" fmla="*/ 54825 w 57392"/>
                  <a:gd name="connsiteY16" fmla="*/ 19642 h 42289"/>
                  <a:gd name="connsiteX17" fmla="*/ 44555 w 57392"/>
                  <a:gd name="connsiteY17" fmla="*/ 19340 h 42289"/>
                  <a:gd name="connsiteX18" fmla="*/ 42743 w 57392"/>
                  <a:gd name="connsiteY18" fmla="*/ 19642 h 42289"/>
                  <a:gd name="connsiteX19" fmla="*/ 39722 w 57392"/>
                  <a:gd name="connsiteY19" fmla="*/ 19642 h 42289"/>
                  <a:gd name="connsiteX20" fmla="*/ 38816 w 57392"/>
                  <a:gd name="connsiteY20" fmla="*/ 18736 h 42289"/>
                  <a:gd name="connsiteX21" fmla="*/ 38514 w 57392"/>
                  <a:gd name="connsiteY21" fmla="*/ 14809 h 42289"/>
                  <a:gd name="connsiteX22" fmla="*/ 39420 w 57392"/>
                  <a:gd name="connsiteY22" fmla="*/ 12695 h 42289"/>
                  <a:gd name="connsiteX23" fmla="*/ 43045 w 57392"/>
                  <a:gd name="connsiteY23" fmla="*/ 8768 h 42289"/>
                  <a:gd name="connsiteX24" fmla="*/ 44857 w 57392"/>
                  <a:gd name="connsiteY24" fmla="*/ 4539 h 42289"/>
                  <a:gd name="connsiteX25" fmla="*/ 41836 w 57392"/>
                  <a:gd name="connsiteY25" fmla="*/ 2424 h 42289"/>
                  <a:gd name="connsiteX26" fmla="*/ 32774 w 57392"/>
                  <a:gd name="connsiteY26" fmla="*/ 5143 h 42289"/>
                  <a:gd name="connsiteX27" fmla="*/ 31868 w 57392"/>
                  <a:gd name="connsiteY27" fmla="*/ 5445 h 42289"/>
                  <a:gd name="connsiteX28" fmla="*/ 22504 w 57392"/>
                  <a:gd name="connsiteY28" fmla="*/ 9976 h 42289"/>
                  <a:gd name="connsiteX29" fmla="*/ 20994 w 57392"/>
                  <a:gd name="connsiteY29" fmla="*/ 10580 h 42289"/>
                  <a:gd name="connsiteX30" fmla="*/ 20692 w 57392"/>
                  <a:gd name="connsiteY30" fmla="*/ 12393 h 42289"/>
                  <a:gd name="connsiteX31" fmla="*/ 24316 w 57392"/>
                  <a:gd name="connsiteY31" fmla="*/ 1601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392" h="42289">
                    <a:moveTo>
                      <a:pt x="24316" y="16017"/>
                    </a:moveTo>
                    <a:cubicBezTo>
                      <a:pt x="24921" y="16017"/>
                      <a:pt x="25223" y="16622"/>
                      <a:pt x="25223" y="16924"/>
                    </a:cubicBezTo>
                    <a:cubicBezTo>
                      <a:pt x="25827" y="18434"/>
                      <a:pt x="26431" y="21153"/>
                      <a:pt x="24014" y="23267"/>
                    </a:cubicBezTo>
                    <a:cubicBezTo>
                      <a:pt x="21598" y="25079"/>
                      <a:pt x="14046" y="27798"/>
                      <a:pt x="10119" y="29308"/>
                    </a:cubicBezTo>
                    <a:cubicBezTo>
                      <a:pt x="8911" y="29610"/>
                      <a:pt x="7401" y="29912"/>
                      <a:pt x="6192" y="29912"/>
                    </a:cubicBezTo>
                    <a:cubicBezTo>
                      <a:pt x="4682" y="29912"/>
                      <a:pt x="2568" y="30517"/>
                      <a:pt x="2266" y="32933"/>
                    </a:cubicBezTo>
                    <a:cubicBezTo>
                      <a:pt x="2266" y="33235"/>
                      <a:pt x="2266" y="33537"/>
                      <a:pt x="2266" y="34141"/>
                    </a:cubicBezTo>
                    <a:cubicBezTo>
                      <a:pt x="2266" y="35954"/>
                      <a:pt x="2870" y="37766"/>
                      <a:pt x="4078" y="39277"/>
                    </a:cubicBezTo>
                    <a:lnTo>
                      <a:pt x="6797" y="41995"/>
                    </a:lnTo>
                    <a:cubicBezTo>
                      <a:pt x="7401" y="42599"/>
                      <a:pt x="8307" y="42901"/>
                      <a:pt x="9213" y="42901"/>
                    </a:cubicBezTo>
                    <a:cubicBezTo>
                      <a:pt x="9817" y="42901"/>
                      <a:pt x="10421" y="42599"/>
                      <a:pt x="11025" y="41995"/>
                    </a:cubicBezTo>
                    <a:cubicBezTo>
                      <a:pt x="11328" y="41391"/>
                      <a:pt x="11932" y="41089"/>
                      <a:pt x="12234" y="40787"/>
                    </a:cubicBezTo>
                    <a:cubicBezTo>
                      <a:pt x="15859" y="38370"/>
                      <a:pt x="28847" y="29912"/>
                      <a:pt x="49388" y="29912"/>
                    </a:cubicBezTo>
                    <a:cubicBezTo>
                      <a:pt x="50294" y="29912"/>
                      <a:pt x="50898" y="29610"/>
                      <a:pt x="51503" y="29006"/>
                    </a:cubicBezTo>
                    <a:lnTo>
                      <a:pt x="56638" y="23871"/>
                    </a:lnTo>
                    <a:cubicBezTo>
                      <a:pt x="56940" y="23569"/>
                      <a:pt x="57242" y="22965"/>
                      <a:pt x="56940" y="22361"/>
                    </a:cubicBezTo>
                    <a:cubicBezTo>
                      <a:pt x="56638" y="21757"/>
                      <a:pt x="56034" y="20850"/>
                      <a:pt x="54825" y="19642"/>
                    </a:cubicBezTo>
                    <a:cubicBezTo>
                      <a:pt x="52107" y="17528"/>
                      <a:pt x="46669" y="18736"/>
                      <a:pt x="44555" y="19340"/>
                    </a:cubicBezTo>
                    <a:cubicBezTo>
                      <a:pt x="43951" y="19642"/>
                      <a:pt x="43347" y="19642"/>
                      <a:pt x="42743" y="19642"/>
                    </a:cubicBezTo>
                    <a:lnTo>
                      <a:pt x="39722" y="19642"/>
                    </a:lnTo>
                    <a:cubicBezTo>
                      <a:pt x="39420" y="19642"/>
                      <a:pt x="38816" y="19340"/>
                      <a:pt x="38816" y="18736"/>
                    </a:cubicBezTo>
                    <a:lnTo>
                      <a:pt x="38514" y="14809"/>
                    </a:lnTo>
                    <a:cubicBezTo>
                      <a:pt x="38514" y="13903"/>
                      <a:pt x="38816" y="13299"/>
                      <a:pt x="39420" y="12695"/>
                    </a:cubicBezTo>
                    <a:lnTo>
                      <a:pt x="43045" y="8768"/>
                    </a:lnTo>
                    <a:cubicBezTo>
                      <a:pt x="44253" y="7560"/>
                      <a:pt x="44857" y="6049"/>
                      <a:pt x="44857" y="4539"/>
                    </a:cubicBezTo>
                    <a:cubicBezTo>
                      <a:pt x="44857" y="3029"/>
                      <a:pt x="44253" y="1820"/>
                      <a:pt x="41836" y="2424"/>
                    </a:cubicBezTo>
                    <a:cubicBezTo>
                      <a:pt x="38212" y="3331"/>
                      <a:pt x="34285" y="4539"/>
                      <a:pt x="32774" y="5143"/>
                    </a:cubicBezTo>
                    <a:cubicBezTo>
                      <a:pt x="32472" y="5143"/>
                      <a:pt x="32170" y="5445"/>
                      <a:pt x="31868" y="5445"/>
                    </a:cubicBezTo>
                    <a:cubicBezTo>
                      <a:pt x="30358" y="5747"/>
                      <a:pt x="25827" y="6653"/>
                      <a:pt x="22504" y="9976"/>
                    </a:cubicBezTo>
                    <a:cubicBezTo>
                      <a:pt x="22202" y="10278"/>
                      <a:pt x="21598" y="10580"/>
                      <a:pt x="20994" y="10580"/>
                    </a:cubicBezTo>
                    <a:cubicBezTo>
                      <a:pt x="20390" y="10580"/>
                      <a:pt x="19785" y="10882"/>
                      <a:pt x="20692" y="12393"/>
                    </a:cubicBezTo>
                    <a:cubicBezTo>
                      <a:pt x="22202" y="13903"/>
                      <a:pt x="21296" y="15111"/>
                      <a:pt x="24316" y="160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F6961192-9571-4399-B123-9C3FE3478B0C}"/>
                  </a:ext>
                </a:extLst>
              </p:cNvPr>
              <p:cNvSpPr/>
              <p:nvPr/>
            </p:nvSpPr>
            <p:spPr>
              <a:xfrm>
                <a:off x="2942835" y="4056665"/>
                <a:ext cx="167088" cy="198915"/>
              </a:xfrm>
              <a:custGeom>
                <a:avLst/>
                <a:gdLst>
                  <a:gd name="connsiteX0" fmla="*/ 11554 w 63434"/>
                  <a:gd name="connsiteY0" fmla="*/ 4117 h 75516"/>
                  <a:gd name="connsiteX1" fmla="*/ 6117 w 63434"/>
                  <a:gd name="connsiteY1" fmla="*/ 7439 h 75516"/>
                  <a:gd name="connsiteX2" fmla="*/ 6117 w 63434"/>
                  <a:gd name="connsiteY2" fmla="*/ 9252 h 75516"/>
                  <a:gd name="connsiteX3" fmla="*/ 13366 w 63434"/>
                  <a:gd name="connsiteY3" fmla="*/ 31001 h 75516"/>
                  <a:gd name="connsiteX4" fmla="*/ 13366 w 63434"/>
                  <a:gd name="connsiteY4" fmla="*/ 32813 h 75516"/>
                  <a:gd name="connsiteX5" fmla="*/ 3700 w 63434"/>
                  <a:gd name="connsiteY5" fmla="*/ 44594 h 75516"/>
                  <a:gd name="connsiteX6" fmla="*/ 3398 w 63434"/>
                  <a:gd name="connsiteY6" fmla="*/ 45500 h 75516"/>
                  <a:gd name="connsiteX7" fmla="*/ 14877 w 63434"/>
                  <a:gd name="connsiteY7" fmla="*/ 43687 h 75516"/>
                  <a:gd name="connsiteX8" fmla="*/ 15179 w 63434"/>
                  <a:gd name="connsiteY8" fmla="*/ 43687 h 75516"/>
                  <a:gd name="connsiteX9" fmla="*/ 13669 w 63434"/>
                  <a:gd name="connsiteY9" fmla="*/ 61509 h 75516"/>
                  <a:gd name="connsiteX10" fmla="*/ 2492 w 63434"/>
                  <a:gd name="connsiteY10" fmla="*/ 69665 h 75516"/>
                  <a:gd name="connsiteX11" fmla="*/ 2492 w 63434"/>
                  <a:gd name="connsiteY11" fmla="*/ 70269 h 75516"/>
                  <a:gd name="connsiteX12" fmla="*/ 6419 w 63434"/>
                  <a:gd name="connsiteY12" fmla="*/ 71780 h 75516"/>
                  <a:gd name="connsiteX13" fmla="*/ 7023 w 63434"/>
                  <a:gd name="connsiteY13" fmla="*/ 72384 h 75516"/>
                  <a:gd name="connsiteX14" fmla="*/ 7325 w 63434"/>
                  <a:gd name="connsiteY14" fmla="*/ 73290 h 75516"/>
                  <a:gd name="connsiteX15" fmla="*/ 8835 w 63434"/>
                  <a:gd name="connsiteY15" fmla="*/ 74498 h 75516"/>
                  <a:gd name="connsiteX16" fmla="*/ 16085 w 63434"/>
                  <a:gd name="connsiteY16" fmla="*/ 71478 h 75516"/>
                  <a:gd name="connsiteX17" fmla="*/ 16689 w 63434"/>
                  <a:gd name="connsiteY17" fmla="*/ 70873 h 75516"/>
                  <a:gd name="connsiteX18" fmla="*/ 21824 w 63434"/>
                  <a:gd name="connsiteY18" fmla="*/ 63624 h 75516"/>
                  <a:gd name="connsiteX19" fmla="*/ 22126 w 63434"/>
                  <a:gd name="connsiteY19" fmla="*/ 61509 h 75516"/>
                  <a:gd name="connsiteX20" fmla="*/ 23335 w 63434"/>
                  <a:gd name="connsiteY20" fmla="*/ 53051 h 75516"/>
                  <a:gd name="connsiteX21" fmla="*/ 23033 w 63434"/>
                  <a:gd name="connsiteY21" fmla="*/ 50635 h 75516"/>
                  <a:gd name="connsiteX22" fmla="*/ 24241 w 63434"/>
                  <a:gd name="connsiteY22" fmla="*/ 50031 h 75516"/>
                  <a:gd name="connsiteX23" fmla="*/ 26355 w 63434"/>
                  <a:gd name="connsiteY23" fmla="*/ 51541 h 75516"/>
                  <a:gd name="connsiteX24" fmla="*/ 28772 w 63434"/>
                  <a:gd name="connsiteY24" fmla="*/ 52145 h 75516"/>
                  <a:gd name="connsiteX25" fmla="*/ 34209 w 63434"/>
                  <a:gd name="connsiteY25" fmla="*/ 53656 h 75516"/>
                  <a:gd name="connsiteX26" fmla="*/ 34813 w 63434"/>
                  <a:gd name="connsiteY26" fmla="*/ 53656 h 75516"/>
                  <a:gd name="connsiteX27" fmla="*/ 38740 w 63434"/>
                  <a:gd name="connsiteY27" fmla="*/ 54864 h 75516"/>
                  <a:gd name="connsiteX28" fmla="*/ 39344 w 63434"/>
                  <a:gd name="connsiteY28" fmla="*/ 54864 h 75516"/>
                  <a:gd name="connsiteX29" fmla="*/ 55958 w 63434"/>
                  <a:gd name="connsiteY29" fmla="*/ 45500 h 75516"/>
                  <a:gd name="connsiteX30" fmla="*/ 56260 w 63434"/>
                  <a:gd name="connsiteY30" fmla="*/ 44896 h 75516"/>
                  <a:gd name="connsiteX31" fmla="*/ 56562 w 63434"/>
                  <a:gd name="connsiteY31" fmla="*/ 44292 h 75516"/>
                  <a:gd name="connsiteX32" fmla="*/ 61697 w 63434"/>
                  <a:gd name="connsiteY32" fmla="*/ 35834 h 75516"/>
                  <a:gd name="connsiteX33" fmla="*/ 56864 w 63434"/>
                  <a:gd name="connsiteY33" fmla="*/ 35834 h 75516"/>
                  <a:gd name="connsiteX34" fmla="*/ 56562 w 63434"/>
                  <a:gd name="connsiteY34" fmla="*/ 35834 h 75516"/>
                  <a:gd name="connsiteX35" fmla="*/ 51125 w 63434"/>
                  <a:gd name="connsiteY35" fmla="*/ 37948 h 75516"/>
                  <a:gd name="connsiteX36" fmla="*/ 43875 w 63434"/>
                  <a:gd name="connsiteY36" fmla="*/ 40063 h 75516"/>
                  <a:gd name="connsiteX37" fmla="*/ 43573 w 63434"/>
                  <a:gd name="connsiteY37" fmla="*/ 40063 h 75516"/>
                  <a:gd name="connsiteX38" fmla="*/ 40250 w 63434"/>
                  <a:gd name="connsiteY38" fmla="*/ 41271 h 75516"/>
                  <a:gd name="connsiteX39" fmla="*/ 39344 w 63434"/>
                  <a:gd name="connsiteY39" fmla="*/ 41271 h 75516"/>
                  <a:gd name="connsiteX40" fmla="*/ 23637 w 63434"/>
                  <a:gd name="connsiteY40" fmla="*/ 37948 h 75516"/>
                  <a:gd name="connsiteX41" fmla="*/ 22429 w 63434"/>
                  <a:gd name="connsiteY41" fmla="*/ 37344 h 75516"/>
                  <a:gd name="connsiteX42" fmla="*/ 23637 w 63434"/>
                  <a:gd name="connsiteY42" fmla="*/ 34021 h 75516"/>
                  <a:gd name="connsiteX43" fmla="*/ 32397 w 63434"/>
                  <a:gd name="connsiteY43" fmla="*/ 25563 h 75516"/>
                  <a:gd name="connsiteX44" fmla="*/ 34209 w 63434"/>
                  <a:gd name="connsiteY44" fmla="*/ 22543 h 75516"/>
                  <a:gd name="connsiteX45" fmla="*/ 33907 w 63434"/>
                  <a:gd name="connsiteY45" fmla="*/ 17408 h 75516"/>
                  <a:gd name="connsiteX46" fmla="*/ 26657 w 63434"/>
                  <a:gd name="connsiteY46" fmla="*/ 18314 h 75516"/>
                  <a:gd name="connsiteX47" fmla="*/ 19408 w 63434"/>
                  <a:gd name="connsiteY47" fmla="*/ 25563 h 75516"/>
                  <a:gd name="connsiteX48" fmla="*/ 19106 w 63434"/>
                  <a:gd name="connsiteY48" fmla="*/ 25563 h 75516"/>
                  <a:gd name="connsiteX49" fmla="*/ 17293 w 63434"/>
                  <a:gd name="connsiteY49" fmla="*/ 22241 h 75516"/>
                  <a:gd name="connsiteX50" fmla="*/ 16991 w 63434"/>
                  <a:gd name="connsiteY50" fmla="*/ 21334 h 75516"/>
                  <a:gd name="connsiteX51" fmla="*/ 15783 w 63434"/>
                  <a:gd name="connsiteY51" fmla="*/ 12574 h 75516"/>
                  <a:gd name="connsiteX52" fmla="*/ 15481 w 63434"/>
                  <a:gd name="connsiteY52" fmla="*/ 11970 h 75516"/>
                  <a:gd name="connsiteX53" fmla="*/ 13971 w 63434"/>
                  <a:gd name="connsiteY53" fmla="*/ 8950 h 75516"/>
                  <a:gd name="connsiteX54" fmla="*/ 13366 w 63434"/>
                  <a:gd name="connsiteY54" fmla="*/ 4117 h 75516"/>
                  <a:gd name="connsiteX55" fmla="*/ 12762 w 63434"/>
                  <a:gd name="connsiteY55" fmla="*/ 3815 h 75516"/>
                  <a:gd name="connsiteX56" fmla="*/ 11554 w 63434"/>
                  <a:gd name="connsiteY56" fmla="*/ 4117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3434" h="75516">
                    <a:moveTo>
                      <a:pt x="11554" y="4117"/>
                    </a:moveTo>
                    <a:cubicBezTo>
                      <a:pt x="10346" y="2606"/>
                      <a:pt x="6721" y="-414"/>
                      <a:pt x="6117" y="7439"/>
                    </a:cubicBezTo>
                    <a:cubicBezTo>
                      <a:pt x="6117" y="8043"/>
                      <a:pt x="6117" y="8648"/>
                      <a:pt x="6117" y="9252"/>
                    </a:cubicBezTo>
                    <a:cubicBezTo>
                      <a:pt x="6721" y="12272"/>
                      <a:pt x="8533" y="22241"/>
                      <a:pt x="13366" y="31001"/>
                    </a:cubicBezTo>
                    <a:cubicBezTo>
                      <a:pt x="13669" y="31605"/>
                      <a:pt x="13669" y="32209"/>
                      <a:pt x="13366" y="32813"/>
                    </a:cubicBezTo>
                    <a:cubicBezTo>
                      <a:pt x="12460" y="34625"/>
                      <a:pt x="10044" y="38552"/>
                      <a:pt x="3700" y="44594"/>
                    </a:cubicBezTo>
                    <a:cubicBezTo>
                      <a:pt x="3398" y="44896"/>
                      <a:pt x="3398" y="45198"/>
                      <a:pt x="3398" y="45500"/>
                    </a:cubicBezTo>
                    <a:cubicBezTo>
                      <a:pt x="4002" y="46708"/>
                      <a:pt x="5815" y="49125"/>
                      <a:pt x="14877" y="43687"/>
                    </a:cubicBezTo>
                    <a:cubicBezTo>
                      <a:pt x="14877" y="43687"/>
                      <a:pt x="15179" y="43687"/>
                      <a:pt x="15179" y="43687"/>
                    </a:cubicBezTo>
                    <a:cubicBezTo>
                      <a:pt x="15481" y="45500"/>
                      <a:pt x="17595" y="56978"/>
                      <a:pt x="13669" y="61509"/>
                    </a:cubicBezTo>
                    <a:cubicBezTo>
                      <a:pt x="10044" y="65738"/>
                      <a:pt x="4607" y="68759"/>
                      <a:pt x="2492" y="69665"/>
                    </a:cubicBezTo>
                    <a:cubicBezTo>
                      <a:pt x="2190" y="69665"/>
                      <a:pt x="2190" y="70269"/>
                      <a:pt x="2492" y="70269"/>
                    </a:cubicBezTo>
                    <a:lnTo>
                      <a:pt x="6419" y="71780"/>
                    </a:lnTo>
                    <a:cubicBezTo>
                      <a:pt x="6721" y="71780"/>
                      <a:pt x="7023" y="72082"/>
                      <a:pt x="7023" y="72384"/>
                    </a:cubicBezTo>
                    <a:lnTo>
                      <a:pt x="7325" y="73290"/>
                    </a:lnTo>
                    <a:cubicBezTo>
                      <a:pt x="7627" y="73894"/>
                      <a:pt x="8231" y="74498"/>
                      <a:pt x="8835" y="74498"/>
                    </a:cubicBezTo>
                    <a:cubicBezTo>
                      <a:pt x="10346" y="74800"/>
                      <a:pt x="13366" y="74498"/>
                      <a:pt x="16085" y="71478"/>
                    </a:cubicBezTo>
                    <a:cubicBezTo>
                      <a:pt x="16387" y="71176"/>
                      <a:pt x="16387" y="70873"/>
                      <a:pt x="16689" y="70873"/>
                    </a:cubicBezTo>
                    <a:cubicBezTo>
                      <a:pt x="17897" y="69967"/>
                      <a:pt x="22126" y="66947"/>
                      <a:pt x="21824" y="63624"/>
                    </a:cubicBezTo>
                    <a:cubicBezTo>
                      <a:pt x="21824" y="63020"/>
                      <a:pt x="21824" y="62113"/>
                      <a:pt x="22126" y="61509"/>
                    </a:cubicBezTo>
                    <a:cubicBezTo>
                      <a:pt x="23033" y="59697"/>
                      <a:pt x="24543" y="55770"/>
                      <a:pt x="23335" y="53051"/>
                    </a:cubicBezTo>
                    <a:cubicBezTo>
                      <a:pt x="23335" y="53051"/>
                      <a:pt x="22731" y="51239"/>
                      <a:pt x="23033" y="50635"/>
                    </a:cubicBezTo>
                    <a:cubicBezTo>
                      <a:pt x="23033" y="50635"/>
                      <a:pt x="23637" y="49427"/>
                      <a:pt x="24241" y="50031"/>
                    </a:cubicBezTo>
                    <a:cubicBezTo>
                      <a:pt x="24845" y="50635"/>
                      <a:pt x="26053" y="51541"/>
                      <a:pt x="26355" y="51541"/>
                    </a:cubicBezTo>
                    <a:cubicBezTo>
                      <a:pt x="26657" y="51843"/>
                      <a:pt x="28168" y="51843"/>
                      <a:pt x="28772" y="52145"/>
                    </a:cubicBezTo>
                    <a:cubicBezTo>
                      <a:pt x="29376" y="52447"/>
                      <a:pt x="30584" y="54260"/>
                      <a:pt x="34209" y="53656"/>
                    </a:cubicBezTo>
                    <a:cubicBezTo>
                      <a:pt x="34511" y="53656"/>
                      <a:pt x="34813" y="53656"/>
                      <a:pt x="34813" y="53656"/>
                    </a:cubicBezTo>
                    <a:cubicBezTo>
                      <a:pt x="35719" y="53958"/>
                      <a:pt x="37532" y="54260"/>
                      <a:pt x="38740" y="54864"/>
                    </a:cubicBezTo>
                    <a:cubicBezTo>
                      <a:pt x="39042" y="54864"/>
                      <a:pt x="39042" y="54864"/>
                      <a:pt x="39344" y="54864"/>
                    </a:cubicBezTo>
                    <a:lnTo>
                      <a:pt x="55958" y="45500"/>
                    </a:lnTo>
                    <a:cubicBezTo>
                      <a:pt x="56260" y="45500"/>
                      <a:pt x="56260" y="45198"/>
                      <a:pt x="56260" y="44896"/>
                    </a:cubicBezTo>
                    <a:cubicBezTo>
                      <a:pt x="56260" y="44594"/>
                      <a:pt x="56260" y="44292"/>
                      <a:pt x="56562" y="44292"/>
                    </a:cubicBezTo>
                    <a:cubicBezTo>
                      <a:pt x="56864" y="43989"/>
                      <a:pt x="61999" y="37344"/>
                      <a:pt x="61697" y="35834"/>
                    </a:cubicBezTo>
                    <a:cubicBezTo>
                      <a:pt x="61697" y="34625"/>
                      <a:pt x="57770" y="35532"/>
                      <a:pt x="56864" y="35834"/>
                    </a:cubicBezTo>
                    <a:cubicBezTo>
                      <a:pt x="56864" y="35834"/>
                      <a:pt x="56562" y="35834"/>
                      <a:pt x="56562" y="35834"/>
                    </a:cubicBezTo>
                    <a:cubicBezTo>
                      <a:pt x="55958" y="36136"/>
                      <a:pt x="53541" y="37646"/>
                      <a:pt x="51125" y="37948"/>
                    </a:cubicBezTo>
                    <a:cubicBezTo>
                      <a:pt x="48406" y="38250"/>
                      <a:pt x="44781" y="39761"/>
                      <a:pt x="43875" y="40063"/>
                    </a:cubicBezTo>
                    <a:cubicBezTo>
                      <a:pt x="43875" y="40063"/>
                      <a:pt x="43875" y="40063"/>
                      <a:pt x="43573" y="40063"/>
                    </a:cubicBezTo>
                    <a:lnTo>
                      <a:pt x="40250" y="41271"/>
                    </a:lnTo>
                    <a:cubicBezTo>
                      <a:pt x="39948" y="41271"/>
                      <a:pt x="39646" y="41271"/>
                      <a:pt x="39344" y="41271"/>
                    </a:cubicBezTo>
                    <a:lnTo>
                      <a:pt x="23637" y="37948"/>
                    </a:lnTo>
                    <a:cubicBezTo>
                      <a:pt x="23033" y="37948"/>
                      <a:pt x="22731" y="37646"/>
                      <a:pt x="22429" y="37344"/>
                    </a:cubicBezTo>
                    <a:cubicBezTo>
                      <a:pt x="21824" y="36740"/>
                      <a:pt x="21824" y="35532"/>
                      <a:pt x="23637" y="34021"/>
                    </a:cubicBezTo>
                    <a:cubicBezTo>
                      <a:pt x="26053" y="32209"/>
                      <a:pt x="30282" y="27678"/>
                      <a:pt x="32397" y="25563"/>
                    </a:cubicBezTo>
                    <a:cubicBezTo>
                      <a:pt x="33303" y="24657"/>
                      <a:pt x="33907" y="23751"/>
                      <a:pt x="34209" y="22543"/>
                    </a:cubicBezTo>
                    <a:cubicBezTo>
                      <a:pt x="34511" y="20730"/>
                      <a:pt x="35115" y="18616"/>
                      <a:pt x="33907" y="17408"/>
                    </a:cubicBezTo>
                    <a:cubicBezTo>
                      <a:pt x="31793" y="15595"/>
                      <a:pt x="29074" y="14689"/>
                      <a:pt x="26657" y="18314"/>
                    </a:cubicBezTo>
                    <a:cubicBezTo>
                      <a:pt x="24543" y="21334"/>
                      <a:pt x="20314" y="24657"/>
                      <a:pt x="19408" y="25563"/>
                    </a:cubicBezTo>
                    <a:cubicBezTo>
                      <a:pt x="19408" y="25563"/>
                      <a:pt x="19106" y="25563"/>
                      <a:pt x="19106" y="25563"/>
                    </a:cubicBezTo>
                    <a:lnTo>
                      <a:pt x="17293" y="22241"/>
                    </a:lnTo>
                    <a:cubicBezTo>
                      <a:pt x="16991" y="21939"/>
                      <a:pt x="16991" y="21636"/>
                      <a:pt x="16991" y="21334"/>
                    </a:cubicBezTo>
                    <a:cubicBezTo>
                      <a:pt x="16991" y="19824"/>
                      <a:pt x="16991" y="15897"/>
                      <a:pt x="15783" y="12574"/>
                    </a:cubicBezTo>
                    <a:cubicBezTo>
                      <a:pt x="15783" y="12272"/>
                      <a:pt x="15481" y="12272"/>
                      <a:pt x="15481" y="11970"/>
                    </a:cubicBezTo>
                    <a:cubicBezTo>
                      <a:pt x="15179" y="11366"/>
                      <a:pt x="14273" y="10460"/>
                      <a:pt x="13971" y="8950"/>
                    </a:cubicBezTo>
                    <a:cubicBezTo>
                      <a:pt x="13669" y="7137"/>
                      <a:pt x="14273" y="5023"/>
                      <a:pt x="13366" y="4117"/>
                    </a:cubicBezTo>
                    <a:cubicBezTo>
                      <a:pt x="13064" y="3815"/>
                      <a:pt x="12762" y="3512"/>
                      <a:pt x="12762" y="3815"/>
                    </a:cubicBezTo>
                    <a:cubicBezTo>
                      <a:pt x="12158" y="4419"/>
                      <a:pt x="11856" y="4419"/>
                      <a:pt x="11554" y="4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A11A24D-FE06-4648-99B3-EB5C79F257B7}"/>
                  </a:ext>
                </a:extLst>
              </p:cNvPr>
              <p:cNvSpPr/>
              <p:nvPr/>
            </p:nvSpPr>
            <p:spPr>
              <a:xfrm>
                <a:off x="3158260" y="3857610"/>
                <a:ext cx="159131" cy="198915"/>
              </a:xfrm>
              <a:custGeom>
                <a:avLst/>
                <a:gdLst>
                  <a:gd name="connsiteX0" fmla="*/ 7099 w 60413"/>
                  <a:gd name="connsiteY0" fmla="*/ 36491 h 75516"/>
                  <a:gd name="connsiteX1" fmla="*/ 11630 w 60413"/>
                  <a:gd name="connsiteY1" fmla="*/ 37397 h 75516"/>
                  <a:gd name="connsiteX2" fmla="*/ 11932 w 60413"/>
                  <a:gd name="connsiteY2" fmla="*/ 37699 h 75516"/>
                  <a:gd name="connsiteX3" fmla="*/ 13442 w 60413"/>
                  <a:gd name="connsiteY3" fmla="*/ 38907 h 75516"/>
                  <a:gd name="connsiteX4" fmla="*/ 13744 w 60413"/>
                  <a:gd name="connsiteY4" fmla="*/ 39512 h 75516"/>
                  <a:gd name="connsiteX5" fmla="*/ 14650 w 60413"/>
                  <a:gd name="connsiteY5" fmla="*/ 40418 h 75516"/>
                  <a:gd name="connsiteX6" fmla="*/ 16161 w 60413"/>
                  <a:gd name="connsiteY6" fmla="*/ 40418 h 75516"/>
                  <a:gd name="connsiteX7" fmla="*/ 15859 w 60413"/>
                  <a:gd name="connsiteY7" fmla="*/ 38605 h 75516"/>
                  <a:gd name="connsiteX8" fmla="*/ 8609 w 60413"/>
                  <a:gd name="connsiteY8" fmla="*/ 31658 h 75516"/>
                  <a:gd name="connsiteX9" fmla="*/ 7401 w 60413"/>
                  <a:gd name="connsiteY9" fmla="*/ 30752 h 75516"/>
                  <a:gd name="connsiteX10" fmla="*/ 4682 w 60413"/>
                  <a:gd name="connsiteY10" fmla="*/ 29845 h 75516"/>
                  <a:gd name="connsiteX11" fmla="*/ 4078 w 60413"/>
                  <a:gd name="connsiteY11" fmla="*/ 28637 h 75516"/>
                  <a:gd name="connsiteX12" fmla="*/ 4078 w 60413"/>
                  <a:gd name="connsiteY12" fmla="*/ 26221 h 75516"/>
                  <a:gd name="connsiteX13" fmla="*/ 4682 w 60413"/>
                  <a:gd name="connsiteY13" fmla="*/ 25012 h 75516"/>
                  <a:gd name="connsiteX14" fmla="*/ 4380 w 60413"/>
                  <a:gd name="connsiteY14" fmla="*/ 14742 h 75516"/>
                  <a:gd name="connsiteX15" fmla="*/ 3172 w 60413"/>
                  <a:gd name="connsiteY15" fmla="*/ 12628 h 75516"/>
                  <a:gd name="connsiteX16" fmla="*/ 2266 w 60413"/>
                  <a:gd name="connsiteY16" fmla="*/ 9607 h 75516"/>
                  <a:gd name="connsiteX17" fmla="*/ 2568 w 60413"/>
                  <a:gd name="connsiteY17" fmla="*/ 8701 h 75516"/>
                  <a:gd name="connsiteX18" fmla="*/ 5890 w 60413"/>
                  <a:gd name="connsiteY18" fmla="*/ 7795 h 75516"/>
                  <a:gd name="connsiteX19" fmla="*/ 7099 w 60413"/>
                  <a:gd name="connsiteY19" fmla="*/ 8097 h 75516"/>
                  <a:gd name="connsiteX20" fmla="*/ 8307 w 60413"/>
                  <a:gd name="connsiteY20" fmla="*/ 7190 h 75516"/>
                  <a:gd name="connsiteX21" fmla="*/ 10723 w 60413"/>
                  <a:gd name="connsiteY21" fmla="*/ 6284 h 75516"/>
                  <a:gd name="connsiteX22" fmla="*/ 11630 w 60413"/>
                  <a:gd name="connsiteY22" fmla="*/ 7190 h 75516"/>
                  <a:gd name="connsiteX23" fmla="*/ 12234 w 60413"/>
                  <a:gd name="connsiteY23" fmla="*/ 13836 h 75516"/>
                  <a:gd name="connsiteX24" fmla="*/ 12838 w 60413"/>
                  <a:gd name="connsiteY24" fmla="*/ 15346 h 75516"/>
                  <a:gd name="connsiteX25" fmla="*/ 14952 w 60413"/>
                  <a:gd name="connsiteY25" fmla="*/ 14440 h 75516"/>
                  <a:gd name="connsiteX26" fmla="*/ 14952 w 60413"/>
                  <a:gd name="connsiteY26" fmla="*/ 13534 h 75516"/>
                  <a:gd name="connsiteX27" fmla="*/ 14348 w 60413"/>
                  <a:gd name="connsiteY27" fmla="*/ 7190 h 75516"/>
                  <a:gd name="connsiteX28" fmla="*/ 15254 w 60413"/>
                  <a:gd name="connsiteY28" fmla="*/ 4472 h 75516"/>
                  <a:gd name="connsiteX29" fmla="*/ 18577 w 60413"/>
                  <a:gd name="connsiteY29" fmla="*/ 2357 h 75516"/>
                  <a:gd name="connsiteX30" fmla="*/ 25525 w 60413"/>
                  <a:gd name="connsiteY30" fmla="*/ 9909 h 75516"/>
                  <a:gd name="connsiteX31" fmla="*/ 27035 w 60413"/>
                  <a:gd name="connsiteY31" fmla="*/ 12023 h 75516"/>
                  <a:gd name="connsiteX32" fmla="*/ 28243 w 60413"/>
                  <a:gd name="connsiteY32" fmla="*/ 13232 h 75516"/>
                  <a:gd name="connsiteX33" fmla="*/ 29754 w 60413"/>
                  <a:gd name="connsiteY33" fmla="*/ 13232 h 75516"/>
                  <a:gd name="connsiteX34" fmla="*/ 30962 w 60413"/>
                  <a:gd name="connsiteY34" fmla="*/ 12326 h 75516"/>
                  <a:gd name="connsiteX35" fmla="*/ 33076 w 60413"/>
                  <a:gd name="connsiteY35" fmla="*/ 10513 h 75516"/>
                  <a:gd name="connsiteX36" fmla="*/ 35493 w 60413"/>
                  <a:gd name="connsiteY36" fmla="*/ 8399 h 75516"/>
                  <a:gd name="connsiteX37" fmla="*/ 39118 w 60413"/>
                  <a:gd name="connsiteY37" fmla="*/ 6888 h 75516"/>
                  <a:gd name="connsiteX38" fmla="*/ 43045 w 60413"/>
                  <a:gd name="connsiteY38" fmla="*/ 7492 h 75516"/>
                  <a:gd name="connsiteX39" fmla="*/ 47576 w 60413"/>
                  <a:gd name="connsiteY39" fmla="*/ 12023 h 75516"/>
                  <a:gd name="connsiteX40" fmla="*/ 42743 w 60413"/>
                  <a:gd name="connsiteY40" fmla="*/ 31054 h 75516"/>
                  <a:gd name="connsiteX41" fmla="*/ 45763 w 60413"/>
                  <a:gd name="connsiteY41" fmla="*/ 30752 h 75516"/>
                  <a:gd name="connsiteX42" fmla="*/ 46669 w 60413"/>
                  <a:gd name="connsiteY42" fmla="*/ 29845 h 75516"/>
                  <a:gd name="connsiteX43" fmla="*/ 48784 w 60413"/>
                  <a:gd name="connsiteY43" fmla="*/ 28939 h 75516"/>
                  <a:gd name="connsiteX44" fmla="*/ 50898 w 60413"/>
                  <a:gd name="connsiteY44" fmla="*/ 29241 h 75516"/>
                  <a:gd name="connsiteX45" fmla="*/ 53919 w 60413"/>
                  <a:gd name="connsiteY45" fmla="*/ 31054 h 75516"/>
                  <a:gd name="connsiteX46" fmla="*/ 52409 w 60413"/>
                  <a:gd name="connsiteY46" fmla="*/ 37397 h 75516"/>
                  <a:gd name="connsiteX47" fmla="*/ 53919 w 60413"/>
                  <a:gd name="connsiteY47" fmla="*/ 41928 h 75516"/>
                  <a:gd name="connsiteX48" fmla="*/ 55429 w 60413"/>
                  <a:gd name="connsiteY48" fmla="*/ 42532 h 75516"/>
                  <a:gd name="connsiteX49" fmla="*/ 58450 w 60413"/>
                  <a:gd name="connsiteY49" fmla="*/ 48876 h 75516"/>
                  <a:gd name="connsiteX50" fmla="*/ 58148 w 60413"/>
                  <a:gd name="connsiteY50" fmla="*/ 54917 h 75516"/>
                  <a:gd name="connsiteX51" fmla="*/ 56034 w 60413"/>
                  <a:gd name="connsiteY51" fmla="*/ 60052 h 75516"/>
                  <a:gd name="connsiteX52" fmla="*/ 52107 w 60413"/>
                  <a:gd name="connsiteY52" fmla="*/ 63375 h 75516"/>
                  <a:gd name="connsiteX53" fmla="*/ 49086 w 60413"/>
                  <a:gd name="connsiteY53" fmla="*/ 64885 h 75516"/>
                  <a:gd name="connsiteX54" fmla="*/ 46367 w 60413"/>
                  <a:gd name="connsiteY54" fmla="*/ 66094 h 75516"/>
                  <a:gd name="connsiteX55" fmla="*/ 39722 w 60413"/>
                  <a:gd name="connsiteY55" fmla="*/ 66698 h 75516"/>
                  <a:gd name="connsiteX56" fmla="*/ 33681 w 60413"/>
                  <a:gd name="connsiteY56" fmla="*/ 60958 h 75516"/>
                  <a:gd name="connsiteX57" fmla="*/ 33378 w 60413"/>
                  <a:gd name="connsiteY57" fmla="*/ 59750 h 75516"/>
                  <a:gd name="connsiteX58" fmla="*/ 33983 w 60413"/>
                  <a:gd name="connsiteY58" fmla="*/ 56729 h 75516"/>
                  <a:gd name="connsiteX59" fmla="*/ 34889 w 60413"/>
                  <a:gd name="connsiteY59" fmla="*/ 54917 h 75516"/>
                  <a:gd name="connsiteX60" fmla="*/ 35191 w 60413"/>
                  <a:gd name="connsiteY60" fmla="*/ 54011 h 75516"/>
                  <a:gd name="connsiteX61" fmla="*/ 35493 w 60413"/>
                  <a:gd name="connsiteY61" fmla="*/ 51292 h 75516"/>
                  <a:gd name="connsiteX62" fmla="*/ 32170 w 60413"/>
                  <a:gd name="connsiteY62" fmla="*/ 45553 h 75516"/>
                  <a:gd name="connsiteX63" fmla="*/ 27639 w 60413"/>
                  <a:gd name="connsiteY63" fmla="*/ 45553 h 75516"/>
                  <a:gd name="connsiteX64" fmla="*/ 26733 w 60413"/>
                  <a:gd name="connsiteY64" fmla="*/ 45251 h 75516"/>
                  <a:gd name="connsiteX65" fmla="*/ 24619 w 60413"/>
                  <a:gd name="connsiteY65" fmla="*/ 45855 h 75516"/>
                  <a:gd name="connsiteX66" fmla="*/ 21900 w 60413"/>
                  <a:gd name="connsiteY66" fmla="*/ 48876 h 75516"/>
                  <a:gd name="connsiteX67" fmla="*/ 21296 w 60413"/>
                  <a:gd name="connsiteY67" fmla="*/ 51292 h 75516"/>
                  <a:gd name="connsiteX68" fmla="*/ 20692 w 60413"/>
                  <a:gd name="connsiteY68" fmla="*/ 53407 h 75516"/>
                  <a:gd name="connsiteX69" fmla="*/ 21900 w 60413"/>
                  <a:gd name="connsiteY69" fmla="*/ 60958 h 75516"/>
                  <a:gd name="connsiteX70" fmla="*/ 25223 w 60413"/>
                  <a:gd name="connsiteY70" fmla="*/ 64885 h 75516"/>
                  <a:gd name="connsiteX71" fmla="*/ 27337 w 60413"/>
                  <a:gd name="connsiteY71" fmla="*/ 66698 h 75516"/>
                  <a:gd name="connsiteX72" fmla="*/ 29754 w 60413"/>
                  <a:gd name="connsiteY72" fmla="*/ 69114 h 75516"/>
                  <a:gd name="connsiteX73" fmla="*/ 30962 w 60413"/>
                  <a:gd name="connsiteY73" fmla="*/ 69718 h 75516"/>
                  <a:gd name="connsiteX74" fmla="*/ 33076 w 60413"/>
                  <a:gd name="connsiteY74" fmla="*/ 72739 h 75516"/>
                  <a:gd name="connsiteX75" fmla="*/ 30358 w 60413"/>
                  <a:gd name="connsiteY75" fmla="*/ 74551 h 75516"/>
                  <a:gd name="connsiteX76" fmla="*/ 29452 w 60413"/>
                  <a:gd name="connsiteY76" fmla="*/ 74853 h 75516"/>
                  <a:gd name="connsiteX77" fmla="*/ 22504 w 60413"/>
                  <a:gd name="connsiteY77" fmla="*/ 72739 h 75516"/>
                  <a:gd name="connsiteX78" fmla="*/ 22202 w 60413"/>
                  <a:gd name="connsiteY78" fmla="*/ 72739 h 75516"/>
                  <a:gd name="connsiteX79" fmla="*/ 20390 w 60413"/>
                  <a:gd name="connsiteY79" fmla="*/ 71229 h 75516"/>
                  <a:gd name="connsiteX80" fmla="*/ 14650 w 60413"/>
                  <a:gd name="connsiteY80" fmla="*/ 64281 h 75516"/>
                  <a:gd name="connsiteX81" fmla="*/ 12536 w 60413"/>
                  <a:gd name="connsiteY81" fmla="*/ 62771 h 75516"/>
                  <a:gd name="connsiteX82" fmla="*/ 12838 w 60413"/>
                  <a:gd name="connsiteY82" fmla="*/ 62167 h 75516"/>
                  <a:gd name="connsiteX83" fmla="*/ 15556 w 60413"/>
                  <a:gd name="connsiteY83" fmla="*/ 60354 h 75516"/>
                  <a:gd name="connsiteX84" fmla="*/ 15859 w 60413"/>
                  <a:gd name="connsiteY84" fmla="*/ 60052 h 75516"/>
                  <a:gd name="connsiteX85" fmla="*/ 16463 w 60413"/>
                  <a:gd name="connsiteY85" fmla="*/ 57938 h 75516"/>
                  <a:gd name="connsiteX86" fmla="*/ 15556 w 60413"/>
                  <a:gd name="connsiteY86" fmla="*/ 47667 h 75516"/>
                  <a:gd name="connsiteX87" fmla="*/ 15254 w 60413"/>
                  <a:gd name="connsiteY87" fmla="*/ 47063 h 75516"/>
                  <a:gd name="connsiteX88" fmla="*/ 14650 w 60413"/>
                  <a:gd name="connsiteY88" fmla="*/ 46459 h 75516"/>
                  <a:gd name="connsiteX89" fmla="*/ 11328 w 60413"/>
                  <a:gd name="connsiteY89" fmla="*/ 43741 h 75516"/>
                  <a:gd name="connsiteX90" fmla="*/ 10421 w 60413"/>
                  <a:gd name="connsiteY90" fmla="*/ 42834 h 75516"/>
                  <a:gd name="connsiteX91" fmla="*/ 7099 w 60413"/>
                  <a:gd name="connsiteY91" fmla="*/ 36491 h 75516"/>
                  <a:gd name="connsiteX92" fmla="*/ 41836 w 60413"/>
                  <a:gd name="connsiteY92" fmla="*/ 57032 h 75516"/>
                  <a:gd name="connsiteX93" fmla="*/ 41836 w 60413"/>
                  <a:gd name="connsiteY93" fmla="*/ 57636 h 75516"/>
                  <a:gd name="connsiteX94" fmla="*/ 42138 w 60413"/>
                  <a:gd name="connsiteY94" fmla="*/ 59146 h 75516"/>
                  <a:gd name="connsiteX95" fmla="*/ 42440 w 60413"/>
                  <a:gd name="connsiteY95" fmla="*/ 60656 h 75516"/>
                  <a:gd name="connsiteX96" fmla="*/ 44253 w 60413"/>
                  <a:gd name="connsiteY96" fmla="*/ 59750 h 75516"/>
                  <a:gd name="connsiteX97" fmla="*/ 47878 w 60413"/>
                  <a:gd name="connsiteY97" fmla="*/ 58542 h 75516"/>
                  <a:gd name="connsiteX98" fmla="*/ 51805 w 60413"/>
                  <a:gd name="connsiteY98" fmla="*/ 53105 h 75516"/>
                  <a:gd name="connsiteX99" fmla="*/ 51503 w 60413"/>
                  <a:gd name="connsiteY99" fmla="*/ 49782 h 75516"/>
                  <a:gd name="connsiteX100" fmla="*/ 51503 w 60413"/>
                  <a:gd name="connsiteY100" fmla="*/ 48876 h 75516"/>
                  <a:gd name="connsiteX101" fmla="*/ 49086 w 60413"/>
                  <a:gd name="connsiteY101" fmla="*/ 47063 h 75516"/>
                  <a:gd name="connsiteX102" fmla="*/ 46065 w 60413"/>
                  <a:gd name="connsiteY102" fmla="*/ 46761 h 75516"/>
                  <a:gd name="connsiteX103" fmla="*/ 45461 w 60413"/>
                  <a:gd name="connsiteY103" fmla="*/ 47063 h 75516"/>
                  <a:gd name="connsiteX104" fmla="*/ 44857 w 60413"/>
                  <a:gd name="connsiteY104" fmla="*/ 49480 h 75516"/>
                  <a:gd name="connsiteX105" fmla="*/ 42440 w 60413"/>
                  <a:gd name="connsiteY105" fmla="*/ 56125 h 75516"/>
                  <a:gd name="connsiteX106" fmla="*/ 41836 w 60413"/>
                  <a:gd name="connsiteY106" fmla="*/ 57032 h 75516"/>
                  <a:gd name="connsiteX107" fmla="*/ 30358 w 60413"/>
                  <a:gd name="connsiteY107" fmla="*/ 27731 h 75516"/>
                  <a:gd name="connsiteX108" fmla="*/ 29150 w 60413"/>
                  <a:gd name="connsiteY108" fmla="*/ 27429 h 75516"/>
                  <a:gd name="connsiteX109" fmla="*/ 27035 w 60413"/>
                  <a:gd name="connsiteY109" fmla="*/ 29241 h 75516"/>
                  <a:gd name="connsiteX110" fmla="*/ 28545 w 60413"/>
                  <a:gd name="connsiteY110" fmla="*/ 33470 h 75516"/>
                  <a:gd name="connsiteX111" fmla="*/ 30056 w 60413"/>
                  <a:gd name="connsiteY111" fmla="*/ 33168 h 75516"/>
                  <a:gd name="connsiteX112" fmla="*/ 31868 w 60413"/>
                  <a:gd name="connsiteY112" fmla="*/ 30752 h 75516"/>
                  <a:gd name="connsiteX113" fmla="*/ 36701 w 60413"/>
                  <a:gd name="connsiteY113" fmla="*/ 27127 h 75516"/>
                  <a:gd name="connsiteX114" fmla="*/ 40628 w 60413"/>
                  <a:gd name="connsiteY114" fmla="*/ 18065 h 75516"/>
                  <a:gd name="connsiteX115" fmla="*/ 33983 w 60413"/>
                  <a:gd name="connsiteY115" fmla="*/ 19877 h 75516"/>
                  <a:gd name="connsiteX116" fmla="*/ 30358 w 60413"/>
                  <a:gd name="connsiteY116" fmla="*/ 27731 h 75516"/>
                  <a:gd name="connsiteX117" fmla="*/ 21598 w 60413"/>
                  <a:gd name="connsiteY117" fmla="*/ 37397 h 75516"/>
                  <a:gd name="connsiteX118" fmla="*/ 23410 w 60413"/>
                  <a:gd name="connsiteY118" fmla="*/ 39512 h 75516"/>
                  <a:gd name="connsiteX119" fmla="*/ 25223 w 60413"/>
                  <a:gd name="connsiteY119" fmla="*/ 37095 h 75516"/>
                  <a:gd name="connsiteX120" fmla="*/ 24014 w 60413"/>
                  <a:gd name="connsiteY120" fmla="*/ 35283 h 75516"/>
                  <a:gd name="connsiteX121" fmla="*/ 21598 w 60413"/>
                  <a:gd name="connsiteY121" fmla="*/ 37397 h 75516"/>
                  <a:gd name="connsiteX122" fmla="*/ 20994 w 60413"/>
                  <a:gd name="connsiteY122" fmla="*/ 28939 h 75516"/>
                  <a:gd name="connsiteX123" fmla="*/ 20692 w 60413"/>
                  <a:gd name="connsiteY123" fmla="*/ 30450 h 75516"/>
                  <a:gd name="connsiteX124" fmla="*/ 21296 w 60413"/>
                  <a:gd name="connsiteY124" fmla="*/ 31054 h 75516"/>
                  <a:gd name="connsiteX125" fmla="*/ 22202 w 60413"/>
                  <a:gd name="connsiteY125" fmla="*/ 31054 h 75516"/>
                  <a:gd name="connsiteX126" fmla="*/ 23108 w 60413"/>
                  <a:gd name="connsiteY126" fmla="*/ 30450 h 75516"/>
                  <a:gd name="connsiteX127" fmla="*/ 23712 w 60413"/>
                  <a:gd name="connsiteY127" fmla="*/ 28033 h 75516"/>
                  <a:gd name="connsiteX128" fmla="*/ 22806 w 60413"/>
                  <a:gd name="connsiteY128" fmla="*/ 27429 h 75516"/>
                  <a:gd name="connsiteX129" fmla="*/ 21598 w 60413"/>
                  <a:gd name="connsiteY129" fmla="*/ 27731 h 75516"/>
                  <a:gd name="connsiteX130" fmla="*/ 20994 w 60413"/>
                  <a:gd name="connsiteY130" fmla="*/ 28637 h 75516"/>
                  <a:gd name="connsiteX131" fmla="*/ 20994 w 60413"/>
                  <a:gd name="connsiteY131" fmla="*/ 28939 h 75516"/>
                  <a:gd name="connsiteX132" fmla="*/ 14650 w 60413"/>
                  <a:gd name="connsiteY132" fmla="*/ 31658 h 75516"/>
                  <a:gd name="connsiteX133" fmla="*/ 17973 w 60413"/>
                  <a:gd name="connsiteY133" fmla="*/ 33772 h 75516"/>
                  <a:gd name="connsiteX134" fmla="*/ 17067 w 60413"/>
                  <a:gd name="connsiteY134" fmla="*/ 31054 h 75516"/>
                  <a:gd name="connsiteX135" fmla="*/ 14046 w 60413"/>
                  <a:gd name="connsiteY135" fmla="*/ 25616 h 75516"/>
                  <a:gd name="connsiteX136" fmla="*/ 11025 w 60413"/>
                  <a:gd name="connsiteY136" fmla="*/ 26523 h 75516"/>
                  <a:gd name="connsiteX137" fmla="*/ 14650 w 60413"/>
                  <a:gd name="connsiteY137" fmla="*/ 31658 h 75516"/>
                  <a:gd name="connsiteX138" fmla="*/ 18879 w 60413"/>
                  <a:gd name="connsiteY138" fmla="*/ 13232 h 75516"/>
                  <a:gd name="connsiteX139" fmla="*/ 18577 w 60413"/>
                  <a:gd name="connsiteY139" fmla="*/ 18367 h 75516"/>
                  <a:gd name="connsiteX140" fmla="*/ 18577 w 60413"/>
                  <a:gd name="connsiteY140" fmla="*/ 19273 h 75516"/>
                  <a:gd name="connsiteX141" fmla="*/ 20692 w 60413"/>
                  <a:gd name="connsiteY141" fmla="*/ 21992 h 75516"/>
                  <a:gd name="connsiteX142" fmla="*/ 22806 w 60413"/>
                  <a:gd name="connsiteY142" fmla="*/ 21992 h 75516"/>
                  <a:gd name="connsiteX143" fmla="*/ 22806 w 60413"/>
                  <a:gd name="connsiteY143" fmla="*/ 20783 h 75516"/>
                  <a:gd name="connsiteX144" fmla="*/ 22202 w 60413"/>
                  <a:gd name="connsiteY144" fmla="*/ 17461 h 75516"/>
                  <a:gd name="connsiteX145" fmla="*/ 19483 w 60413"/>
                  <a:gd name="connsiteY145" fmla="*/ 11117 h 75516"/>
                  <a:gd name="connsiteX146" fmla="*/ 18879 w 60413"/>
                  <a:gd name="connsiteY146" fmla="*/ 12930 h 75516"/>
                  <a:gd name="connsiteX147" fmla="*/ 18879 w 60413"/>
                  <a:gd name="connsiteY147" fmla="*/ 13232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413" h="75516">
                    <a:moveTo>
                      <a:pt x="7099" y="36491"/>
                    </a:moveTo>
                    <a:cubicBezTo>
                      <a:pt x="8005" y="33470"/>
                      <a:pt x="11025" y="36491"/>
                      <a:pt x="11630" y="37397"/>
                    </a:cubicBezTo>
                    <a:cubicBezTo>
                      <a:pt x="11630" y="37397"/>
                      <a:pt x="11932" y="37699"/>
                      <a:pt x="11932" y="37699"/>
                    </a:cubicBezTo>
                    <a:cubicBezTo>
                      <a:pt x="12838" y="38001"/>
                      <a:pt x="13442" y="38605"/>
                      <a:pt x="13442" y="38907"/>
                    </a:cubicBezTo>
                    <a:cubicBezTo>
                      <a:pt x="13442" y="39210"/>
                      <a:pt x="13744" y="39512"/>
                      <a:pt x="13744" y="39512"/>
                    </a:cubicBezTo>
                    <a:lnTo>
                      <a:pt x="14650" y="40418"/>
                    </a:lnTo>
                    <a:cubicBezTo>
                      <a:pt x="15556" y="41022"/>
                      <a:pt x="15859" y="40720"/>
                      <a:pt x="16161" y="40418"/>
                    </a:cubicBezTo>
                    <a:cubicBezTo>
                      <a:pt x="16463" y="39814"/>
                      <a:pt x="16463" y="39210"/>
                      <a:pt x="15859" y="38605"/>
                    </a:cubicBezTo>
                    <a:lnTo>
                      <a:pt x="8609" y="31658"/>
                    </a:lnTo>
                    <a:cubicBezTo>
                      <a:pt x="8307" y="31356"/>
                      <a:pt x="7703" y="31054"/>
                      <a:pt x="7401" y="30752"/>
                    </a:cubicBezTo>
                    <a:lnTo>
                      <a:pt x="4682" y="29845"/>
                    </a:lnTo>
                    <a:cubicBezTo>
                      <a:pt x="4380" y="29543"/>
                      <a:pt x="4078" y="29241"/>
                      <a:pt x="4078" y="28637"/>
                    </a:cubicBezTo>
                    <a:lnTo>
                      <a:pt x="4078" y="26221"/>
                    </a:lnTo>
                    <a:cubicBezTo>
                      <a:pt x="4078" y="25919"/>
                      <a:pt x="4380" y="25314"/>
                      <a:pt x="4682" y="25012"/>
                    </a:cubicBezTo>
                    <a:cubicBezTo>
                      <a:pt x="9817" y="20481"/>
                      <a:pt x="6192" y="16554"/>
                      <a:pt x="4380" y="14742"/>
                    </a:cubicBezTo>
                    <a:cubicBezTo>
                      <a:pt x="3776" y="14138"/>
                      <a:pt x="3172" y="13534"/>
                      <a:pt x="3172" y="12628"/>
                    </a:cubicBezTo>
                    <a:lnTo>
                      <a:pt x="2266" y="9607"/>
                    </a:lnTo>
                    <a:cubicBezTo>
                      <a:pt x="2266" y="9305"/>
                      <a:pt x="2266" y="9003"/>
                      <a:pt x="2568" y="8701"/>
                    </a:cubicBezTo>
                    <a:cubicBezTo>
                      <a:pt x="3172" y="8097"/>
                      <a:pt x="4984" y="6586"/>
                      <a:pt x="5890" y="7795"/>
                    </a:cubicBezTo>
                    <a:cubicBezTo>
                      <a:pt x="6494" y="8701"/>
                      <a:pt x="6797" y="8399"/>
                      <a:pt x="7099" y="8097"/>
                    </a:cubicBezTo>
                    <a:cubicBezTo>
                      <a:pt x="7401" y="7795"/>
                      <a:pt x="7703" y="7492"/>
                      <a:pt x="8307" y="7190"/>
                    </a:cubicBezTo>
                    <a:cubicBezTo>
                      <a:pt x="9213" y="6586"/>
                      <a:pt x="10119" y="6284"/>
                      <a:pt x="10723" y="6284"/>
                    </a:cubicBezTo>
                    <a:cubicBezTo>
                      <a:pt x="11328" y="6284"/>
                      <a:pt x="11630" y="6586"/>
                      <a:pt x="11630" y="7190"/>
                    </a:cubicBezTo>
                    <a:lnTo>
                      <a:pt x="12234" y="13836"/>
                    </a:lnTo>
                    <a:cubicBezTo>
                      <a:pt x="12234" y="14440"/>
                      <a:pt x="12536" y="15044"/>
                      <a:pt x="12838" y="15346"/>
                    </a:cubicBezTo>
                    <a:cubicBezTo>
                      <a:pt x="14046" y="16252"/>
                      <a:pt x="14650" y="15044"/>
                      <a:pt x="14952" y="14440"/>
                    </a:cubicBezTo>
                    <a:cubicBezTo>
                      <a:pt x="14952" y="14138"/>
                      <a:pt x="15254" y="13836"/>
                      <a:pt x="14952" y="13534"/>
                    </a:cubicBezTo>
                    <a:lnTo>
                      <a:pt x="14348" y="7190"/>
                    </a:lnTo>
                    <a:cubicBezTo>
                      <a:pt x="14348" y="6284"/>
                      <a:pt x="14650" y="5378"/>
                      <a:pt x="15254" y="4472"/>
                    </a:cubicBezTo>
                    <a:cubicBezTo>
                      <a:pt x="16161" y="3566"/>
                      <a:pt x="17067" y="2659"/>
                      <a:pt x="18577" y="2357"/>
                    </a:cubicBezTo>
                    <a:cubicBezTo>
                      <a:pt x="20692" y="1451"/>
                      <a:pt x="24014" y="7492"/>
                      <a:pt x="25525" y="9909"/>
                    </a:cubicBezTo>
                    <a:cubicBezTo>
                      <a:pt x="25827" y="10513"/>
                      <a:pt x="26431" y="11419"/>
                      <a:pt x="27035" y="12023"/>
                    </a:cubicBezTo>
                    <a:lnTo>
                      <a:pt x="28243" y="13232"/>
                    </a:lnTo>
                    <a:cubicBezTo>
                      <a:pt x="28545" y="13534"/>
                      <a:pt x="29150" y="13534"/>
                      <a:pt x="29754" y="13232"/>
                    </a:cubicBezTo>
                    <a:cubicBezTo>
                      <a:pt x="30358" y="12628"/>
                      <a:pt x="30962" y="12326"/>
                      <a:pt x="30962" y="12326"/>
                    </a:cubicBezTo>
                    <a:cubicBezTo>
                      <a:pt x="30962" y="12326"/>
                      <a:pt x="33076" y="12628"/>
                      <a:pt x="33076" y="10513"/>
                    </a:cubicBezTo>
                    <a:cubicBezTo>
                      <a:pt x="33076" y="8399"/>
                      <a:pt x="35493" y="8399"/>
                      <a:pt x="35493" y="8399"/>
                    </a:cubicBezTo>
                    <a:lnTo>
                      <a:pt x="39118" y="6888"/>
                    </a:lnTo>
                    <a:cubicBezTo>
                      <a:pt x="40326" y="6284"/>
                      <a:pt x="41836" y="6586"/>
                      <a:pt x="43045" y="7492"/>
                    </a:cubicBezTo>
                    <a:cubicBezTo>
                      <a:pt x="44555" y="8399"/>
                      <a:pt x="46367" y="10211"/>
                      <a:pt x="47576" y="12023"/>
                    </a:cubicBezTo>
                    <a:cubicBezTo>
                      <a:pt x="49388" y="15044"/>
                      <a:pt x="45763" y="26523"/>
                      <a:pt x="42743" y="31054"/>
                    </a:cubicBezTo>
                    <a:cubicBezTo>
                      <a:pt x="40326" y="34981"/>
                      <a:pt x="44253" y="31960"/>
                      <a:pt x="45763" y="30752"/>
                    </a:cubicBezTo>
                    <a:cubicBezTo>
                      <a:pt x="46065" y="30450"/>
                      <a:pt x="46367" y="30148"/>
                      <a:pt x="46669" y="29845"/>
                    </a:cubicBezTo>
                    <a:cubicBezTo>
                      <a:pt x="47274" y="28637"/>
                      <a:pt x="48180" y="28637"/>
                      <a:pt x="48784" y="28939"/>
                    </a:cubicBezTo>
                    <a:cubicBezTo>
                      <a:pt x="49388" y="29241"/>
                      <a:pt x="49992" y="29241"/>
                      <a:pt x="50898" y="29241"/>
                    </a:cubicBezTo>
                    <a:cubicBezTo>
                      <a:pt x="53013" y="29241"/>
                      <a:pt x="53919" y="31054"/>
                      <a:pt x="53919" y="31054"/>
                    </a:cubicBezTo>
                    <a:cubicBezTo>
                      <a:pt x="56940" y="34981"/>
                      <a:pt x="54825" y="35887"/>
                      <a:pt x="52409" y="37397"/>
                    </a:cubicBezTo>
                    <a:cubicBezTo>
                      <a:pt x="49992" y="38907"/>
                      <a:pt x="50596" y="41022"/>
                      <a:pt x="53919" y="41928"/>
                    </a:cubicBezTo>
                    <a:cubicBezTo>
                      <a:pt x="54523" y="42230"/>
                      <a:pt x="55127" y="42230"/>
                      <a:pt x="55429" y="42532"/>
                    </a:cubicBezTo>
                    <a:cubicBezTo>
                      <a:pt x="57544" y="43741"/>
                      <a:pt x="58752" y="46157"/>
                      <a:pt x="58450" y="48876"/>
                    </a:cubicBezTo>
                    <a:lnTo>
                      <a:pt x="58148" y="54917"/>
                    </a:lnTo>
                    <a:cubicBezTo>
                      <a:pt x="58148" y="56729"/>
                      <a:pt x="57242" y="58542"/>
                      <a:pt x="56034" y="60052"/>
                    </a:cubicBezTo>
                    <a:cubicBezTo>
                      <a:pt x="54825" y="61865"/>
                      <a:pt x="53013" y="63677"/>
                      <a:pt x="52107" y="63375"/>
                    </a:cubicBezTo>
                    <a:cubicBezTo>
                      <a:pt x="51200" y="63073"/>
                      <a:pt x="49992" y="63979"/>
                      <a:pt x="49086" y="64885"/>
                    </a:cubicBezTo>
                    <a:cubicBezTo>
                      <a:pt x="48180" y="65489"/>
                      <a:pt x="47274" y="66094"/>
                      <a:pt x="46367" y="66094"/>
                    </a:cubicBezTo>
                    <a:cubicBezTo>
                      <a:pt x="44857" y="66396"/>
                      <a:pt x="42743" y="66698"/>
                      <a:pt x="39722" y="66698"/>
                    </a:cubicBezTo>
                    <a:cubicBezTo>
                      <a:pt x="35493" y="66698"/>
                      <a:pt x="33983" y="62469"/>
                      <a:pt x="33681" y="60958"/>
                    </a:cubicBezTo>
                    <a:cubicBezTo>
                      <a:pt x="33681" y="60656"/>
                      <a:pt x="33378" y="60354"/>
                      <a:pt x="33378" y="59750"/>
                    </a:cubicBezTo>
                    <a:cubicBezTo>
                      <a:pt x="33076" y="58844"/>
                      <a:pt x="33378" y="57636"/>
                      <a:pt x="33983" y="56729"/>
                    </a:cubicBezTo>
                    <a:cubicBezTo>
                      <a:pt x="34285" y="56125"/>
                      <a:pt x="34587" y="55521"/>
                      <a:pt x="34889" y="54917"/>
                    </a:cubicBezTo>
                    <a:lnTo>
                      <a:pt x="35191" y="54011"/>
                    </a:lnTo>
                    <a:cubicBezTo>
                      <a:pt x="35493" y="53105"/>
                      <a:pt x="35493" y="52198"/>
                      <a:pt x="35493" y="51292"/>
                    </a:cubicBezTo>
                    <a:cubicBezTo>
                      <a:pt x="35493" y="48574"/>
                      <a:pt x="34889" y="44043"/>
                      <a:pt x="32170" y="45553"/>
                    </a:cubicBezTo>
                    <a:cubicBezTo>
                      <a:pt x="29452" y="47365"/>
                      <a:pt x="27941" y="46157"/>
                      <a:pt x="27639" y="45553"/>
                    </a:cubicBezTo>
                    <a:cubicBezTo>
                      <a:pt x="27337" y="45251"/>
                      <a:pt x="27035" y="45251"/>
                      <a:pt x="26733" y="45251"/>
                    </a:cubicBezTo>
                    <a:lnTo>
                      <a:pt x="24619" y="45855"/>
                    </a:lnTo>
                    <a:cubicBezTo>
                      <a:pt x="24619" y="45855"/>
                      <a:pt x="21900" y="46459"/>
                      <a:pt x="21900" y="48876"/>
                    </a:cubicBezTo>
                    <a:cubicBezTo>
                      <a:pt x="21900" y="50084"/>
                      <a:pt x="21598" y="50688"/>
                      <a:pt x="21296" y="51292"/>
                    </a:cubicBezTo>
                    <a:cubicBezTo>
                      <a:pt x="20994" y="51896"/>
                      <a:pt x="20692" y="52803"/>
                      <a:pt x="20692" y="53407"/>
                    </a:cubicBezTo>
                    <a:cubicBezTo>
                      <a:pt x="20994" y="55219"/>
                      <a:pt x="21296" y="58844"/>
                      <a:pt x="21900" y="60958"/>
                    </a:cubicBezTo>
                    <a:cubicBezTo>
                      <a:pt x="22202" y="62771"/>
                      <a:pt x="24014" y="64281"/>
                      <a:pt x="25223" y="64885"/>
                    </a:cubicBezTo>
                    <a:cubicBezTo>
                      <a:pt x="26129" y="65489"/>
                      <a:pt x="26733" y="66094"/>
                      <a:pt x="27337" y="66698"/>
                    </a:cubicBezTo>
                    <a:lnTo>
                      <a:pt x="29754" y="69114"/>
                    </a:lnTo>
                    <a:cubicBezTo>
                      <a:pt x="30056" y="69416"/>
                      <a:pt x="30358" y="69718"/>
                      <a:pt x="30962" y="69718"/>
                    </a:cubicBezTo>
                    <a:cubicBezTo>
                      <a:pt x="31566" y="70020"/>
                      <a:pt x="32774" y="70625"/>
                      <a:pt x="33076" y="72739"/>
                    </a:cubicBezTo>
                    <a:cubicBezTo>
                      <a:pt x="33681" y="75156"/>
                      <a:pt x="31264" y="74853"/>
                      <a:pt x="30358" y="74551"/>
                    </a:cubicBezTo>
                    <a:cubicBezTo>
                      <a:pt x="30056" y="74551"/>
                      <a:pt x="29754" y="74551"/>
                      <a:pt x="29452" y="74853"/>
                    </a:cubicBezTo>
                    <a:cubicBezTo>
                      <a:pt x="27035" y="76666"/>
                      <a:pt x="23410" y="73343"/>
                      <a:pt x="22504" y="72739"/>
                    </a:cubicBezTo>
                    <a:cubicBezTo>
                      <a:pt x="22504" y="72739"/>
                      <a:pt x="22202" y="72739"/>
                      <a:pt x="22202" y="72739"/>
                    </a:cubicBezTo>
                    <a:cubicBezTo>
                      <a:pt x="21598" y="73041"/>
                      <a:pt x="20088" y="72135"/>
                      <a:pt x="20390" y="71229"/>
                    </a:cubicBezTo>
                    <a:cubicBezTo>
                      <a:pt x="20692" y="70020"/>
                      <a:pt x="17369" y="65187"/>
                      <a:pt x="14650" y="64281"/>
                    </a:cubicBezTo>
                    <a:cubicBezTo>
                      <a:pt x="13140" y="63677"/>
                      <a:pt x="12536" y="63073"/>
                      <a:pt x="12536" y="62771"/>
                    </a:cubicBezTo>
                    <a:cubicBezTo>
                      <a:pt x="12536" y="62469"/>
                      <a:pt x="12536" y="62469"/>
                      <a:pt x="12838" y="62167"/>
                    </a:cubicBezTo>
                    <a:cubicBezTo>
                      <a:pt x="13442" y="61865"/>
                      <a:pt x="14952" y="60656"/>
                      <a:pt x="15556" y="60354"/>
                    </a:cubicBezTo>
                    <a:cubicBezTo>
                      <a:pt x="15556" y="60354"/>
                      <a:pt x="15859" y="60052"/>
                      <a:pt x="15859" y="60052"/>
                    </a:cubicBezTo>
                    <a:cubicBezTo>
                      <a:pt x="16161" y="59448"/>
                      <a:pt x="16463" y="58844"/>
                      <a:pt x="16463" y="57938"/>
                    </a:cubicBezTo>
                    <a:cubicBezTo>
                      <a:pt x="16463" y="55521"/>
                      <a:pt x="16161" y="48574"/>
                      <a:pt x="15556" y="47667"/>
                    </a:cubicBezTo>
                    <a:cubicBezTo>
                      <a:pt x="15556" y="47365"/>
                      <a:pt x="15254" y="47063"/>
                      <a:pt x="15254" y="47063"/>
                    </a:cubicBezTo>
                    <a:cubicBezTo>
                      <a:pt x="15254" y="46761"/>
                      <a:pt x="14952" y="46761"/>
                      <a:pt x="14650" y="46459"/>
                    </a:cubicBezTo>
                    <a:lnTo>
                      <a:pt x="11328" y="43741"/>
                    </a:lnTo>
                    <a:cubicBezTo>
                      <a:pt x="11025" y="43438"/>
                      <a:pt x="10723" y="43136"/>
                      <a:pt x="10421" y="42834"/>
                    </a:cubicBezTo>
                    <a:cubicBezTo>
                      <a:pt x="9515" y="41928"/>
                      <a:pt x="6192" y="39210"/>
                      <a:pt x="7099" y="36491"/>
                    </a:cubicBezTo>
                    <a:close/>
                    <a:moveTo>
                      <a:pt x="41836" y="57032"/>
                    </a:moveTo>
                    <a:cubicBezTo>
                      <a:pt x="41836" y="57334"/>
                      <a:pt x="41836" y="57334"/>
                      <a:pt x="41836" y="57636"/>
                    </a:cubicBezTo>
                    <a:cubicBezTo>
                      <a:pt x="41836" y="58240"/>
                      <a:pt x="42138" y="59146"/>
                      <a:pt x="42138" y="59146"/>
                    </a:cubicBezTo>
                    <a:cubicBezTo>
                      <a:pt x="42440" y="59448"/>
                      <a:pt x="42440" y="60656"/>
                      <a:pt x="42440" y="60656"/>
                    </a:cubicBezTo>
                    <a:cubicBezTo>
                      <a:pt x="42440" y="60656"/>
                      <a:pt x="43045" y="61865"/>
                      <a:pt x="44253" y="59750"/>
                    </a:cubicBezTo>
                    <a:cubicBezTo>
                      <a:pt x="45461" y="57636"/>
                      <a:pt x="47576" y="58542"/>
                      <a:pt x="47878" y="58542"/>
                    </a:cubicBezTo>
                    <a:cubicBezTo>
                      <a:pt x="48180" y="58240"/>
                      <a:pt x="52409" y="55219"/>
                      <a:pt x="51805" y="53105"/>
                    </a:cubicBezTo>
                    <a:cubicBezTo>
                      <a:pt x="51503" y="51594"/>
                      <a:pt x="51503" y="50386"/>
                      <a:pt x="51503" y="49782"/>
                    </a:cubicBezTo>
                    <a:cubicBezTo>
                      <a:pt x="51503" y="49480"/>
                      <a:pt x="51503" y="49178"/>
                      <a:pt x="51503" y="48876"/>
                    </a:cubicBezTo>
                    <a:cubicBezTo>
                      <a:pt x="51200" y="48272"/>
                      <a:pt x="50596" y="47063"/>
                      <a:pt x="49086" y="47063"/>
                    </a:cubicBezTo>
                    <a:cubicBezTo>
                      <a:pt x="47576" y="47365"/>
                      <a:pt x="46367" y="46761"/>
                      <a:pt x="46065" y="46761"/>
                    </a:cubicBezTo>
                    <a:cubicBezTo>
                      <a:pt x="45763" y="46761"/>
                      <a:pt x="45763" y="46761"/>
                      <a:pt x="45461" y="47063"/>
                    </a:cubicBezTo>
                    <a:cubicBezTo>
                      <a:pt x="45159" y="47365"/>
                      <a:pt x="45159" y="48272"/>
                      <a:pt x="44857" y="49480"/>
                    </a:cubicBezTo>
                    <a:cubicBezTo>
                      <a:pt x="43951" y="53105"/>
                      <a:pt x="42440" y="56125"/>
                      <a:pt x="42440" y="56125"/>
                    </a:cubicBezTo>
                    <a:lnTo>
                      <a:pt x="41836" y="57032"/>
                    </a:lnTo>
                    <a:close/>
                    <a:moveTo>
                      <a:pt x="30358" y="27731"/>
                    </a:moveTo>
                    <a:cubicBezTo>
                      <a:pt x="30056" y="27731"/>
                      <a:pt x="29452" y="27731"/>
                      <a:pt x="29150" y="27429"/>
                    </a:cubicBezTo>
                    <a:cubicBezTo>
                      <a:pt x="28545" y="26825"/>
                      <a:pt x="27639" y="26523"/>
                      <a:pt x="27035" y="29241"/>
                    </a:cubicBezTo>
                    <a:cubicBezTo>
                      <a:pt x="26431" y="31658"/>
                      <a:pt x="27639" y="32866"/>
                      <a:pt x="28545" y="33470"/>
                    </a:cubicBezTo>
                    <a:cubicBezTo>
                      <a:pt x="29150" y="33772"/>
                      <a:pt x="29754" y="33772"/>
                      <a:pt x="30056" y="33168"/>
                    </a:cubicBezTo>
                    <a:cubicBezTo>
                      <a:pt x="30660" y="32564"/>
                      <a:pt x="31868" y="31658"/>
                      <a:pt x="31868" y="30752"/>
                    </a:cubicBezTo>
                    <a:cubicBezTo>
                      <a:pt x="32170" y="29543"/>
                      <a:pt x="36097" y="27429"/>
                      <a:pt x="36701" y="27127"/>
                    </a:cubicBezTo>
                    <a:cubicBezTo>
                      <a:pt x="37305" y="26825"/>
                      <a:pt x="42440" y="20179"/>
                      <a:pt x="40628" y="18065"/>
                    </a:cubicBezTo>
                    <a:cubicBezTo>
                      <a:pt x="38816" y="15950"/>
                      <a:pt x="34587" y="16252"/>
                      <a:pt x="33983" y="19877"/>
                    </a:cubicBezTo>
                    <a:cubicBezTo>
                      <a:pt x="33378" y="23502"/>
                      <a:pt x="33378" y="26825"/>
                      <a:pt x="30358" y="27731"/>
                    </a:cubicBezTo>
                    <a:close/>
                    <a:moveTo>
                      <a:pt x="21598" y="37397"/>
                    </a:moveTo>
                    <a:cubicBezTo>
                      <a:pt x="21598" y="37397"/>
                      <a:pt x="21598" y="39512"/>
                      <a:pt x="23410" y="39512"/>
                    </a:cubicBezTo>
                    <a:cubicBezTo>
                      <a:pt x="25223" y="39512"/>
                      <a:pt x="25223" y="37095"/>
                      <a:pt x="25223" y="37095"/>
                    </a:cubicBezTo>
                    <a:cubicBezTo>
                      <a:pt x="25223" y="37095"/>
                      <a:pt x="25525" y="35585"/>
                      <a:pt x="24014" y="35283"/>
                    </a:cubicBezTo>
                    <a:cubicBezTo>
                      <a:pt x="22202" y="34981"/>
                      <a:pt x="21598" y="37397"/>
                      <a:pt x="21598" y="37397"/>
                    </a:cubicBezTo>
                    <a:close/>
                    <a:moveTo>
                      <a:pt x="20994" y="28939"/>
                    </a:moveTo>
                    <a:lnTo>
                      <a:pt x="20692" y="30450"/>
                    </a:lnTo>
                    <a:cubicBezTo>
                      <a:pt x="20692" y="30752"/>
                      <a:pt x="20994" y="31054"/>
                      <a:pt x="21296" y="31054"/>
                    </a:cubicBezTo>
                    <a:lnTo>
                      <a:pt x="22202" y="31054"/>
                    </a:lnTo>
                    <a:cubicBezTo>
                      <a:pt x="22504" y="31054"/>
                      <a:pt x="22806" y="30752"/>
                      <a:pt x="23108" y="30450"/>
                    </a:cubicBezTo>
                    <a:lnTo>
                      <a:pt x="23712" y="28033"/>
                    </a:lnTo>
                    <a:cubicBezTo>
                      <a:pt x="23712" y="27731"/>
                      <a:pt x="23410" y="27127"/>
                      <a:pt x="22806" y="27429"/>
                    </a:cubicBezTo>
                    <a:lnTo>
                      <a:pt x="21598" y="27731"/>
                    </a:lnTo>
                    <a:cubicBezTo>
                      <a:pt x="21296" y="27731"/>
                      <a:pt x="20994" y="28033"/>
                      <a:pt x="20994" y="28637"/>
                    </a:cubicBezTo>
                    <a:lnTo>
                      <a:pt x="20994" y="28939"/>
                    </a:lnTo>
                    <a:close/>
                    <a:moveTo>
                      <a:pt x="14650" y="31658"/>
                    </a:moveTo>
                    <a:cubicBezTo>
                      <a:pt x="14650" y="31658"/>
                      <a:pt x="17067" y="34376"/>
                      <a:pt x="17973" y="33772"/>
                    </a:cubicBezTo>
                    <a:cubicBezTo>
                      <a:pt x="18879" y="33168"/>
                      <a:pt x="17067" y="31054"/>
                      <a:pt x="17067" y="31054"/>
                    </a:cubicBezTo>
                    <a:cubicBezTo>
                      <a:pt x="17067" y="31054"/>
                      <a:pt x="17067" y="27731"/>
                      <a:pt x="14046" y="25616"/>
                    </a:cubicBezTo>
                    <a:cubicBezTo>
                      <a:pt x="11025" y="23804"/>
                      <a:pt x="11025" y="26523"/>
                      <a:pt x="11025" y="26523"/>
                    </a:cubicBezTo>
                    <a:cubicBezTo>
                      <a:pt x="10723" y="27731"/>
                      <a:pt x="14650" y="31658"/>
                      <a:pt x="14650" y="31658"/>
                    </a:cubicBezTo>
                    <a:close/>
                    <a:moveTo>
                      <a:pt x="18879" y="13232"/>
                    </a:moveTo>
                    <a:lnTo>
                      <a:pt x="18577" y="18367"/>
                    </a:lnTo>
                    <a:cubicBezTo>
                      <a:pt x="18577" y="18669"/>
                      <a:pt x="18577" y="18971"/>
                      <a:pt x="18577" y="19273"/>
                    </a:cubicBezTo>
                    <a:cubicBezTo>
                      <a:pt x="18879" y="19877"/>
                      <a:pt x="19483" y="21085"/>
                      <a:pt x="20692" y="21992"/>
                    </a:cubicBezTo>
                    <a:cubicBezTo>
                      <a:pt x="20692" y="21992"/>
                      <a:pt x="21900" y="23200"/>
                      <a:pt x="22806" y="21992"/>
                    </a:cubicBezTo>
                    <a:cubicBezTo>
                      <a:pt x="23108" y="21690"/>
                      <a:pt x="23108" y="21085"/>
                      <a:pt x="22806" y="20783"/>
                    </a:cubicBezTo>
                    <a:cubicBezTo>
                      <a:pt x="22504" y="20179"/>
                      <a:pt x="21900" y="18971"/>
                      <a:pt x="22202" y="17461"/>
                    </a:cubicBezTo>
                    <a:cubicBezTo>
                      <a:pt x="22504" y="15346"/>
                      <a:pt x="22504" y="9305"/>
                      <a:pt x="19483" y="11117"/>
                    </a:cubicBezTo>
                    <a:cubicBezTo>
                      <a:pt x="19483" y="11117"/>
                      <a:pt x="18879" y="11419"/>
                      <a:pt x="18879" y="12930"/>
                    </a:cubicBezTo>
                    <a:cubicBezTo>
                      <a:pt x="18879" y="12930"/>
                      <a:pt x="18879" y="12930"/>
                      <a:pt x="18879" y="132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207C7BA8-F561-44F3-8F4E-9784990078F0}"/>
                </a:ext>
              </a:extLst>
            </p:cNvPr>
            <p:cNvGrpSpPr/>
            <p:nvPr/>
          </p:nvGrpSpPr>
          <p:grpSpPr>
            <a:xfrm>
              <a:off x="5499383" y="2039182"/>
              <a:ext cx="1222849" cy="1071744"/>
              <a:chOff x="2006224" y="2961950"/>
              <a:chExt cx="1222849" cy="1071744"/>
            </a:xfrm>
            <a:solidFill>
              <a:srgbClr val="193253"/>
            </a:solidFill>
          </p:grpSpPr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3A56E062-049E-4851-BA2E-C053E6EB9E92}"/>
                  </a:ext>
                </a:extLst>
              </p:cNvPr>
              <p:cNvSpPr/>
              <p:nvPr/>
            </p:nvSpPr>
            <p:spPr>
              <a:xfrm>
                <a:off x="2202673" y="2961950"/>
                <a:ext cx="1026400" cy="930921"/>
              </a:xfrm>
              <a:custGeom>
                <a:avLst/>
                <a:gdLst>
                  <a:gd name="connsiteX0" fmla="*/ 287417 w 389666"/>
                  <a:gd name="connsiteY0" fmla="*/ 96809 h 353418"/>
                  <a:gd name="connsiteX1" fmla="*/ 216431 w 389666"/>
                  <a:gd name="connsiteY1" fmla="*/ 96809 h 353418"/>
                  <a:gd name="connsiteX2" fmla="*/ 20692 w 389666"/>
                  <a:gd name="connsiteY2" fmla="*/ 313995 h 353418"/>
                  <a:gd name="connsiteX3" fmla="*/ 25223 w 389666"/>
                  <a:gd name="connsiteY3" fmla="*/ 349941 h 353418"/>
                  <a:gd name="connsiteX4" fmla="*/ 373204 w 389666"/>
                  <a:gd name="connsiteY4" fmla="*/ 209178 h 353418"/>
                  <a:gd name="connsiteX5" fmla="*/ 281376 w 389666"/>
                  <a:gd name="connsiteY5" fmla="*/ 10418 h 353418"/>
                  <a:gd name="connsiteX6" fmla="*/ 2266 w 389666"/>
                  <a:gd name="connsiteY6" fmla="*/ 61769 h 353418"/>
                  <a:gd name="connsiteX7" fmla="*/ 34285 w 389666"/>
                  <a:gd name="connsiteY7" fmla="*/ 70831 h 353418"/>
                  <a:gd name="connsiteX8" fmla="*/ 201328 w 389666"/>
                  <a:gd name="connsiteY8" fmla="*/ 30958 h 353418"/>
                  <a:gd name="connsiteX9" fmla="*/ 339071 w 389666"/>
                  <a:gd name="connsiteY9" fmla="*/ 96809 h 353418"/>
                  <a:gd name="connsiteX10" fmla="*/ 121280 w 389666"/>
                  <a:gd name="connsiteY10" fmla="*/ 294663 h 353418"/>
                  <a:gd name="connsiteX11" fmla="*/ 124603 w 389666"/>
                  <a:gd name="connsiteY11" fmla="*/ 284997 h 353418"/>
                  <a:gd name="connsiteX12" fmla="*/ 287417 w 389666"/>
                  <a:gd name="connsiteY12" fmla="*/ 96809 h 35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666" h="353418">
                    <a:moveTo>
                      <a:pt x="287417" y="96809"/>
                    </a:moveTo>
                    <a:lnTo>
                      <a:pt x="216431" y="96809"/>
                    </a:lnTo>
                    <a:lnTo>
                      <a:pt x="20692" y="313995"/>
                    </a:lnTo>
                    <a:cubicBezTo>
                      <a:pt x="20692" y="313995"/>
                      <a:pt x="-6797" y="341483"/>
                      <a:pt x="25223" y="349941"/>
                    </a:cubicBezTo>
                    <a:cubicBezTo>
                      <a:pt x="57242" y="358399"/>
                      <a:pt x="281376" y="364440"/>
                      <a:pt x="373204" y="209178"/>
                    </a:cubicBezTo>
                    <a:cubicBezTo>
                      <a:pt x="373204" y="209178"/>
                      <a:pt x="448117" y="60863"/>
                      <a:pt x="281376" y="10418"/>
                    </a:cubicBezTo>
                    <a:cubicBezTo>
                      <a:pt x="281376" y="10418"/>
                      <a:pt x="126113" y="-27945"/>
                      <a:pt x="2266" y="61769"/>
                    </a:cubicBezTo>
                    <a:lnTo>
                      <a:pt x="34285" y="70831"/>
                    </a:lnTo>
                    <a:cubicBezTo>
                      <a:pt x="34285" y="70831"/>
                      <a:pt x="108593" y="27031"/>
                      <a:pt x="201328" y="30958"/>
                    </a:cubicBezTo>
                    <a:cubicBezTo>
                      <a:pt x="294063" y="34885"/>
                      <a:pt x="333331" y="80497"/>
                      <a:pt x="339071" y="96809"/>
                    </a:cubicBezTo>
                    <a:cubicBezTo>
                      <a:pt x="344810" y="113121"/>
                      <a:pt x="391630" y="250863"/>
                      <a:pt x="121280" y="294663"/>
                    </a:cubicBezTo>
                    <a:cubicBezTo>
                      <a:pt x="121280" y="294663"/>
                      <a:pt x="116749" y="292851"/>
                      <a:pt x="124603" y="284997"/>
                    </a:cubicBezTo>
                    <a:lnTo>
                      <a:pt x="287417" y="9680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38D209B2-E7BD-490E-8B31-3F652C23B892}"/>
                  </a:ext>
                </a:extLst>
              </p:cNvPr>
              <p:cNvGrpSpPr/>
              <p:nvPr/>
            </p:nvGrpSpPr>
            <p:grpSpPr>
              <a:xfrm>
                <a:off x="2074572" y="3092428"/>
                <a:ext cx="644485" cy="470235"/>
                <a:chOff x="2074572" y="3092428"/>
                <a:chExt cx="644485" cy="470235"/>
              </a:xfrm>
              <a:grpFill/>
            </p:grpSpPr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AE793E23-69E3-47EB-86E5-A5E3030CB3AE}"/>
                    </a:ext>
                  </a:extLst>
                </p:cNvPr>
                <p:cNvSpPr/>
                <p:nvPr/>
              </p:nvSpPr>
              <p:spPr>
                <a:xfrm>
                  <a:off x="2074572" y="3092428"/>
                  <a:ext cx="644485" cy="246655"/>
                </a:xfrm>
                <a:custGeom>
                  <a:avLst/>
                  <a:gdLst>
                    <a:gd name="connsiteX0" fmla="*/ 244826 w 244674"/>
                    <a:gd name="connsiteY0" fmla="*/ 48180 h 93640"/>
                    <a:gd name="connsiteX1" fmla="*/ 2266 w 244674"/>
                    <a:gd name="connsiteY1" fmla="*/ 2266 h 93640"/>
                    <a:gd name="connsiteX2" fmla="*/ 2266 w 244674"/>
                    <a:gd name="connsiteY2" fmla="*/ 23108 h 93640"/>
                    <a:gd name="connsiteX3" fmla="*/ 206161 w 244674"/>
                    <a:gd name="connsiteY3" fmla="*/ 91979 h 93640"/>
                    <a:gd name="connsiteX4" fmla="*/ 244826 w 244674"/>
                    <a:gd name="connsiteY4" fmla="*/ 48180 h 9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674" h="93640">
                      <a:moveTo>
                        <a:pt x="244826" y="48180"/>
                      </a:moveTo>
                      <a:cubicBezTo>
                        <a:pt x="244826" y="48180"/>
                        <a:pt x="80803" y="55429"/>
                        <a:pt x="2266" y="2266"/>
                      </a:cubicBezTo>
                      <a:lnTo>
                        <a:pt x="2266" y="23108"/>
                      </a:lnTo>
                      <a:cubicBezTo>
                        <a:pt x="2266" y="23108"/>
                        <a:pt x="19181" y="84428"/>
                        <a:pt x="206161" y="91979"/>
                      </a:cubicBezTo>
                      <a:lnTo>
                        <a:pt x="244826" y="48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BD709521-2059-4E0D-BE3C-0E7D471A7667}"/>
                    </a:ext>
                  </a:extLst>
                </p:cNvPr>
                <p:cNvSpPr/>
                <p:nvPr/>
              </p:nvSpPr>
              <p:spPr>
                <a:xfrm>
                  <a:off x="2088098" y="3204617"/>
                  <a:ext cx="501264" cy="254612"/>
                </a:xfrm>
                <a:custGeom>
                  <a:avLst/>
                  <a:gdLst>
                    <a:gd name="connsiteX0" fmla="*/ 2266 w 190302"/>
                    <a:gd name="connsiteY0" fmla="*/ 2266 h 96661"/>
                    <a:gd name="connsiteX1" fmla="*/ 189849 w 190302"/>
                    <a:gd name="connsiteY1" fmla="*/ 59356 h 96661"/>
                    <a:gd name="connsiteX2" fmla="*/ 158736 w 190302"/>
                    <a:gd name="connsiteY2" fmla="*/ 95604 h 96661"/>
                    <a:gd name="connsiteX3" fmla="*/ 2266 w 190302"/>
                    <a:gd name="connsiteY3" fmla="*/ 27337 h 96661"/>
                    <a:gd name="connsiteX4" fmla="*/ 2266 w 190302"/>
                    <a:gd name="connsiteY4" fmla="*/ 2266 h 9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02" h="96661">
                      <a:moveTo>
                        <a:pt x="2266" y="2266"/>
                      </a:moveTo>
                      <a:cubicBezTo>
                        <a:pt x="2266" y="2266"/>
                        <a:pt x="33378" y="55127"/>
                        <a:pt x="189849" y="59356"/>
                      </a:cubicBezTo>
                      <a:lnTo>
                        <a:pt x="158736" y="95604"/>
                      </a:lnTo>
                      <a:cubicBezTo>
                        <a:pt x="158736" y="95604"/>
                        <a:pt x="40628" y="88355"/>
                        <a:pt x="2266" y="27337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738AE74A-8649-4BDF-A39D-3FFE88970FA6}"/>
                    </a:ext>
                  </a:extLst>
                </p:cNvPr>
                <p:cNvSpPr/>
                <p:nvPr/>
              </p:nvSpPr>
              <p:spPr>
                <a:xfrm>
                  <a:off x="2117538" y="3339878"/>
                  <a:ext cx="366003" cy="222785"/>
                </a:xfrm>
                <a:custGeom>
                  <a:avLst/>
                  <a:gdLst>
                    <a:gd name="connsiteX0" fmla="*/ 2266 w 138950"/>
                    <a:gd name="connsiteY0" fmla="*/ 2266 h 84578"/>
                    <a:gd name="connsiteX1" fmla="*/ 136685 w 138950"/>
                    <a:gd name="connsiteY1" fmla="*/ 54825 h 84578"/>
                    <a:gd name="connsiteX2" fmla="*/ 112218 w 138950"/>
                    <a:gd name="connsiteY2" fmla="*/ 83220 h 84578"/>
                    <a:gd name="connsiteX3" fmla="*/ 2266 w 138950"/>
                    <a:gd name="connsiteY3" fmla="*/ 24618 h 84578"/>
                    <a:gd name="connsiteX4" fmla="*/ 2266 w 138950"/>
                    <a:gd name="connsiteY4" fmla="*/ 2266 h 8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50" h="84578">
                      <a:moveTo>
                        <a:pt x="2266" y="2266"/>
                      </a:moveTo>
                      <a:cubicBezTo>
                        <a:pt x="2266" y="2266"/>
                        <a:pt x="46971" y="48482"/>
                        <a:pt x="136685" y="54825"/>
                      </a:cubicBezTo>
                      <a:lnTo>
                        <a:pt x="112218" y="83220"/>
                      </a:lnTo>
                      <a:cubicBezTo>
                        <a:pt x="112218" y="83220"/>
                        <a:pt x="32170" y="76574"/>
                        <a:pt x="2266" y="24618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DC8D54A5-F39B-4900-A83B-5D2FD7A5F2F6}"/>
                  </a:ext>
                </a:extLst>
              </p:cNvPr>
              <p:cNvSpPr/>
              <p:nvPr/>
            </p:nvSpPr>
            <p:spPr>
              <a:xfrm>
                <a:off x="2006224" y="3258720"/>
                <a:ext cx="262567" cy="469439"/>
              </a:xfrm>
              <a:custGeom>
                <a:avLst/>
                <a:gdLst>
                  <a:gd name="connsiteX0" fmla="*/ 25495 w 99682"/>
                  <a:gd name="connsiteY0" fmla="*/ 2266 h 178219"/>
                  <a:gd name="connsiteX1" fmla="*/ 36672 w 99682"/>
                  <a:gd name="connsiteY1" fmla="*/ 20390 h 178219"/>
                  <a:gd name="connsiteX2" fmla="*/ 97387 w 99682"/>
                  <a:gd name="connsiteY2" fmla="*/ 172027 h 178219"/>
                  <a:gd name="connsiteX3" fmla="*/ 97387 w 99682"/>
                  <a:gd name="connsiteY3" fmla="*/ 178069 h 178219"/>
                  <a:gd name="connsiteX4" fmla="*/ 97387 w 99682"/>
                  <a:gd name="connsiteY4" fmla="*/ 178069 h 178219"/>
                  <a:gd name="connsiteX5" fmla="*/ 25495 w 99682"/>
                  <a:gd name="connsiteY5" fmla="*/ 2266 h 17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82" h="178219">
                    <a:moveTo>
                      <a:pt x="25495" y="2266"/>
                    </a:moveTo>
                    <a:cubicBezTo>
                      <a:pt x="25495" y="2266"/>
                      <a:pt x="27005" y="12838"/>
                      <a:pt x="36672" y="20390"/>
                    </a:cubicBezTo>
                    <a:cubicBezTo>
                      <a:pt x="36672" y="20390"/>
                      <a:pt x="-34314" y="123999"/>
                      <a:pt x="97387" y="172027"/>
                    </a:cubicBezTo>
                    <a:cubicBezTo>
                      <a:pt x="100106" y="172933"/>
                      <a:pt x="100106" y="177162"/>
                      <a:pt x="97387" y="178069"/>
                    </a:cubicBezTo>
                    <a:cubicBezTo>
                      <a:pt x="97387" y="178069"/>
                      <a:pt x="97387" y="178069"/>
                      <a:pt x="97387" y="178069"/>
                    </a:cubicBezTo>
                    <a:cubicBezTo>
                      <a:pt x="93460" y="179277"/>
                      <a:pt x="-53344" y="130342"/>
                      <a:pt x="25495" y="22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DCC05EB5-A418-41A9-A74C-F47E253F3BBA}"/>
                  </a:ext>
                </a:extLst>
              </p:cNvPr>
              <p:cNvGrpSpPr/>
              <p:nvPr/>
            </p:nvGrpSpPr>
            <p:grpSpPr>
              <a:xfrm>
                <a:off x="2444552" y="3914345"/>
                <a:ext cx="346910" cy="119349"/>
                <a:chOff x="2444552" y="3914345"/>
                <a:chExt cx="346910" cy="119349"/>
              </a:xfrm>
              <a:grpFill/>
            </p:grpSpPr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8A7B5BF9-EDA6-412E-81F2-074B086A10F0}"/>
                    </a:ext>
                  </a:extLst>
                </p:cNvPr>
                <p:cNvSpPr/>
                <p:nvPr/>
              </p:nvSpPr>
              <p:spPr>
                <a:xfrm>
                  <a:off x="2444552" y="3914345"/>
                  <a:ext cx="55697" cy="119349"/>
                </a:xfrm>
                <a:custGeom>
                  <a:avLst/>
                  <a:gdLst>
                    <a:gd name="connsiteX0" fmla="*/ 19785 w 21144"/>
                    <a:gd name="connsiteY0" fmla="*/ 2568 h 45310"/>
                    <a:gd name="connsiteX1" fmla="*/ 19785 w 21144"/>
                    <a:gd name="connsiteY1" fmla="*/ 43347 h 45310"/>
                    <a:gd name="connsiteX2" fmla="*/ 11328 w 21144"/>
                    <a:gd name="connsiteY2" fmla="*/ 43347 h 45310"/>
                    <a:gd name="connsiteX3" fmla="*/ 11328 w 21144"/>
                    <a:gd name="connsiteY3" fmla="*/ 11932 h 45310"/>
                    <a:gd name="connsiteX4" fmla="*/ 7099 w 21144"/>
                    <a:gd name="connsiteY4" fmla="*/ 14348 h 45310"/>
                    <a:gd name="connsiteX5" fmla="*/ 2266 w 21144"/>
                    <a:gd name="connsiteY5" fmla="*/ 15556 h 45310"/>
                    <a:gd name="connsiteX6" fmla="*/ 2266 w 21144"/>
                    <a:gd name="connsiteY6" fmla="*/ 8307 h 45310"/>
                    <a:gd name="connsiteX7" fmla="*/ 14650 w 21144"/>
                    <a:gd name="connsiteY7" fmla="*/ 2266 h 45310"/>
                    <a:gd name="connsiteX8" fmla="*/ 19785 w 21144"/>
                    <a:gd name="connsiteY8" fmla="*/ 226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44" h="45310">
                      <a:moveTo>
                        <a:pt x="19785" y="2568"/>
                      </a:moveTo>
                      <a:lnTo>
                        <a:pt x="19785" y="43347"/>
                      </a:lnTo>
                      <a:lnTo>
                        <a:pt x="11328" y="43347"/>
                      </a:lnTo>
                      <a:lnTo>
                        <a:pt x="11328" y="11932"/>
                      </a:lnTo>
                      <a:cubicBezTo>
                        <a:pt x="10421" y="12838"/>
                        <a:pt x="8911" y="13744"/>
                        <a:pt x="7099" y="14348"/>
                      </a:cubicBezTo>
                      <a:cubicBezTo>
                        <a:pt x="5286" y="14952"/>
                        <a:pt x="3776" y="15556"/>
                        <a:pt x="2266" y="15556"/>
                      </a:cubicBezTo>
                      <a:lnTo>
                        <a:pt x="2266" y="8307"/>
                      </a:lnTo>
                      <a:cubicBezTo>
                        <a:pt x="7099" y="6797"/>
                        <a:pt x="11025" y="4984"/>
                        <a:pt x="14650" y="2266"/>
                      </a:cubicBezTo>
                      <a:lnTo>
                        <a:pt x="19785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F0A601ED-CB81-4663-8AA2-465ABA1B2172}"/>
                    </a:ext>
                  </a:extLst>
                </p:cNvPr>
                <p:cNvSpPr/>
                <p:nvPr/>
              </p:nvSpPr>
              <p:spPr>
                <a:xfrm>
                  <a:off x="2528892" y="3914345"/>
                  <a:ext cx="79567" cy="119349"/>
                </a:xfrm>
                <a:custGeom>
                  <a:avLst/>
                  <a:gdLst>
                    <a:gd name="connsiteX0" fmla="*/ 2266 w 30206"/>
                    <a:gd name="connsiteY0" fmla="*/ 32472 h 45310"/>
                    <a:gd name="connsiteX1" fmla="*/ 4380 w 30206"/>
                    <a:gd name="connsiteY1" fmla="*/ 26129 h 45310"/>
                    <a:gd name="connsiteX2" fmla="*/ 10119 w 30206"/>
                    <a:gd name="connsiteY2" fmla="*/ 22202 h 45310"/>
                    <a:gd name="connsiteX3" fmla="*/ 5286 w 30206"/>
                    <a:gd name="connsiteY3" fmla="*/ 18275 h 45310"/>
                    <a:gd name="connsiteX4" fmla="*/ 3474 w 30206"/>
                    <a:gd name="connsiteY4" fmla="*/ 13140 h 45310"/>
                    <a:gd name="connsiteX5" fmla="*/ 4984 w 30206"/>
                    <a:gd name="connsiteY5" fmla="*/ 7703 h 45310"/>
                    <a:gd name="connsiteX6" fmla="*/ 9515 w 30206"/>
                    <a:gd name="connsiteY6" fmla="*/ 3776 h 45310"/>
                    <a:gd name="connsiteX7" fmla="*/ 16161 w 30206"/>
                    <a:gd name="connsiteY7" fmla="*/ 2266 h 45310"/>
                    <a:gd name="connsiteX8" fmla="*/ 22806 w 30206"/>
                    <a:gd name="connsiteY8" fmla="*/ 3474 h 45310"/>
                    <a:gd name="connsiteX9" fmla="*/ 27337 w 30206"/>
                    <a:gd name="connsiteY9" fmla="*/ 7401 h 45310"/>
                    <a:gd name="connsiteX10" fmla="*/ 28847 w 30206"/>
                    <a:gd name="connsiteY10" fmla="*/ 12838 h 45310"/>
                    <a:gd name="connsiteX11" fmla="*/ 27035 w 30206"/>
                    <a:gd name="connsiteY11" fmla="*/ 17973 h 45310"/>
                    <a:gd name="connsiteX12" fmla="*/ 22202 w 30206"/>
                    <a:gd name="connsiteY12" fmla="*/ 21900 h 45310"/>
                    <a:gd name="connsiteX13" fmla="*/ 27941 w 30206"/>
                    <a:gd name="connsiteY13" fmla="*/ 25827 h 45310"/>
                    <a:gd name="connsiteX14" fmla="*/ 30056 w 30206"/>
                    <a:gd name="connsiteY14" fmla="*/ 32170 h 45310"/>
                    <a:gd name="connsiteX15" fmla="*/ 26129 w 30206"/>
                    <a:gd name="connsiteY15" fmla="*/ 40326 h 45310"/>
                    <a:gd name="connsiteX16" fmla="*/ 15859 w 30206"/>
                    <a:gd name="connsiteY16" fmla="*/ 43649 h 45310"/>
                    <a:gd name="connsiteX17" fmla="*/ 5588 w 30206"/>
                    <a:gd name="connsiteY17" fmla="*/ 40326 h 45310"/>
                    <a:gd name="connsiteX18" fmla="*/ 2266 w 30206"/>
                    <a:gd name="connsiteY18" fmla="*/ 32472 h 45310"/>
                    <a:gd name="connsiteX19" fmla="*/ 10421 w 30206"/>
                    <a:gd name="connsiteY19" fmla="*/ 31868 h 45310"/>
                    <a:gd name="connsiteX20" fmla="*/ 11932 w 30206"/>
                    <a:gd name="connsiteY20" fmla="*/ 36399 h 45310"/>
                    <a:gd name="connsiteX21" fmla="*/ 16161 w 30206"/>
                    <a:gd name="connsiteY21" fmla="*/ 38211 h 45310"/>
                    <a:gd name="connsiteX22" fmla="*/ 20390 w 30206"/>
                    <a:gd name="connsiteY22" fmla="*/ 36399 h 45310"/>
                    <a:gd name="connsiteX23" fmla="*/ 21900 w 30206"/>
                    <a:gd name="connsiteY23" fmla="*/ 31868 h 45310"/>
                    <a:gd name="connsiteX24" fmla="*/ 20087 w 30206"/>
                    <a:gd name="connsiteY24" fmla="*/ 27639 h 45310"/>
                    <a:gd name="connsiteX25" fmla="*/ 15859 w 30206"/>
                    <a:gd name="connsiteY25" fmla="*/ 25827 h 45310"/>
                    <a:gd name="connsiteX26" fmla="*/ 11630 w 30206"/>
                    <a:gd name="connsiteY26" fmla="*/ 27639 h 45310"/>
                    <a:gd name="connsiteX27" fmla="*/ 10421 w 30206"/>
                    <a:gd name="connsiteY27" fmla="*/ 31868 h 45310"/>
                    <a:gd name="connsiteX28" fmla="*/ 11630 w 30206"/>
                    <a:gd name="connsiteY28" fmla="*/ 14046 h 45310"/>
                    <a:gd name="connsiteX29" fmla="*/ 12838 w 30206"/>
                    <a:gd name="connsiteY29" fmla="*/ 17671 h 45310"/>
                    <a:gd name="connsiteX30" fmla="*/ 16161 w 30206"/>
                    <a:gd name="connsiteY30" fmla="*/ 19181 h 45310"/>
                    <a:gd name="connsiteX31" fmla="*/ 19483 w 30206"/>
                    <a:gd name="connsiteY31" fmla="*/ 17671 h 45310"/>
                    <a:gd name="connsiteX32" fmla="*/ 20994 w 30206"/>
                    <a:gd name="connsiteY32" fmla="*/ 13744 h 45310"/>
                    <a:gd name="connsiteX33" fmla="*/ 19785 w 30206"/>
                    <a:gd name="connsiteY33" fmla="*/ 9817 h 45310"/>
                    <a:gd name="connsiteX34" fmla="*/ 16463 w 30206"/>
                    <a:gd name="connsiteY34" fmla="*/ 8307 h 45310"/>
                    <a:gd name="connsiteX35" fmla="*/ 13140 w 30206"/>
                    <a:gd name="connsiteY35" fmla="*/ 9817 h 45310"/>
                    <a:gd name="connsiteX36" fmla="*/ 11630 w 30206"/>
                    <a:gd name="connsiteY36" fmla="*/ 1404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0206" h="45310">
                      <a:moveTo>
                        <a:pt x="2266" y="32472"/>
                      </a:moveTo>
                      <a:cubicBezTo>
                        <a:pt x="2266" y="30056"/>
                        <a:pt x="2870" y="27941"/>
                        <a:pt x="4380" y="26129"/>
                      </a:cubicBezTo>
                      <a:cubicBezTo>
                        <a:pt x="5588" y="24316"/>
                        <a:pt x="7703" y="23108"/>
                        <a:pt x="10119" y="22202"/>
                      </a:cubicBezTo>
                      <a:cubicBezTo>
                        <a:pt x="8005" y="21296"/>
                        <a:pt x="6494" y="19785"/>
                        <a:pt x="5286" y="18275"/>
                      </a:cubicBezTo>
                      <a:cubicBezTo>
                        <a:pt x="4078" y="16765"/>
                        <a:pt x="3474" y="14952"/>
                        <a:pt x="3474" y="13140"/>
                      </a:cubicBezTo>
                      <a:cubicBezTo>
                        <a:pt x="3474" y="11025"/>
                        <a:pt x="4078" y="9213"/>
                        <a:pt x="4984" y="7703"/>
                      </a:cubicBezTo>
                      <a:cubicBezTo>
                        <a:pt x="6192" y="6192"/>
                        <a:pt x="7703" y="4682"/>
                        <a:pt x="9515" y="3776"/>
                      </a:cubicBezTo>
                      <a:cubicBezTo>
                        <a:pt x="11328" y="2870"/>
                        <a:pt x="13744" y="2266"/>
                        <a:pt x="16161" y="2266"/>
                      </a:cubicBezTo>
                      <a:cubicBezTo>
                        <a:pt x="18577" y="2266"/>
                        <a:pt x="20692" y="2568"/>
                        <a:pt x="22806" y="3474"/>
                      </a:cubicBezTo>
                      <a:cubicBezTo>
                        <a:pt x="24921" y="4380"/>
                        <a:pt x="26431" y="5588"/>
                        <a:pt x="27337" y="7401"/>
                      </a:cubicBezTo>
                      <a:cubicBezTo>
                        <a:pt x="28545" y="8911"/>
                        <a:pt x="28847" y="10723"/>
                        <a:pt x="28847" y="12838"/>
                      </a:cubicBezTo>
                      <a:cubicBezTo>
                        <a:pt x="28847" y="14650"/>
                        <a:pt x="28243" y="16463"/>
                        <a:pt x="27035" y="17973"/>
                      </a:cubicBezTo>
                      <a:cubicBezTo>
                        <a:pt x="25827" y="19483"/>
                        <a:pt x="24316" y="20692"/>
                        <a:pt x="22202" y="21900"/>
                      </a:cubicBezTo>
                      <a:cubicBezTo>
                        <a:pt x="24618" y="22806"/>
                        <a:pt x="26733" y="24014"/>
                        <a:pt x="27941" y="25827"/>
                      </a:cubicBezTo>
                      <a:cubicBezTo>
                        <a:pt x="29452" y="27639"/>
                        <a:pt x="30056" y="29754"/>
                        <a:pt x="30056" y="32170"/>
                      </a:cubicBezTo>
                      <a:cubicBezTo>
                        <a:pt x="30056" y="35493"/>
                        <a:pt x="28847" y="38211"/>
                        <a:pt x="26129" y="40326"/>
                      </a:cubicBezTo>
                      <a:cubicBezTo>
                        <a:pt x="23410" y="42440"/>
                        <a:pt x="20087" y="43649"/>
                        <a:pt x="15859" y="43649"/>
                      </a:cubicBezTo>
                      <a:cubicBezTo>
                        <a:pt x="11630" y="43649"/>
                        <a:pt x="8307" y="42440"/>
                        <a:pt x="5588" y="40326"/>
                      </a:cubicBezTo>
                      <a:cubicBezTo>
                        <a:pt x="3474" y="38514"/>
                        <a:pt x="2266" y="35795"/>
                        <a:pt x="2266" y="32472"/>
                      </a:cubicBezTo>
                      <a:close/>
                      <a:moveTo>
                        <a:pt x="10421" y="31868"/>
                      </a:moveTo>
                      <a:cubicBezTo>
                        <a:pt x="10421" y="33680"/>
                        <a:pt x="11025" y="35191"/>
                        <a:pt x="11932" y="36399"/>
                      </a:cubicBezTo>
                      <a:cubicBezTo>
                        <a:pt x="13140" y="37607"/>
                        <a:pt x="14348" y="38211"/>
                        <a:pt x="16161" y="38211"/>
                      </a:cubicBezTo>
                      <a:cubicBezTo>
                        <a:pt x="17973" y="38211"/>
                        <a:pt x="19181" y="37607"/>
                        <a:pt x="20390" y="36399"/>
                      </a:cubicBezTo>
                      <a:cubicBezTo>
                        <a:pt x="21598" y="35191"/>
                        <a:pt x="21900" y="33680"/>
                        <a:pt x="21900" y="31868"/>
                      </a:cubicBezTo>
                      <a:cubicBezTo>
                        <a:pt x="21900" y="30056"/>
                        <a:pt x="21296" y="28545"/>
                        <a:pt x="20087" y="27639"/>
                      </a:cubicBezTo>
                      <a:cubicBezTo>
                        <a:pt x="18879" y="26431"/>
                        <a:pt x="17671" y="25827"/>
                        <a:pt x="15859" y="25827"/>
                      </a:cubicBezTo>
                      <a:cubicBezTo>
                        <a:pt x="14046" y="25827"/>
                        <a:pt x="12838" y="26431"/>
                        <a:pt x="11630" y="27639"/>
                      </a:cubicBezTo>
                      <a:cubicBezTo>
                        <a:pt x="11025" y="28545"/>
                        <a:pt x="10421" y="30056"/>
                        <a:pt x="10421" y="31868"/>
                      </a:cubicBezTo>
                      <a:close/>
                      <a:moveTo>
                        <a:pt x="11630" y="14046"/>
                      </a:moveTo>
                      <a:cubicBezTo>
                        <a:pt x="11630" y="15556"/>
                        <a:pt x="11932" y="16765"/>
                        <a:pt x="12838" y="17671"/>
                      </a:cubicBezTo>
                      <a:cubicBezTo>
                        <a:pt x="13744" y="18577"/>
                        <a:pt x="14952" y="19181"/>
                        <a:pt x="16161" y="19181"/>
                      </a:cubicBezTo>
                      <a:cubicBezTo>
                        <a:pt x="17369" y="19181"/>
                        <a:pt x="18577" y="18577"/>
                        <a:pt x="19483" y="17671"/>
                      </a:cubicBezTo>
                      <a:cubicBezTo>
                        <a:pt x="20390" y="16765"/>
                        <a:pt x="20994" y="15254"/>
                        <a:pt x="20994" y="13744"/>
                      </a:cubicBezTo>
                      <a:cubicBezTo>
                        <a:pt x="20994" y="12234"/>
                        <a:pt x="20692" y="11025"/>
                        <a:pt x="19785" y="9817"/>
                      </a:cubicBezTo>
                      <a:cubicBezTo>
                        <a:pt x="18879" y="8911"/>
                        <a:pt x="17671" y="8307"/>
                        <a:pt x="16463" y="8307"/>
                      </a:cubicBezTo>
                      <a:cubicBezTo>
                        <a:pt x="14952" y="8307"/>
                        <a:pt x="14046" y="8911"/>
                        <a:pt x="13140" y="9817"/>
                      </a:cubicBezTo>
                      <a:cubicBezTo>
                        <a:pt x="12234" y="11328"/>
                        <a:pt x="11630" y="12536"/>
                        <a:pt x="11630" y="140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B941201F-41C1-4B34-9299-1CFA9B6CEB10}"/>
                    </a:ext>
                  </a:extLst>
                </p:cNvPr>
                <p:cNvSpPr/>
                <p:nvPr/>
              </p:nvSpPr>
              <p:spPr>
                <a:xfrm>
                  <a:off x="2619598" y="3914345"/>
                  <a:ext cx="79567" cy="119349"/>
                </a:xfrm>
                <a:custGeom>
                  <a:avLst/>
                  <a:gdLst>
                    <a:gd name="connsiteX0" fmla="*/ 4682 w 30206"/>
                    <a:gd name="connsiteY0" fmla="*/ 35493 h 45310"/>
                    <a:gd name="connsiteX1" fmla="*/ 12234 w 30206"/>
                    <a:gd name="connsiteY1" fmla="*/ 37607 h 45310"/>
                    <a:gd name="connsiteX2" fmla="*/ 22202 w 30206"/>
                    <a:gd name="connsiteY2" fmla="*/ 24921 h 45310"/>
                    <a:gd name="connsiteX3" fmla="*/ 21900 w 30206"/>
                    <a:gd name="connsiteY3" fmla="*/ 24921 h 45310"/>
                    <a:gd name="connsiteX4" fmla="*/ 13744 w 30206"/>
                    <a:gd name="connsiteY4" fmla="*/ 28847 h 45310"/>
                    <a:gd name="connsiteX5" fmla="*/ 5588 w 30206"/>
                    <a:gd name="connsiteY5" fmla="*/ 25223 h 45310"/>
                    <a:gd name="connsiteX6" fmla="*/ 2266 w 30206"/>
                    <a:gd name="connsiteY6" fmla="*/ 16463 h 45310"/>
                    <a:gd name="connsiteX7" fmla="*/ 6192 w 30206"/>
                    <a:gd name="connsiteY7" fmla="*/ 6192 h 45310"/>
                    <a:gd name="connsiteX8" fmla="*/ 16161 w 30206"/>
                    <a:gd name="connsiteY8" fmla="*/ 2266 h 45310"/>
                    <a:gd name="connsiteX9" fmla="*/ 26431 w 30206"/>
                    <a:gd name="connsiteY9" fmla="*/ 7099 h 45310"/>
                    <a:gd name="connsiteX10" fmla="*/ 30056 w 30206"/>
                    <a:gd name="connsiteY10" fmla="*/ 20994 h 45310"/>
                    <a:gd name="connsiteX11" fmla="*/ 25525 w 30206"/>
                    <a:gd name="connsiteY11" fmla="*/ 37607 h 45310"/>
                    <a:gd name="connsiteX12" fmla="*/ 12838 w 30206"/>
                    <a:gd name="connsiteY12" fmla="*/ 43649 h 45310"/>
                    <a:gd name="connsiteX13" fmla="*/ 4682 w 30206"/>
                    <a:gd name="connsiteY13" fmla="*/ 42138 h 45310"/>
                    <a:gd name="connsiteX14" fmla="*/ 4682 w 30206"/>
                    <a:gd name="connsiteY14" fmla="*/ 35493 h 45310"/>
                    <a:gd name="connsiteX15" fmla="*/ 10723 w 30206"/>
                    <a:gd name="connsiteY15" fmla="*/ 15859 h 45310"/>
                    <a:gd name="connsiteX16" fmla="*/ 12234 w 30206"/>
                    <a:gd name="connsiteY16" fmla="*/ 20994 h 45310"/>
                    <a:gd name="connsiteX17" fmla="*/ 16463 w 30206"/>
                    <a:gd name="connsiteY17" fmla="*/ 22806 h 45310"/>
                    <a:gd name="connsiteX18" fmla="*/ 20390 w 30206"/>
                    <a:gd name="connsiteY18" fmla="*/ 20994 h 45310"/>
                    <a:gd name="connsiteX19" fmla="*/ 21900 w 30206"/>
                    <a:gd name="connsiteY19" fmla="*/ 16765 h 45310"/>
                    <a:gd name="connsiteX20" fmla="*/ 20390 w 30206"/>
                    <a:gd name="connsiteY20" fmla="*/ 11328 h 45310"/>
                    <a:gd name="connsiteX21" fmla="*/ 16161 w 30206"/>
                    <a:gd name="connsiteY21" fmla="*/ 8911 h 45310"/>
                    <a:gd name="connsiteX22" fmla="*/ 12234 w 30206"/>
                    <a:gd name="connsiteY22" fmla="*/ 11025 h 45310"/>
                    <a:gd name="connsiteX23" fmla="*/ 10723 w 30206"/>
                    <a:gd name="connsiteY23" fmla="*/ 1585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206" h="45310">
                      <a:moveTo>
                        <a:pt x="4682" y="35493"/>
                      </a:moveTo>
                      <a:cubicBezTo>
                        <a:pt x="6797" y="37003"/>
                        <a:pt x="9213" y="37607"/>
                        <a:pt x="12234" y="37607"/>
                      </a:cubicBezTo>
                      <a:cubicBezTo>
                        <a:pt x="18577" y="37607"/>
                        <a:pt x="21900" y="33378"/>
                        <a:pt x="22202" y="24921"/>
                      </a:cubicBezTo>
                      <a:lnTo>
                        <a:pt x="21900" y="24921"/>
                      </a:lnTo>
                      <a:cubicBezTo>
                        <a:pt x="20087" y="27639"/>
                        <a:pt x="17369" y="28847"/>
                        <a:pt x="13744" y="28847"/>
                      </a:cubicBezTo>
                      <a:cubicBezTo>
                        <a:pt x="10421" y="28847"/>
                        <a:pt x="7703" y="27639"/>
                        <a:pt x="5588" y="25223"/>
                      </a:cubicBezTo>
                      <a:cubicBezTo>
                        <a:pt x="3474" y="22806"/>
                        <a:pt x="2266" y="20087"/>
                        <a:pt x="2266" y="16463"/>
                      </a:cubicBezTo>
                      <a:cubicBezTo>
                        <a:pt x="2266" y="12234"/>
                        <a:pt x="3474" y="8911"/>
                        <a:pt x="6192" y="6192"/>
                      </a:cubicBezTo>
                      <a:cubicBezTo>
                        <a:pt x="8911" y="3474"/>
                        <a:pt x="12234" y="2266"/>
                        <a:pt x="16161" y="2266"/>
                      </a:cubicBezTo>
                      <a:cubicBezTo>
                        <a:pt x="20390" y="2266"/>
                        <a:pt x="24014" y="3776"/>
                        <a:pt x="26431" y="7099"/>
                      </a:cubicBezTo>
                      <a:cubicBezTo>
                        <a:pt x="28847" y="10421"/>
                        <a:pt x="30056" y="14952"/>
                        <a:pt x="30056" y="20994"/>
                      </a:cubicBezTo>
                      <a:cubicBezTo>
                        <a:pt x="30056" y="27941"/>
                        <a:pt x="28545" y="33378"/>
                        <a:pt x="25525" y="37607"/>
                      </a:cubicBezTo>
                      <a:cubicBezTo>
                        <a:pt x="22504" y="41534"/>
                        <a:pt x="18275" y="43649"/>
                        <a:pt x="12838" y="43649"/>
                      </a:cubicBezTo>
                      <a:cubicBezTo>
                        <a:pt x="9817" y="43649"/>
                        <a:pt x="6797" y="43045"/>
                        <a:pt x="4682" y="42138"/>
                      </a:cubicBezTo>
                      <a:lnTo>
                        <a:pt x="4682" y="35493"/>
                      </a:lnTo>
                      <a:close/>
                      <a:moveTo>
                        <a:pt x="10723" y="15859"/>
                      </a:moveTo>
                      <a:cubicBezTo>
                        <a:pt x="10723" y="17973"/>
                        <a:pt x="11328" y="19785"/>
                        <a:pt x="12234" y="20994"/>
                      </a:cubicBezTo>
                      <a:cubicBezTo>
                        <a:pt x="13140" y="22202"/>
                        <a:pt x="14650" y="22806"/>
                        <a:pt x="16463" y="22806"/>
                      </a:cubicBezTo>
                      <a:cubicBezTo>
                        <a:pt x="17973" y="22806"/>
                        <a:pt x="19483" y="22202"/>
                        <a:pt x="20390" y="20994"/>
                      </a:cubicBezTo>
                      <a:cubicBezTo>
                        <a:pt x="21296" y="19785"/>
                        <a:pt x="21900" y="18275"/>
                        <a:pt x="21900" y="16765"/>
                      </a:cubicBezTo>
                      <a:cubicBezTo>
                        <a:pt x="21900" y="14650"/>
                        <a:pt x="21296" y="12838"/>
                        <a:pt x="20390" y="11328"/>
                      </a:cubicBezTo>
                      <a:cubicBezTo>
                        <a:pt x="19483" y="9817"/>
                        <a:pt x="17973" y="8911"/>
                        <a:pt x="16161" y="8911"/>
                      </a:cubicBezTo>
                      <a:cubicBezTo>
                        <a:pt x="14348" y="8911"/>
                        <a:pt x="13140" y="9515"/>
                        <a:pt x="12234" y="11025"/>
                      </a:cubicBezTo>
                      <a:cubicBezTo>
                        <a:pt x="11025" y="12234"/>
                        <a:pt x="10723" y="14046"/>
                        <a:pt x="10723" y="158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E61A5195-ACE6-4E6B-B13C-86A95BE08666}"/>
                    </a:ext>
                  </a:extLst>
                </p:cNvPr>
                <p:cNvSpPr/>
                <p:nvPr/>
              </p:nvSpPr>
              <p:spPr>
                <a:xfrm>
                  <a:off x="2711895" y="3916731"/>
                  <a:ext cx="79567" cy="111391"/>
                </a:xfrm>
                <a:custGeom>
                  <a:avLst/>
                  <a:gdLst>
                    <a:gd name="connsiteX0" fmla="*/ 30358 w 30206"/>
                    <a:gd name="connsiteY0" fmla="*/ 7401 h 42289"/>
                    <a:gd name="connsiteX1" fmla="*/ 23108 w 30206"/>
                    <a:gd name="connsiteY1" fmla="*/ 21296 h 42289"/>
                    <a:gd name="connsiteX2" fmla="*/ 19181 w 30206"/>
                    <a:gd name="connsiteY2" fmla="*/ 31566 h 42289"/>
                    <a:gd name="connsiteX3" fmla="*/ 16765 w 30206"/>
                    <a:gd name="connsiteY3" fmla="*/ 42138 h 42289"/>
                    <a:gd name="connsiteX4" fmla="*/ 7703 w 30206"/>
                    <a:gd name="connsiteY4" fmla="*/ 42138 h 42289"/>
                    <a:gd name="connsiteX5" fmla="*/ 12234 w 30206"/>
                    <a:gd name="connsiteY5" fmla="*/ 26431 h 42289"/>
                    <a:gd name="connsiteX6" fmla="*/ 21296 w 30206"/>
                    <a:gd name="connsiteY6" fmla="*/ 9213 h 42289"/>
                    <a:gd name="connsiteX7" fmla="*/ 2266 w 30206"/>
                    <a:gd name="connsiteY7" fmla="*/ 9213 h 42289"/>
                    <a:gd name="connsiteX8" fmla="*/ 2266 w 30206"/>
                    <a:gd name="connsiteY8" fmla="*/ 2266 h 42289"/>
                    <a:gd name="connsiteX9" fmla="*/ 30056 w 30206"/>
                    <a:gd name="connsiteY9" fmla="*/ 2266 h 42289"/>
                    <a:gd name="connsiteX10" fmla="*/ 30056 w 30206"/>
                    <a:gd name="connsiteY10" fmla="*/ 7401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06" h="42289">
                      <a:moveTo>
                        <a:pt x="30358" y="7401"/>
                      </a:moveTo>
                      <a:cubicBezTo>
                        <a:pt x="27035" y="13140"/>
                        <a:pt x="24618" y="17973"/>
                        <a:pt x="23108" y="21296"/>
                      </a:cubicBezTo>
                      <a:cubicBezTo>
                        <a:pt x="21598" y="24921"/>
                        <a:pt x="20087" y="28243"/>
                        <a:pt x="19181" y="31566"/>
                      </a:cubicBezTo>
                      <a:cubicBezTo>
                        <a:pt x="18275" y="34889"/>
                        <a:pt x="17369" y="38514"/>
                        <a:pt x="16765" y="42138"/>
                      </a:cubicBezTo>
                      <a:lnTo>
                        <a:pt x="7703" y="42138"/>
                      </a:lnTo>
                      <a:cubicBezTo>
                        <a:pt x="8609" y="37003"/>
                        <a:pt x="10119" y="31566"/>
                        <a:pt x="12234" y="26431"/>
                      </a:cubicBezTo>
                      <a:cubicBezTo>
                        <a:pt x="14348" y="20994"/>
                        <a:pt x="17369" y="15254"/>
                        <a:pt x="21296" y="9213"/>
                      </a:cubicBezTo>
                      <a:lnTo>
                        <a:pt x="2266" y="9213"/>
                      </a:lnTo>
                      <a:lnTo>
                        <a:pt x="2266" y="2266"/>
                      </a:lnTo>
                      <a:lnTo>
                        <a:pt x="30056" y="2266"/>
                      </a:lnTo>
                      <a:lnTo>
                        <a:pt x="30056" y="74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</p:grp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64AF5283-F7C4-45F6-94E7-723B4B6E1DF9}"/>
                </a:ext>
              </a:extLst>
            </p:cNvPr>
            <p:cNvSpPr/>
            <p:nvPr/>
          </p:nvSpPr>
          <p:spPr>
            <a:xfrm>
              <a:off x="5423009" y="1819658"/>
              <a:ext cx="1376491" cy="1376488"/>
            </a:xfrm>
            <a:custGeom>
              <a:avLst/>
              <a:gdLst>
                <a:gd name="connsiteX0" fmla="*/ 519976 w 522576"/>
                <a:gd name="connsiteY0" fmla="*/ 261708 h 522576"/>
                <a:gd name="connsiteX1" fmla="*/ 261708 w 522576"/>
                <a:gd name="connsiteY1" fmla="*/ 519976 h 522576"/>
                <a:gd name="connsiteX2" fmla="*/ 3441 w 522576"/>
                <a:gd name="connsiteY2" fmla="*/ 261708 h 522576"/>
                <a:gd name="connsiteX3" fmla="*/ 261708 w 522576"/>
                <a:gd name="connsiteY3" fmla="*/ 3441 h 522576"/>
                <a:gd name="connsiteX4" fmla="*/ 519976 w 522576"/>
                <a:gd name="connsiteY4" fmla="*/ 261708 h 5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576" h="522576">
                  <a:moveTo>
                    <a:pt x="519976" y="261708"/>
                  </a:moveTo>
                  <a:cubicBezTo>
                    <a:pt x="519976" y="404345"/>
                    <a:pt x="404346" y="519976"/>
                    <a:pt x="261708" y="519976"/>
                  </a:cubicBezTo>
                  <a:cubicBezTo>
                    <a:pt x="119071" y="519976"/>
                    <a:pt x="3441" y="404345"/>
                    <a:pt x="3441" y="261708"/>
                  </a:cubicBezTo>
                  <a:cubicBezTo>
                    <a:pt x="3441" y="119071"/>
                    <a:pt x="119071" y="3441"/>
                    <a:pt x="261708" y="3441"/>
                  </a:cubicBezTo>
                  <a:cubicBezTo>
                    <a:pt x="404346" y="3441"/>
                    <a:pt x="519976" y="119071"/>
                    <a:pt x="519976" y="261708"/>
                  </a:cubicBezTo>
                  <a:close/>
                </a:path>
              </a:pathLst>
            </a:custGeom>
            <a:noFill/>
            <a:ln w="14466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E0949BC3-3CDC-473C-BDDC-6D4B3F7EE0A1}"/>
                </a:ext>
              </a:extLst>
            </p:cNvPr>
            <p:cNvSpPr/>
            <p:nvPr/>
          </p:nvSpPr>
          <p:spPr>
            <a:xfrm>
              <a:off x="5149167" y="1559399"/>
              <a:ext cx="1893667" cy="1893667"/>
            </a:xfrm>
            <a:custGeom>
              <a:avLst/>
              <a:gdLst>
                <a:gd name="connsiteX0" fmla="*/ 718162 w 718920"/>
                <a:gd name="connsiteY0" fmla="*/ 360514 h 718919"/>
                <a:gd name="connsiteX1" fmla="*/ 360514 w 718920"/>
                <a:gd name="connsiteY1" fmla="*/ 718162 h 718919"/>
                <a:gd name="connsiteX2" fmla="*/ 2866 w 718920"/>
                <a:gd name="connsiteY2" fmla="*/ 360514 h 718919"/>
                <a:gd name="connsiteX3" fmla="*/ 360514 w 718920"/>
                <a:gd name="connsiteY3" fmla="*/ 2866 h 718919"/>
                <a:gd name="connsiteX4" fmla="*/ 718162 w 718920"/>
                <a:gd name="connsiteY4" fmla="*/ 360514 h 71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20" h="718919">
                  <a:moveTo>
                    <a:pt x="718162" y="360514"/>
                  </a:moveTo>
                  <a:cubicBezTo>
                    <a:pt x="718162" y="558037"/>
                    <a:pt x="558038" y="718162"/>
                    <a:pt x="360514" y="718162"/>
                  </a:cubicBezTo>
                  <a:cubicBezTo>
                    <a:pt x="162991" y="718162"/>
                    <a:pt x="2866" y="558037"/>
                    <a:pt x="2866" y="360514"/>
                  </a:cubicBezTo>
                  <a:cubicBezTo>
                    <a:pt x="2866" y="162991"/>
                    <a:pt x="162991" y="2866"/>
                    <a:pt x="360514" y="2866"/>
                  </a:cubicBezTo>
                  <a:cubicBezTo>
                    <a:pt x="558038" y="2866"/>
                    <a:pt x="718162" y="162991"/>
                    <a:pt x="718162" y="360514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C840A48B-9434-4670-BECE-EF6E93F1456D}"/>
                </a:ext>
              </a:extLst>
            </p:cNvPr>
            <p:cNvGrpSpPr/>
            <p:nvPr/>
          </p:nvGrpSpPr>
          <p:grpSpPr>
            <a:xfrm>
              <a:off x="5255834" y="1647708"/>
              <a:ext cx="1685203" cy="671534"/>
              <a:chOff x="1762675" y="2570476"/>
              <a:chExt cx="1685203" cy="671534"/>
            </a:xfrm>
            <a:solidFill>
              <a:schemeClr val="accent1"/>
            </a:solidFill>
          </p:grpSpPr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B8AB8C09-7418-44A6-9917-C59AEE26CBF5}"/>
                  </a:ext>
                </a:extLst>
              </p:cNvPr>
              <p:cNvSpPr/>
              <p:nvPr/>
            </p:nvSpPr>
            <p:spPr>
              <a:xfrm>
                <a:off x="1762675" y="3130619"/>
                <a:ext cx="119349" cy="111391"/>
              </a:xfrm>
              <a:custGeom>
                <a:avLst/>
                <a:gdLst>
                  <a:gd name="connsiteX0" fmla="*/ 14650 w 45310"/>
                  <a:gd name="connsiteY0" fmla="*/ 3776 h 42289"/>
                  <a:gd name="connsiteX1" fmla="*/ 32170 w 45310"/>
                  <a:gd name="connsiteY1" fmla="*/ 28545 h 42289"/>
                  <a:gd name="connsiteX2" fmla="*/ 37909 w 45310"/>
                  <a:gd name="connsiteY2" fmla="*/ 12234 h 42289"/>
                  <a:gd name="connsiteX3" fmla="*/ 43649 w 45310"/>
                  <a:gd name="connsiteY3" fmla="*/ 14348 h 42289"/>
                  <a:gd name="connsiteX4" fmla="*/ 34587 w 45310"/>
                  <a:gd name="connsiteY4" fmla="*/ 40024 h 42289"/>
                  <a:gd name="connsiteX5" fmla="*/ 30660 w 45310"/>
                  <a:gd name="connsiteY5" fmla="*/ 38514 h 42289"/>
                  <a:gd name="connsiteX6" fmla="*/ 13442 w 45310"/>
                  <a:gd name="connsiteY6" fmla="*/ 13442 h 42289"/>
                  <a:gd name="connsiteX7" fmla="*/ 8005 w 45310"/>
                  <a:gd name="connsiteY7" fmla="*/ 28847 h 42289"/>
                  <a:gd name="connsiteX8" fmla="*/ 2266 w 45310"/>
                  <a:gd name="connsiteY8" fmla="*/ 26733 h 42289"/>
                  <a:gd name="connsiteX9" fmla="*/ 11025 w 45310"/>
                  <a:gd name="connsiteY9" fmla="*/ 2266 h 42289"/>
                  <a:gd name="connsiteX10" fmla="*/ 14650 w 45310"/>
                  <a:gd name="connsiteY10" fmla="*/ 3776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310" h="42289">
                    <a:moveTo>
                      <a:pt x="14650" y="3776"/>
                    </a:moveTo>
                    <a:lnTo>
                      <a:pt x="32170" y="28545"/>
                    </a:lnTo>
                    <a:lnTo>
                      <a:pt x="37909" y="12234"/>
                    </a:lnTo>
                    <a:lnTo>
                      <a:pt x="43649" y="14348"/>
                    </a:lnTo>
                    <a:lnTo>
                      <a:pt x="34587" y="40024"/>
                    </a:lnTo>
                    <a:lnTo>
                      <a:pt x="30660" y="38514"/>
                    </a:lnTo>
                    <a:lnTo>
                      <a:pt x="13442" y="13442"/>
                    </a:lnTo>
                    <a:lnTo>
                      <a:pt x="8005" y="28847"/>
                    </a:lnTo>
                    <a:lnTo>
                      <a:pt x="2266" y="26733"/>
                    </a:lnTo>
                    <a:lnTo>
                      <a:pt x="11025" y="2266"/>
                    </a:lnTo>
                    <a:lnTo>
                      <a:pt x="14650" y="37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FB2C013-FE81-4CCD-8A4F-BF704B60B3FB}"/>
                  </a:ext>
                </a:extLst>
              </p:cNvPr>
              <p:cNvSpPr/>
              <p:nvPr/>
            </p:nvSpPr>
            <p:spPr>
              <a:xfrm>
                <a:off x="1792908" y="3042302"/>
                <a:ext cx="127306" cy="119349"/>
              </a:xfrm>
              <a:custGeom>
                <a:avLst/>
                <a:gdLst>
                  <a:gd name="connsiteX0" fmla="*/ 46367 w 48330"/>
                  <a:gd name="connsiteY0" fmla="*/ 17369 h 45310"/>
                  <a:gd name="connsiteX1" fmla="*/ 43347 w 48330"/>
                  <a:gd name="connsiteY1" fmla="*/ 24014 h 45310"/>
                  <a:gd name="connsiteX2" fmla="*/ 30358 w 48330"/>
                  <a:gd name="connsiteY2" fmla="*/ 17671 h 45310"/>
                  <a:gd name="connsiteX3" fmla="*/ 24014 w 48330"/>
                  <a:gd name="connsiteY3" fmla="*/ 30660 h 45310"/>
                  <a:gd name="connsiteX4" fmla="*/ 37003 w 48330"/>
                  <a:gd name="connsiteY4" fmla="*/ 37003 h 45310"/>
                  <a:gd name="connsiteX5" fmla="*/ 33983 w 48330"/>
                  <a:gd name="connsiteY5" fmla="*/ 43649 h 45310"/>
                  <a:gd name="connsiteX6" fmla="*/ 2266 w 48330"/>
                  <a:gd name="connsiteY6" fmla="*/ 28545 h 45310"/>
                  <a:gd name="connsiteX7" fmla="*/ 5286 w 48330"/>
                  <a:gd name="connsiteY7" fmla="*/ 21900 h 45310"/>
                  <a:gd name="connsiteX8" fmla="*/ 17973 w 48330"/>
                  <a:gd name="connsiteY8" fmla="*/ 27941 h 45310"/>
                  <a:gd name="connsiteX9" fmla="*/ 24316 w 48330"/>
                  <a:gd name="connsiteY9" fmla="*/ 14952 h 45310"/>
                  <a:gd name="connsiteX10" fmla="*/ 11630 w 48330"/>
                  <a:gd name="connsiteY10" fmla="*/ 8911 h 45310"/>
                  <a:gd name="connsiteX11" fmla="*/ 14650 w 48330"/>
                  <a:gd name="connsiteY11" fmla="*/ 2266 h 45310"/>
                  <a:gd name="connsiteX12" fmla="*/ 46367 w 48330"/>
                  <a:gd name="connsiteY12" fmla="*/ 1736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30" h="45310">
                    <a:moveTo>
                      <a:pt x="46367" y="17369"/>
                    </a:moveTo>
                    <a:lnTo>
                      <a:pt x="43347" y="24014"/>
                    </a:lnTo>
                    <a:lnTo>
                      <a:pt x="30358" y="17671"/>
                    </a:lnTo>
                    <a:lnTo>
                      <a:pt x="24014" y="30660"/>
                    </a:lnTo>
                    <a:lnTo>
                      <a:pt x="37003" y="37003"/>
                    </a:lnTo>
                    <a:lnTo>
                      <a:pt x="33983" y="43649"/>
                    </a:lnTo>
                    <a:lnTo>
                      <a:pt x="2266" y="28545"/>
                    </a:lnTo>
                    <a:lnTo>
                      <a:pt x="5286" y="21900"/>
                    </a:lnTo>
                    <a:lnTo>
                      <a:pt x="17973" y="27941"/>
                    </a:lnTo>
                    <a:lnTo>
                      <a:pt x="24316" y="14952"/>
                    </a:lnTo>
                    <a:lnTo>
                      <a:pt x="11630" y="8911"/>
                    </a:lnTo>
                    <a:lnTo>
                      <a:pt x="14650" y="2266"/>
                    </a:lnTo>
                    <a:lnTo>
                      <a:pt x="46367" y="173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6FB77C3-FD9E-4BBC-9847-42473BF4B9DF}"/>
                  </a:ext>
                </a:extLst>
              </p:cNvPr>
              <p:cNvSpPr/>
              <p:nvPr/>
            </p:nvSpPr>
            <p:spPr>
              <a:xfrm>
                <a:off x="1839852" y="2974670"/>
                <a:ext cx="111391" cy="95479"/>
              </a:xfrm>
              <a:custGeom>
                <a:avLst/>
                <a:gdLst>
                  <a:gd name="connsiteX0" fmla="*/ 42743 w 42289"/>
                  <a:gd name="connsiteY0" fmla="*/ 19785 h 36248"/>
                  <a:gd name="connsiteX1" fmla="*/ 32170 w 42289"/>
                  <a:gd name="connsiteY1" fmla="*/ 37003 h 36248"/>
                  <a:gd name="connsiteX2" fmla="*/ 2266 w 42289"/>
                  <a:gd name="connsiteY2" fmla="*/ 18879 h 36248"/>
                  <a:gd name="connsiteX3" fmla="*/ 12234 w 42289"/>
                  <a:gd name="connsiteY3" fmla="*/ 2266 h 36248"/>
                  <a:gd name="connsiteX4" fmla="*/ 17369 w 42289"/>
                  <a:gd name="connsiteY4" fmla="*/ 5286 h 36248"/>
                  <a:gd name="connsiteX5" fmla="*/ 11025 w 42289"/>
                  <a:gd name="connsiteY5" fmla="*/ 15556 h 36248"/>
                  <a:gd name="connsiteX6" fmla="*/ 17973 w 42289"/>
                  <a:gd name="connsiteY6" fmla="*/ 19785 h 36248"/>
                  <a:gd name="connsiteX7" fmla="*/ 23712 w 42289"/>
                  <a:gd name="connsiteY7" fmla="*/ 10119 h 36248"/>
                  <a:gd name="connsiteX8" fmla="*/ 28847 w 42289"/>
                  <a:gd name="connsiteY8" fmla="*/ 13140 h 36248"/>
                  <a:gd name="connsiteX9" fmla="*/ 23108 w 42289"/>
                  <a:gd name="connsiteY9" fmla="*/ 22806 h 36248"/>
                  <a:gd name="connsiteX10" fmla="*/ 30358 w 42289"/>
                  <a:gd name="connsiteY10" fmla="*/ 27337 h 36248"/>
                  <a:gd name="connsiteX11" fmla="*/ 37003 w 42289"/>
                  <a:gd name="connsiteY11" fmla="*/ 16161 h 36248"/>
                  <a:gd name="connsiteX12" fmla="*/ 42743 w 42289"/>
                  <a:gd name="connsiteY12" fmla="*/ 19785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6248">
                    <a:moveTo>
                      <a:pt x="42743" y="19785"/>
                    </a:moveTo>
                    <a:lnTo>
                      <a:pt x="32170" y="37003"/>
                    </a:lnTo>
                    <a:lnTo>
                      <a:pt x="2266" y="18879"/>
                    </a:lnTo>
                    <a:lnTo>
                      <a:pt x="12234" y="2266"/>
                    </a:lnTo>
                    <a:lnTo>
                      <a:pt x="17369" y="5286"/>
                    </a:lnTo>
                    <a:lnTo>
                      <a:pt x="11025" y="15556"/>
                    </a:lnTo>
                    <a:lnTo>
                      <a:pt x="17973" y="19785"/>
                    </a:lnTo>
                    <a:lnTo>
                      <a:pt x="23712" y="10119"/>
                    </a:lnTo>
                    <a:lnTo>
                      <a:pt x="28847" y="13140"/>
                    </a:lnTo>
                    <a:lnTo>
                      <a:pt x="23108" y="22806"/>
                    </a:lnTo>
                    <a:lnTo>
                      <a:pt x="30358" y="27337"/>
                    </a:lnTo>
                    <a:lnTo>
                      <a:pt x="37003" y="16161"/>
                    </a:lnTo>
                    <a:lnTo>
                      <a:pt x="42743" y="197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8906656F-3636-401A-9BCD-B7DAFEADCE98}"/>
                  </a:ext>
                </a:extLst>
              </p:cNvPr>
              <p:cNvSpPr/>
              <p:nvPr/>
            </p:nvSpPr>
            <p:spPr>
              <a:xfrm>
                <a:off x="1890773" y="2923749"/>
                <a:ext cx="87521" cy="95479"/>
              </a:xfrm>
              <a:custGeom>
                <a:avLst/>
                <a:gdLst>
                  <a:gd name="connsiteX0" fmla="*/ 23712 w 33227"/>
                  <a:gd name="connsiteY0" fmla="*/ 14952 h 36248"/>
                  <a:gd name="connsiteX1" fmla="*/ 30660 w 33227"/>
                  <a:gd name="connsiteY1" fmla="*/ 23712 h 36248"/>
                  <a:gd name="connsiteX2" fmla="*/ 28545 w 33227"/>
                  <a:gd name="connsiteY2" fmla="*/ 33076 h 36248"/>
                  <a:gd name="connsiteX3" fmla="*/ 24921 w 33227"/>
                  <a:gd name="connsiteY3" fmla="*/ 36399 h 36248"/>
                  <a:gd name="connsiteX4" fmla="*/ 19181 w 33227"/>
                  <a:gd name="connsiteY4" fmla="*/ 32170 h 36248"/>
                  <a:gd name="connsiteX5" fmla="*/ 22806 w 33227"/>
                  <a:gd name="connsiteY5" fmla="*/ 29452 h 36248"/>
                  <a:gd name="connsiteX6" fmla="*/ 19181 w 33227"/>
                  <a:gd name="connsiteY6" fmla="*/ 20390 h 36248"/>
                  <a:gd name="connsiteX7" fmla="*/ 2266 w 33227"/>
                  <a:gd name="connsiteY7" fmla="*/ 8307 h 36248"/>
                  <a:gd name="connsiteX8" fmla="*/ 6494 w 33227"/>
                  <a:gd name="connsiteY8" fmla="*/ 2266 h 36248"/>
                  <a:gd name="connsiteX9" fmla="*/ 23712 w 33227"/>
                  <a:gd name="connsiteY9" fmla="*/ 14952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27" h="36248">
                    <a:moveTo>
                      <a:pt x="23712" y="14952"/>
                    </a:moveTo>
                    <a:cubicBezTo>
                      <a:pt x="27337" y="17671"/>
                      <a:pt x="29754" y="20692"/>
                      <a:pt x="30660" y="23712"/>
                    </a:cubicBezTo>
                    <a:cubicBezTo>
                      <a:pt x="31566" y="26733"/>
                      <a:pt x="30660" y="30056"/>
                      <a:pt x="28545" y="33076"/>
                    </a:cubicBezTo>
                    <a:cubicBezTo>
                      <a:pt x="27639" y="34587"/>
                      <a:pt x="26431" y="35493"/>
                      <a:pt x="24921" y="36399"/>
                    </a:cubicBezTo>
                    <a:lnTo>
                      <a:pt x="19181" y="32170"/>
                    </a:lnTo>
                    <a:cubicBezTo>
                      <a:pt x="20692" y="31566"/>
                      <a:pt x="21900" y="30962"/>
                      <a:pt x="22806" y="29452"/>
                    </a:cubicBezTo>
                    <a:cubicBezTo>
                      <a:pt x="24921" y="26733"/>
                      <a:pt x="23712" y="23712"/>
                      <a:pt x="19181" y="20390"/>
                    </a:cubicBezTo>
                    <a:lnTo>
                      <a:pt x="2266" y="8307"/>
                    </a:lnTo>
                    <a:lnTo>
                      <a:pt x="6494" y="2266"/>
                    </a:lnTo>
                    <a:lnTo>
                      <a:pt x="23712" y="149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212B529-402F-42F6-8F4D-E16292390FAE}"/>
                  </a:ext>
                </a:extLst>
              </p:cNvPr>
              <p:cNvSpPr/>
              <p:nvPr/>
            </p:nvSpPr>
            <p:spPr>
              <a:xfrm>
                <a:off x="1916237" y="2890331"/>
                <a:ext cx="95479" cy="79567"/>
              </a:xfrm>
              <a:custGeom>
                <a:avLst/>
                <a:gdLst>
                  <a:gd name="connsiteX0" fmla="*/ 6797 w 36248"/>
                  <a:gd name="connsiteY0" fmla="*/ 2266 h 30206"/>
                  <a:gd name="connsiteX1" fmla="*/ 33983 w 36248"/>
                  <a:gd name="connsiteY1" fmla="*/ 24316 h 30206"/>
                  <a:gd name="connsiteX2" fmla="*/ 29452 w 36248"/>
                  <a:gd name="connsiteY2" fmla="*/ 30056 h 30206"/>
                  <a:gd name="connsiteX3" fmla="*/ 2266 w 36248"/>
                  <a:gd name="connsiteY3" fmla="*/ 8005 h 30206"/>
                  <a:gd name="connsiteX4" fmla="*/ 6797 w 36248"/>
                  <a:gd name="connsiteY4" fmla="*/ 2266 h 3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30206">
                    <a:moveTo>
                      <a:pt x="6797" y="2266"/>
                    </a:moveTo>
                    <a:lnTo>
                      <a:pt x="33983" y="24316"/>
                    </a:lnTo>
                    <a:lnTo>
                      <a:pt x="29452" y="30056"/>
                    </a:lnTo>
                    <a:lnTo>
                      <a:pt x="2266" y="8005"/>
                    </a:lnTo>
                    <a:lnTo>
                      <a:pt x="6797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1E5DE6E4-047B-4475-9A42-9452CE32D22B}"/>
                  </a:ext>
                </a:extLst>
              </p:cNvPr>
              <p:cNvSpPr/>
              <p:nvPr/>
            </p:nvSpPr>
            <p:spPr>
              <a:xfrm>
                <a:off x="1960792" y="2836227"/>
                <a:ext cx="111391" cy="111391"/>
              </a:xfrm>
              <a:custGeom>
                <a:avLst/>
                <a:gdLst>
                  <a:gd name="connsiteX0" fmla="*/ 42138 w 42289"/>
                  <a:gd name="connsiteY0" fmla="*/ 17671 h 42289"/>
                  <a:gd name="connsiteX1" fmla="*/ 36701 w 42289"/>
                  <a:gd name="connsiteY1" fmla="*/ 23410 h 42289"/>
                  <a:gd name="connsiteX2" fmla="*/ 29149 w 42289"/>
                  <a:gd name="connsiteY2" fmla="*/ 19785 h 42289"/>
                  <a:gd name="connsiteX3" fmla="*/ 20692 w 42289"/>
                  <a:gd name="connsiteY3" fmla="*/ 28847 h 42289"/>
                  <a:gd name="connsiteX4" fmla="*/ 24921 w 42289"/>
                  <a:gd name="connsiteY4" fmla="*/ 36097 h 42289"/>
                  <a:gd name="connsiteX5" fmla="*/ 19181 w 42289"/>
                  <a:gd name="connsiteY5" fmla="*/ 41836 h 42289"/>
                  <a:gd name="connsiteX6" fmla="*/ 2266 w 42289"/>
                  <a:gd name="connsiteY6" fmla="*/ 8609 h 42289"/>
                  <a:gd name="connsiteX7" fmla="*/ 8005 w 42289"/>
                  <a:gd name="connsiteY7" fmla="*/ 2266 h 42289"/>
                  <a:gd name="connsiteX8" fmla="*/ 42138 w 42289"/>
                  <a:gd name="connsiteY8" fmla="*/ 17671 h 42289"/>
                  <a:gd name="connsiteX9" fmla="*/ 23712 w 42289"/>
                  <a:gd name="connsiteY9" fmla="*/ 17067 h 42289"/>
                  <a:gd name="connsiteX10" fmla="*/ 12234 w 42289"/>
                  <a:gd name="connsiteY10" fmla="*/ 11630 h 42289"/>
                  <a:gd name="connsiteX11" fmla="*/ 9515 w 42289"/>
                  <a:gd name="connsiteY11" fmla="*/ 9817 h 42289"/>
                  <a:gd name="connsiteX12" fmla="*/ 9515 w 42289"/>
                  <a:gd name="connsiteY12" fmla="*/ 9817 h 42289"/>
                  <a:gd name="connsiteX13" fmla="*/ 11328 w 42289"/>
                  <a:gd name="connsiteY13" fmla="*/ 12234 h 42289"/>
                  <a:gd name="connsiteX14" fmla="*/ 17671 w 42289"/>
                  <a:gd name="connsiteY14" fmla="*/ 23410 h 42289"/>
                  <a:gd name="connsiteX15" fmla="*/ 23712 w 42289"/>
                  <a:gd name="connsiteY15" fmla="*/ 1706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9" h="42289">
                    <a:moveTo>
                      <a:pt x="42138" y="17671"/>
                    </a:moveTo>
                    <a:lnTo>
                      <a:pt x="36701" y="23410"/>
                    </a:lnTo>
                    <a:lnTo>
                      <a:pt x="29149" y="19785"/>
                    </a:lnTo>
                    <a:lnTo>
                      <a:pt x="20692" y="28847"/>
                    </a:lnTo>
                    <a:lnTo>
                      <a:pt x="24921" y="36097"/>
                    </a:lnTo>
                    <a:lnTo>
                      <a:pt x="19181" y="41836"/>
                    </a:lnTo>
                    <a:lnTo>
                      <a:pt x="2266" y="8609"/>
                    </a:lnTo>
                    <a:lnTo>
                      <a:pt x="8005" y="2266"/>
                    </a:lnTo>
                    <a:lnTo>
                      <a:pt x="42138" y="17671"/>
                    </a:lnTo>
                    <a:close/>
                    <a:moveTo>
                      <a:pt x="23712" y="17067"/>
                    </a:moveTo>
                    <a:lnTo>
                      <a:pt x="12234" y="11630"/>
                    </a:lnTo>
                    <a:cubicBezTo>
                      <a:pt x="11630" y="11328"/>
                      <a:pt x="10723" y="10723"/>
                      <a:pt x="9515" y="9817"/>
                    </a:cubicBezTo>
                    <a:lnTo>
                      <a:pt x="9515" y="9817"/>
                    </a:lnTo>
                    <a:cubicBezTo>
                      <a:pt x="10119" y="10723"/>
                      <a:pt x="10723" y="11328"/>
                      <a:pt x="11328" y="12234"/>
                    </a:cubicBezTo>
                    <a:lnTo>
                      <a:pt x="17671" y="23410"/>
                    </a:lnTo>
                    <a:lnTo>
                      <a:pt x="23712" y="170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2C6170A0-4889-4864-BBF0-8EE7FB73BA2B}"/>
                  </a:ext>
                </a:extLst>
              </p:cNvPr>
              <p:cNvSpPr/>
              <p:nvPr/>
            </p:nvSpPr>
            <p:spPr>
              <a:xfrm>
                <a:off x="2013307" y="2747908"/>
                <a:ext cx="127306" cy="127306"/>
              </a:xfrm>
              <a:custGeom>
                <a:avLst/>
                <a:gdLst>
                  <a:gd name="connsiteX0" fmla="*/ 47878 w 48330"/>
                  <a:gd name="connsiteY0" fmla="*/ 29452 h 48330"/>
                  <a:gd name="connsiteX1" fmla="*/ 42138 w 48330"/>
                  <a:gd name="connsiteY1" fmla="*/ 34285 h 48330"/>
                  <a:gd name="connsiteX2" fmla="*/ 16463 w 48330"/>
                  <a:gd name="connsiteY2" fmla="*/ 26129 h 48330"/>
                  <a:gd name="connsiteX3" fmla="*/ 13442 w 48330"/>
                  <a:gd name="connsiteY3" fmla="*/ 24921 h 48330"/>
                  <a:gd name="connsiteX4" fmla="*/ 13442 w 48330"/>
                  <a:gd name="connsiteY4" fmla="*/ 24921 h 48330"/>
                  <a:gd name="connsiteX5" fmla="*/ 17067 w 48330"/>
                  <a:gd name="connsiteY5" fmla="*/ 29149 h 48330"/>
                  <a:gd name="connsiteX6" fmla="*/ 29754 w 48330"/>
                  <a:gd name="connsiteY6" fmla="*/ 44253 h 48330"/>
                  <a:gd name="connsiteX7" fmla="*/ 24618 w 48330"/>
                  <a:gd name="connsiteY7" fmla="*/ 48784 h 48330"/>
                  <a:gd name="connsiteX8" fmla="*/ 2266 w 48330"/>
                  <a:gd name="connsiteY8" fmla="*/ 22202 h 48330"/>
                  <a:gd name="connsiteX9" fmla="*/ 8307 w 48330"/>
                  <a:gd name="connsiteY9" fmla="*/ 17067 h 48330"/>
                  <a:gd name="connsiteX10" fmla="*/ 33076 w 48330"/>
                  <a:gd name="connsiteY10" fmla="*/ 24921 h 48330"/>
                  <a:gd name="connsiteX11" fmla="*/ 36097 w 48330"/>
                  <a:gd name="connsiteY11" fmla="*/ 25827 h 48330"/>
                  <a:gd name="connsiteX12" fmla="*/ 36097 w 48330"/>
                  <a:gd name="connsiteY12" fmla="*/ 25827 h 48330"/>
                  <a:gd name="connsiteX13" fmla="*/ 32774 w 48330"/>
                  <a:gd name="connsiteY13" fmla="*/ 22202 h 48330"/>
                  <a:gd name="connsiteX14" fmla="*/ 20087 w 48330"/>
                  <a:gd name="connsiteY14" fmla="*/ 6797 h 48330"/>
                  <a:gd name="connsiteX15" fmla="*/ 25223 w 48330"/>
                  <a:gd name="connsiteY15" fmla="*/ 2266 h 48330"/>
                  <a:gd name="connsiteX16" fmla="*/ 47878 w 48330"/>
                  <a:gd name="connsiteY16" fmla="*/ 2945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47878" y="29452"/>
                    </a:moveTo>
                    <a:lnTo>
                      <a:pt x="42138" y="34285"/>
                    </a:lnTo>
                    <a:lnTo>
                      <a:pt x="16463" y="26129"/>
                    </a:lnTo>
                    <a:cubicBezTo>
                      <a:pt x="15254" y="25827"/>
                      <a:pt x="14046" y="25223"/>
                      <a:pt x="13442" y="24921"/>
                    </a:cubicBezTo>
                    <a:lnTo>
                      <a:pt x="13442" y="24921"/>
                    </a:lnTo>
                    <a:cubicBezTo>
                      <a:pt x="14348" y="25827"/>
                      <a:pt x="15556" y="27035"/>
                      <a:pt x="17067" y="29149"/>
                    </a:cubicBezTo>
                    <a:lnTo>
                      <a:pt x="29754" y="44253"/>
                    </a:lnTo>
                    <a:lnTo>
                      <a:pt x="24618" y="48784"/>
                    </a:lnTo>
                    <a:lnTo>
                      <a:pt x="2266" y="22202"/>
                    </a:lnTo>
                    <a:lnTo>
                      <a:pt x="8307" y="17067"/>
                    </a:lnTo>
                    <a:lnTo>
                      <a:pt x="33076" y="24921"/>
                    </a:lnTo>
                    <a:cubicBezTo>
                      <a:pt x="34587" y="25525"/>
                      <a:pt x="35795" y="25827"/>
                      <a:pt x="36097" y="25827"/>
                    </a:cubicBezTo>
                    <a:lnTo>
                      <a:pt x="36097" y="25827"/>
                    </a:lnTo>
                    <a:cubicBezTo>
                      <a:pt x="35493" y="25223"/>
                      <a:pt x="34285" y="24014"/>
                      <a:pt x="32774" y="22202"/>
                    </a:cubicBezTo>
                    <a:lnTo>
                      <a:pt x="20087" y="6797"/>
                    </a:lnTo>
                    <a:lnTo>
                      <a:pt x="25223" y="2266"/>
                    </a:lnTo>
                    <a:lnTo>
                      <a:pt x="47878" y="294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F59FD5CD-8028-4C84-894F-A7BD83C711DB}"/>
                  </a:ext>
                </a:extLst>
              </p:cNvPr>
              <p:cNvSpPr/>
              <p:nvPr/>
            </p:nvSpPr>
            <p:spPr>
              <a:xfrm>
                <a:off x="2111085" y="2695396"/>
                <a:ext cx="103436" cy="111391"/>
              </a:xfrm>
              <a:custGeom>
                <a:avLst/>
                <a:gdLst>
                  <a:gd name="connsiteX0" fmla="*/ 38547 w 39268"/>
                  <a:gd name="connsiteY0" fmla="*/ 28243 h 42289"/>
                  <a:gd name="connsiteX1" fmla="*/ 29787 w 39268"/>
                  <a:gd name="connsiteY1" fmla="*/ 37305 h 42289"/>
                  <a:gd name="connsiteX2" fmla="*/ 16496 w 39268"/>
                  <a:gd name="connsiteY2" fmla="*/ 40326 h 42289"/>
                  <a:gd name="connsiteX3" fmla="*/ 5621 w 39268"/>
                  <a:gd name="connsiteY3" fmla="*/ 32170 h 42289"/>
                  <a:gd name="connsiteX4" fmla="*/ 2601 w 39268"/>
                  <a:gd name="connsiteY4" fmla="*/ 17973 h 42289"/>
                  <a:gd name="connsiteX5" fmla="*/ 11059 w 39268"/>
                  <a:gd name="connsiteY5" fmla="*/ 6192 h 42289"/>
                  <a:gd name="connsiteX6" fmla="*/ 19819 w 39268"/>
                  <a:gd name="connsiteY6" fmla="*/ 2266 h 42289"/>
                  <a:gd name="connsiteX7" fmla="*/ 23745 w 39268"/>
                  <a:gd name="connsiteY7" fmla="*/ 8307 h 42289"/>
                  <a:gd name="connsiteX8" fmla="*/ 14381 w 39268"/>
                  <a:gd name="connsiteY8" fmla="*/ 11630 h 42289"/>
                  <a:gd name="connsiteX9" fmla="*/ 9548 w 39268"/>
                  <a:gd name="connsiteY9" fmla="*/ 18879 h 42289"/>
                  <a:gd name="connsiteX10" fmla="*/ 11663 w 39268"/>
                  <a:gd name="connsiteY10" fmla="*/ 27941 h 42289"/>
                  <a:gd name="connsiteX11" fmla="*/ 18610 w 39268"/>
                  <a:gd name="connsiteY11" fmla="*/ 33680 h 42289"/>
                  <a:gd name="connsiteX12" fmla="*/ 26464 w 39268"/>
                  <a:gd name="connsiteY12" fmla="*/ 32170 h 42289"/>
                  <a:gd name="connsiteX13" fmla="*/ 29787 w 39268"/>
                  <a:gd name="connsiteY13" fmla="*/ 28847 h 42289"/>
                  <a:gd name="connsiteX14" fmla="*/ 25860 w 39268"/>
                  <a:gd name="connsiteY14" fmla="*/ 22806 h 42289"/>
                  <a:gd name="connsiteX15" fmla="*/ 20121 w 39268"/>
                  <a:gd name="connsiteY15" fmla="*/ 26431 h 42289"/>
                  <a:gd name="connsiteX16" fmla="*/ 16798 w 39268"/>
                  <a:gd name="connsiteY16" fmla="*/ 21296 h 42289"/>
                  <a:gd name="connsiteX17" fmla="*/ 28579 w 39268"/>
                  <a:gd name="connsiteY17" fmla="*/ 13442 h 42289"/>
                  <a:gd name="connsiteX18" fmla="*/ 38547 w 39268"/>
                  <a:gd name="connsiteY18" fmla="*/ 28243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68" h="42289">
                    <a:moveTo>
                      <a:pt x="38547" y="28243"/>
                    </a:moveTo>
                    <a:cubicBezTo>
                      <a:pt x="36734" y="31868"/>
                      <a:pt x="34016" y="34889"/>
                      <a:pt x="29787" y="37305"/>
                    </a:cubicBezTo>
                    <a:cubicBezTo>
                      <a:pt x="25256" y="40326"/>
                      <a:pt x="20725" y="41232"/>
                      <a:pt x="16496" y="40326"/>
                    </a:cubicBezTo>
                    <a:cubicBezTo>
                      <a:pt x="12267" y="39420"/>
                      <a:pt x="8642" y="36701"/>
                      <a:pt x="5621" y="32170"/>
                    </a:cubicBezTo>
                    <a:cubicBezTo>
                      <a:pt x="2601" y="27639"/>
                      <a:pt x="1695" y="22806"/>
                      <a:pt x="2601" y="17973"/>
                    </a:cubicBezTo>
                    <a:cubicBezTo>
                      <a:pt x="3507" y="13140"/>
                      <a:pt x="6528" y="9213"/>
                      <a:pt x="11059" y="6192"/>
                    </a:cubicBezTo>
                    <a:cubicBezTo>
                      <a:pt x="14079" y="4078"/>
                      <a:pt x="17100" y="2870"/>
                      <a:pt x="19819" y="2266"/>
                    </a:cubicBezTo>
                    <a:lnTo>
                      <a:pt x="23745" y="8307"/>
                    </a:lnTo>
                    <a:cubicBezTo>
                      <a:pt x="20725" y="8307"/>
                      <a:pt x="17402" y="9515"/>
                      <a:pt x="14381" y="11630"/>
                    </a:cubicBezTo>
                    <a:cubicBezTo>
                      <a:pt x="11663" y="13442"/>
                      <a:pt x="9850" y="15859"/>
                      <a:pt x="9548" y="18879"/>
                    </a:cubicBezTo>
                    <a:cubicBezTo>
                      <a:pt x="8944" y="21900"/>
                      <a:pt x="9850" y="24921"/>
                      <a:pt x="11663" y="27941"/>
                    </a:cubicBezTo>
                    <a:cubicBezTo>
                      <a:pt x="13777" y="30962"/>
                      <a:pt x="15892" y="32774"/>
                      <a:pt x="18610" y="33680"/>
                    </a:cubicBezTo>
                    <a:cubicBezTo>
                      <a:pt x="21329" y="34285"/>
                      <a:pt x="24048" y="33983"/>
                      <a:pt x="26464" y="32170"/>
                    </a:cubicBezTo>
                    <a:cubicBezTo>
                      <a:pt x="27974" y="31264"/>
                      <a:pt x="29183" y="30056"/>
                      <a:pt x="29787" y="28847"/>
                    </a:cubicBezTo>
                    <a:lnTo>
                      <a:pt x="25860" y="22806"/>
                    </a:lnTo>
                    <a:lnTo>
                      <a:pt x="20121" y="26431"/>
                    </a:lnTo>
                    <a:lnTo>
                      <a:pt x="16798" y="21296"/>
                    </a:lnTo>
                    <a:lnTo>
                      <a:pt x="28579" y="13442"/>
                    </a:lnTo>
                    <a:lnTo>
                      <a:pt x="38547" y="28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13000193-5E04-422A-98C5-DF1FD155C990}"/>
                  </a:ext>
                </a:extLst>
              </p:cNvPr>
              <p:cNvSpPr/>
              <p:nvPr/>
            </p:nvSpPr>
            <p:spPr>
              <a:xfrm>
                <a:off x="2219076" y="2641290"/>
                <a:ext cx="87521" cy="111391"/>
              </a:xfrm>
              <a:custGeom>
                <a:avLst/>
                <a:gdLst>
                  <a:gd name="connsiteX0" fmla="*/ 10236 w 33227"/>
                  <a:gd name="connsiteY0" fmla="*/ 34285 h 42289"/>
                  <a:gd name="connsiteX1" fmla="*/ 20204 w 33227"/>
                  <a:gd name="connsiteY1" fmla="*/ 33378 h 42289"/>
                  <a:gd name="connsiteX2" fmla="*/ 23829 w 33227"/>
                  <a:gd name="connsiteY2" fmla="*/ 30660 h 42289"/>
                  <a:gd name="connsiteX3" fmla="*/ 24131 w 33227"/>
                  <a:gd name="connsiteY3" fmla="*/ 27639 h 42289"/>
                  <a:gd name="connsiteX4" fmla="*/ 22016 w 33227"/>
                  <a:gd name="connsiteY4" fmla="*/ 25827 h 42289"/>
                  <a:gd name="connsiteX5" fmla="*/ 14767 w 33227"/>
                  <a:gd name="connsiteY5" fmla="*/ 25223 h 42289"/>
                  <a:gd name="connsiteX6" fmla="*/ 3288 w 33227"/>
                  <a:gd name="connsiteY6" fmla="*/ 19483 h 42289"/>
                  <a:gd name="connsiteX7" fmla="*/ 3288 w 33227"/>
                  <a:gd name="connsiteY7" fmla="*/ 11025 h 42289"/>
                  <a:gd name="connsiteX8" fmla="*/ 10840 w 33227"/>
                  <a:gd name="connsiteY8" fmla="*/ 4682 h 42289"/>
                  <a:gd name="connsiteX9" fmla="*/ 18996 w 33227"/>
                  <a:gd name="connsiteY9" fmla="*/ 2266 h 42289"/>
                  <a:gd name="connsiteX10" fmla="*/ 22016 w 33227"/>
                  <a:gd name="connsiteY10" fmla="*/ 8609 h 42289"/>
                  <a:gd name="connsiteX11" fmla="*/ 13860 w 33227"/>
                  <a:gd name="connsiteY11" fmla="*/ 9817 h 42289"/>
                  <a:gd name="connsiteX12" fmla="*/ 10236 w 33227"/>
                  <a:gd name="connsiteY12" fmla="*/ 12536 h 42289"/>
                  <a:gd name="connsiteX13" fmla="*/ 9934 w 33227"/>
                  <a:gd name="connsiteY13" fmla="*/ 15556 h 42289"/>
                  <a:gd name="connsiteX14" fmla="*/ 12048 w 33227"/>
                  <a:gd name="connsiteY14" fmla="*/ 17369 h 42289"/>
                  <a:gd name="connsiteX15" fmla="*/ 18391 w 33227"/>
                  <a:gd name="connsiteY15" fmla="*/ 17973 h 42289"/>
                  <a:gd name="connsiteX16" fmla="*/ 26849 w 33227"/>
                  <a:gd name="connsiteY16" fmla="*/ 19181 h 42289"/>
                  <a:gd name="connsiteX17" fmla="*/ 31078 w 33227"/>
                  <a:gd name="connsiteY17" fmla="*/ 23712 h 42289"/>
                  <a:gd name="connsiteX18" fmla="*/ 31078 w 33227"/>
                  <a:gd name="connsiteY18" fmla="*/ 32170 h 42289"/>
                  <a:gd name="connsiteX19" fmla="*/ 23225 w 33227"/>
                  <a:gd name="connsiteY19" fmla="*/ 38816 h 42289"/>
                  <a:gd name="connsiteX20" fmla="*/ 13558 w 33227"/>
                  <a:gd name="connsiteY20" fmla="*/ 41232 h 42289"/>
                  <a:gd name="connsiteX21" fmla="*/ 10236 w 33227"/>
                  <a:gd name="connsiteY21" fmla="*/ 34285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227" h="42289">
                    <a:moveTo>
                      <a:pt x="10236" y="34285"/>
                    </a:moveTo>
                    <a:cubicBezTo>
                      <a:pt x="13558" y="35191"/>
                      <a:pt x="16881" y="34889"/>
                      <a:pt x="20204" y="33378"/>
                    </a:cubicBezTo>
                    <a:cubicBezTo>
                      <a:pt x="22016" y="32472"/>
                      <a:pt x="23225" y="31566"/>
                      <a:pt x="23829" y="30660"/>
                    </a:cubicBezTo>
                    <a:cubicBezTo>
                      <a:pt x="24433" y="29754"/>
                      <a:pt x="24433" y="28545"/>
                      <a:pt x="24131" y="27639"/>
                    </a:cubicBezTo>
                    <a:cubicBezTo>
                      <a:pt x="23829" y="26733"/>
                      <a:pt x="22922" y="26129"/>
                      <a:pt x="22016" y="25827"/>
                    </a:cubicBezTo>
                    <a:cubicBezTo>
                      <a:pt x="20808" y="25525"/>
                      <a:pt x="18694" y="25223"/>
                      <a:pt x="14767" y="25223"/>
                    </a:cubicBezTo>
                    <a:cubicBezTo>
                      <a:pt x="9027" y="25223"/>
                      <a:pt x="5101" y="23410"/>
                      <a:pt x="3288" y="19483"/>
                    </a:cubicBezTo>
                    <a:cubicBezTo>
                      <a:pt x="1778" y="16463"/>
                      <a:pt x="2080" y="13744"/>
                      <a:pt x="3288" y="11025"/>
                    </a:cubicBezTo>
                    <a:cubicBezTo>
                      <a:pt x="4496" y="8307"/>
                      <a:pt x="7215" y="6192"/>
                      <a:pt x="10840" y="4682"/>
                    </a:cubicBezTo>
                    <a:cubicBezTo>
                      <a:pt x="13860" y="3172"/>
                      <a:pt x="16579" y="2568"/>
                      <a:pt x="18996" y="2266"/>
                    </a:cubicBezTo>
                    <a:lnTo>
                      <a:pt x="22016" y="8609"/>
                    </a:lnTo>
                    <a:cubicBezTo>
                      <a:pt x="19298" y="8005"/>
                      <a:pt x="16579" y="8609"/>
                      <a:pt x="13860" y="9817"/>
                    </a:cubicBezTo>
                    <a:cubicBezTo>
                      <a:pt x="12350" y="10421"/>
                      <a:pt x="11142" y="11328"/>
                      <a:pt x="10236" y="12536"/>
                    </a:cubicBezTo>
                    <a:cubicBezTo>
                      <a:pt x="9632" y="13744"/>
                      <a:pt x="9329" y="14650"/>
                      <a:pt x="9934" y="15556"/>
                    </a:cubicBezTo>
                    <a:cubicBezTo>
                      <a:pt x="10236" y="16463"/>
                      <a:pt x="11142" y="17067"/>
                      <a:pt x="12048" y="17369"/>
                    </a:cubicBezTo>
                    <a:cubicBezTo>
                      <a:pt x="12954" y="17671"/>
                      <a:pt x="15069" y="17973"/>
                      <a:pt x="18391" y="17973"/>
                    </a:cubicBezTo>
                    <a:cubicBezTo>
                      <a:pt x="22016" y="17973"/>
                      <a:pt x="24735" y="18275"/>
                      <a:pt x="26849" y="19181"/>
                    </a:cubicBezTo>
                    <a:cubicBezTo>
                      <a:pt x="28662" y="20087"/>
                      <a:pt x="30172" y="21598"/>
                      <a:pt x="31078" y="23712"/>
                    </a:cubicBezTo>
                    <a:cubicBezTo>
                      <a:pt x="32589" y="26733"/>
                      <a:pt x="32589" y="29452"/>
                      <a:pt x="31078" y="32170"/>
                    </a:cubicBezTo>
                    <a:cubicBezTo>
                      <a:pt x="29568" y="34889"/>
                      <a:pt x="27151" y="37003"/>
                      <a:pt x="23225" y="38816"/>
                    </a:cubicBezTo>
                    <a:cubicBezTo>
                      <a:pt x="19600" y="40326"/>
                      <a:pt x="16579" y="41232"/>
                      <a:pt x="13558" y="41232"/>
                    </a:cubicBezTo>
                    <a:lnTo>
                      <a:pt x="10236" y="342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71CD29CE-5AB3-4636-B79D-DA051E20A7FC}"/>
                  </a:ext>
                </a:extLst>
              </p:cNvPr>
              <p:cNvSpPr/>
              <p:nvPr/>
            </p:nvSpPr>
            <p:spPr>
              <a:xfrm>
                <a:off x="2294665" y="2611056"/>
                <a:ext cx="87521" cy="103436"/>
              </a:xfrm>
              <a:custGeom>
                <a:avLst/>
                <a:gdLst>
                  <a:gd name="connsiteX0" fmla="*/ 33494 w 33227"/>
                  <a:gd name="connsiteY0" fmla="*/ 33076 h 39268"/>
                  <a:gd name="connsiteX1" fmla="*/ 25036 w 33227"/>
                  <a:gd name="connsiteY1" fmla="*/ 38212 h 39268"/>
                  <a:gd name="connsiteX2" fmla="*/ 12047 w 33227"/>
                  <a:gd name="connsiteY2" fmla="*/ 37909 h 39268"/>
                  <a:gd name="connsiteX3" fmla="*/ 3589 w 33227"/>
                  <a:gd name="connsiteY3" fmla="*/ 27639 h 39268"/>
                  <a:gd name="connsiteX4" fmla="*/ 3891 w 33227"/>
                  <a:gd name="connsiteY4" fmla="*/ 13140 h 39268"/>
                  <a:gd name="connsiteX5" fmla="*/ 14464 w 33227"/>
                  <a:gd name="connsiteY5" fmla="*/ 3776 h 39268"/>
                  <a:gd name="connsiteX6" fmla="*/ 22922 w 33227"/>
                  <a:gd name="connsiteY6" fmla="*/ 2266 h 39268"/>
                  <a:gd name="connsiteX7" fmla="*/ 25338 w 33227"/>
                  <a:gd name="connsiteY7" fmla="*/ 8911 h 39268"/>
                  <a:gd name="connsiteX8" fmla="*/ 17182 w 33227"/>
                  <a:gd name="connsiteY8" fmla="*/ 9515 h 39268"/>
                  <a:gd name="connsiteX9" fmla="*/ 10839 w 33227"/>
                  <a:gd name="connsiteY9" fmla="*/ 15254 h 39268"/>
                  <a:gd name="connsiteX10" fmla="*/ 10839 w 33227"/>
                  <a:gd name="connsiteY10" fmla="*/ 24316 h 39268"/>
                  <a:gd name="connsiteX11" fmla="*/ 16276 w 33227"/>
                  <a:gd name="connsiteY11" fmla="*/ 31264 h 39268"/>
                  <a:gd name="connsiteX12" fmla="*/ 24432 w 33227"/>
                  <a:gd name="connsiteY12" fmla="*/ 31566 h 39268"/>
                  <a:gd name="connsiteX13" fmla="*/ 31379 w 33227"/>
                  <a:gd name="connsiteY13" fmla="*/ 26733 h 39268"/>
                  <a:gd name="connsiteX14" fmla="*/ 33494 w 33227"/>
                  <a:gd name="connsiteY14" fmla="*/ 3307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33494" y="33076"/>
                    </a:moveTo>
                    <a:cubicBezTo>
                      <a:pt x="31681" y="35191"/>
                      <a:pt x="28661" y="36701"/>
                      <a:pt x="25036" y="38212"/>
                    </a:cubicBezTo>
                    <a:cubicBezTo>
                      <a:pt x="20203" y="40024"/>
                      <a:pt x="15672" y="39722"/>
                      <a:pt x="12047" y="37909"/>
                    </a:cubicBezTo>
                    <a:cubicBezTo>
                      <a:pt x="8120" y="35795"/>
                      <a:pt x="5402" y="32472"/>
                      <a:pt x="3589" y="27639"/>
                    </a:cubicBezTo>
                    <a:cubicBezTo>
                      <a:pt x="1777" y="22504"/>
                      <a:pt x="1777" y="17671"/>
                      <a:pt x="3891" y="13140"/>
                    </a:cubicBezTo>
                    <a:cubicBezTo>
                      <a:pt x="6006" y="8609"/>
                      <a:pt x="9329" y="5588"/>
                      <a:pt x="14464" y="3776"/>
                    </a:cubicBezTo>
                    <a:cubicBezTo>
                      <a:pt x="17484" y="2568"/>
                      <a:pt x="20505" y="2266"/>
                      <a:pt x="22922" y="2266"/>
                    </a:cubicBezTo>
                    <a:lnTo>
                      <a:pt x="25338" y="8911"/>
                    </a:lnTo>
                    <a:cubicBezTo>
                      <a:pt x="22619" y="8307"/>
                      <a:pt x="19901" y="8609"/>
                      <a:pt x="17182" y="9515"/>
                    </a:cubicBezTo>
                    <a:cubicBezTo>
                      <a:pt x="14162" y="10723"/>
                      <a:pt x="11745" y="12536"/>
                      <a:pt x="10839" y="15254"/>
                    </a:cubicBezTo>
                    <a:cubicBezTo>
                      <a:pt x="9631" y="17973"/>
                      <a:pt x="9631" y="20994"/>
                      <a:pt x="10839" y="24316"/>
                    </a:cubicBezTo>
                    <a:cubicBezTo>
                      <a:pt x="12047" y="27639"/>
                      <a:pt x="13860" y="29754"/>
                      <a:pt x="16276" y="31264"/>
                    </a:cubicBezTo>
                    <a:cubicBezTo>
                      <a:pt x="18693" y="32472"/>
                      <a:pt x="21411" y="32774"/>
                      <a:pt x="24432" y="31566"/>
                    </a:cubicBezTo>
                    <a:cubicBezTo>
                      <a:pt x="27150" y="30660"/>
                      <a:pt x="29567" y="28847"/>
                      <a:pt x="31379" y="26733"/>
                    </a:cubicBezTo>
                    <a:lnTo>
                      <a:pt x="33494" y="330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8CCC1C1A-FC72-405A-81F1-35936CEF6CB0}"/>
                  </a:ext>
                </a:extLst>
              </p:cNvPr>
              <p:cNvSpPr/>
              <p:nvPr/>
            </p:nvSpPr>
            <p:spPr>
              <a:xfrm>
                <a:off x="2368170" y="2597528"/>
                <a:ext cx="47739" cy="103436"/>
              </a:xfrm>
              <a:custGeom>
                <a:avLst/>
                <a:gdLst>
                  <a:gd name="connsiteX0" fmla="*/ 9213 w 18124"/>
                  <a:gd name="connsiteY0" fmla="*/ 2266 h 39268"/>
                  <a:gd name="connsiteX1" fmla="*/ 18275 w 18124"/>
                  <a:gd name="connsiteY1" fmla="*/ 36097 h 39268"/>
                  <a:gd name="connsiteX2" fmla="*/ 11328 w 18124"/>
                  <a:gd name="connsiteY2" fmla="*/ 37909 h 39268"/>
                  <a:gd name="connsiteX3" fmla="*/ 2266 w 18124"/>
                  <a:gd name="connsiteY3" fmla="*/ 4078 h 39268"/>
                  <a:gd name="connsiteX4" fmla="*/ 9213 w 18124"/>
                  <a:gd name="connsiteY4" fmla="*/ 226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24" h="39268">
                    <a:moveTo>
                      <a:pt x="9213" y="2266"/>
                    </a:moveTo>
                    <a:lnTo>
                      <a:pt x="18275" y="36097"/>
                    </a:lnTo>
                    <a:lnTo>
                      <a:pt x="11328" y="37909"/>
                    </a:lnTo>
                    <a:lnTo>
                      <a:pt x="2266" y="4078"/>
                    </a:lnTo>
                    <a:lnTo>
                      <a:pt x="9213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58D90344-EC94-4460-B184-CDD0B1D30BFA}"/>
                  </a:ext>
                </a:extLst>
              </p:cNvPr>
              <p:cNvSpPr/>
              <p:nvPr/>
            </p:nvSpPr>
            <p:spPr>
              <a:xfrm>
                <a:off x="2411137" y="2620602"/>
                <a:ext cx="135261" cy="39782"/>
              </a:xfrm>
              <a:custGeom>
                <a:avLst/>
                <a:gdLst>
                  <a:gd name="connsiteX0" fmla="*/ 51200 w 51351"/>
                  <a:gd name="connsiteY0" fmla="*/ 7401 h 15103"/>
                  <a:gd name="connsiteX1" fmla="*/ 3172 w 51351"/>
                  <a:gd name="connsiteY1" fmla="*/ 14952 h 15103"/>
                  <a:gd name="connsiteX2" fmla="*/ 2266 w 51351"/>
                  <a:gd name="connsiteY2" fmla="*/ 9817 h 15103"/>
                  <a:gd name="connsiteX3" fmla="*/ 50294 w 51351"/>
                  <a:gd name="connsiteY3" fmla="*/ 2266 h 15103"/>
                  <a:gd name="connsiteX4" fmla="*/ 51200 w 51351"/>
                  <a:gd name="connsiteY4" fmla="*/ 7401 h 1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51" h="15103">
                    <a:moveTo>
                      <a:pt x="51200" y="7401"/>
                    </a:moveTo>
                    <a:lnTo>
                      <a:pt x="3172" y="14952"/>
                    </a:lnTo>
                    <a:lnTo>
                      <a:pt x="2266" y="9817"/>
                    </a:lnTo>
                    <a:lnTo>
                      <a:pt x="50294" y="2266"/>
                    </a:lnTo>
                    <a:lnTo>
                      <a:pt x="51200" y="74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97B52F34-034A-4FFB-AD0E-1DCA470230FD}"/>
                  </a:ext>
                </a:extLst>
              </p:cNvPr>
              <p:cNvSpPr/>
              <p:nvPr/>
            </p:nvSpPr>
            <p:spPr>
              <a:xfrm>
                <a:off x="2540829" y="2570476"/>
                <a:ext cx="79567" cy="103436"/>
              </a:xfrm>
              <a:custGeom>
                <a:avLst/>
                <a:gdLst>
                  <a:gd name="connsiteX0" fmla="*/ 29452 w 30206"/>
                  <a:gd name="connsiteY0" fmla="*/ 8307 h 39268"/>
                  <a:gd name="connsiteX1" fmla="*/ 19483 w 30206"/>
                  <a:gd name="connsiteY1" fmla="*/ 8609 h 39268"/>
                  <a:gd name="connsiteX2" fmla="*/ 20390 w 30206"/>
                  <a:gd name="connsiteY2" fmla="*/ 37607 h 39268"/>
                  <a:gd name="connsiteX3" fmla="*/ 13140 w 30206"/>
                  <a:gd name="connsiteY3" fmla="*/ 37909 h 39268"/>
                  <a:gd name="connsiteX4" fmla="*/ 12234 w 30206"/>
                  <a:gd name="connsiteY4" fmla="*/ 8911 h 39268"/>
                  <a:gd name="connsiteX5" fmla="*/ 2568 w 30206"/>
                  <a:gd name="connsiteY5" fmla="*/ 9213 h 39268"/>
                  <a:gd name="connsiteX6" fmla="*/ 2266 w 30206"/>
                  <a:gd name="connsiteY6" fmla="*/ 3172 h 39268"/>
                  <a:gd name="connsiteX7" fmla="*/ 28847 w 30206"/>
                  <a:gd name="connsiteY7" fmla="*/ 2266 h 39268"/>
                  <a:gd name="connsiteX8" fmla="*/ 29452 w 30206"/>
                  <a:gd name="connsiteY8" fmla="*/ 8307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6" h="39268">
                    <a:moveTo>
                      <a:pt x="29452" y="8307"/>
                    </a:moveTo>
                    <a:lnTo>
                      <a:pt x="19483" y="8609"/>
                    </a:lnTo>
                    <a:lnTo>
                      <a:pt x="20390" y="37607"/>
                    </a:lnTo>
                    <a:lnTo>
                      <a:pt x="13140" y="37909"/>
                    </a:lnTo>
                    <a:lnTo>
                      <a:pt x="12234" y="8911"/>
                    </a:lnTo>
                    <a:lnTo>
                      <a:pt x="2568" y="9213"/>
                    </a:lnTo>
                    <a:lnTo>
                      <a:pt x="2266" y="3172"/>
                    </a:lnTo>
                    <a:lnTo>
                      <a:pt x="28847" y="2266"/>
                    </a:lnTo>
                    <a:lnTo>
                      <a:pt x="29452" y="83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39F6E5C4-3FF4-41AD-8910-8BDB6465909C}"/>
                  </a:ext>
                </a:extLst>
              </p:cNvPr>
              <p:cNvSpPr/>
              <p:nvPr/>
            </p:nvSpPr>
            <p:spPr>
              <a:xfrm>
                <a:off x="2624373" y="2570476"/>
                <a:ext cx="63652" cy="103436"/>
              </a:xfrm>
              <a:custGeom>
                <a:avLst/>
                <a:gdLst>
                  <a:gd name="connsiteX0" fmla="*/ 22504 w 24165"/>
                  <a:gd name="connsiteY0" fmla="*/ 38514 h 39268"/>
                  <a:gd name="connsiteX1" fmla="*/ 2266 w 24165"/>
                  <a:gd name="connsiteY1" fmla="*/ 37305 h 39268"/>
                  <a:gd name="connsiteX2" fmla="*/ 4380 w 24165"/>
                  <a:gd name="connsiteY2" fmla="*/ 2266 h 39268"/>
                  <a:gd name="connsiteX3" fmla="*/ 23712 w 24165"/>
                  <a:gd name="connsiteY3" fmla="*/ 3474 h 39268"/>
                  <a:gd name="connsiteX4" fmla="*/ 23410 w 24165"/>
                  <a:gd name="connsiteY4" fmla="*/ 9515 h 39268"/>
                  <a:gd name="connsiteX5" fmla="*/ 11328 w 24165"/>
                  <a:gd name="connsiteY5" fmla="*/ 8911 h 39268"/>
                  <a:gd name="connsiteX6" fmla="*/ 10723 w 24165"/>
                  <a:gd name="connsiteY6" fmla="*/ 17067 h 39268"/>
                  <a:gd name="connsiteX7" fmla="*/ 21900 w 24165"/>
                  <a:gd name="connsiteY7" fmla="*/ 17671 h 39268"/>
                  <a:gd name="connsiteX8" fmla="*/ 21598 w 24165"/>
                  <a:gd name="connsiteY8" fmla="*/ 23712 h 39268"/>
                  <a:gd name="connsiteX9" fmla="*/ 10421 w 24165"/>
                  <a:gd name="connsiteY9" fmla="*/ 23108 h 39268"/>
                  <a:gd name="connsiteX10" fmla="*/ 9817 w 24165"/>
                  <a:gd name="connsiteY10" fmla="*/ 31566 h 39268"/>
                  <a:gd name="connsiteX11" fmla="*/ 22806 w 24165"/>
                  <a:gd name="connsiteY11" fmla="*/ 32472 h 39268"/>
                  <a:gd name="connsiteX12" fmla="*/ 22504 w 24165"/>
                  <a:gd name="connsiteY12" fmla="*/ 38514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65" h="39268">
                    <a:moveTo>
                      <a:pt x="22504" y="38514"/>
                    </a:moveTo>
                    <a:lnTo>
                      <a:pt x="2266" y="37305"/>
                    </a:lnTo>
                    <a:lnTo>
                      <a:pt x="4380" y="2266"/>
                    </a:lnTo>
                    <a:lnTo>
                      <a:pt x="23712" y="3474"/>
                    </a:lnTo>
                    <a:lnTo>
                      <a:pt x="23410" y="9515"/>
                    </a:lnTo>
                    <a:lnTo>
                      <a:pt x="11328" y="8911"/>
                    </a:lnTo>
                    <a:lnTo>
                      <a:pt x="10723" y="17067"/>
                    </a:lnTo>
                    <a:lnTo>
                      <a:pt x="21900" y="17671"/>
                    </a:lnTo>
                    <a:lnTo>
                      <a:pt x="21598" y="23712"/>
                    </a:lnTo>
                    <a:lnTo>
                      <a:pt x="10421" y="23108"/>
                    </a:lnTo>
                    <a:lnTo>
                      <a:pt x="9817" y="31566"/>
                    </a:lnTo>
                    <a:lnTo>
                      <a:pt x="22806" y="32472"/>
                    </a:lnTo>
                    <a:lnTo>
                      <a:pt x="22504" y="385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670A7B79-B49F-4EA3-ACAF-965A81E950BF}"/>
                  </a:ext>
                </a:extLst>
              </p:cNvPr>
              <p:cNvSpPr/>
              <p:nvPr/>
            </p:nvSpPr>
            <p:spPr>
              <a:xfrm>
                <a:off x="2691096" y="2579558"/>
                <a:ext cx="87521" cy="103436"/>
              </a:xfrm>
              <a:custGeom>
                <a:avLst/>
                <a:gdLst>
                  <a:gd name="connsiteX0" fmla="*/ 26474 w 33227"/>
                  <a:gd name="connsiteY0" fmla="*/ 38086 h 39268"/>
                  <a:gd name="connsiteX1" fmla="*/ 16505 w 33227"/>
                  <a:gd name="connsiteY1" fmla="*/ 38388 h 39268"/>
                  <a:gd name="connsiteX2" fmla="*/ 5027 w 33227"/>
                  <a:gd name="connsiteY2" fmla="*/ 31743 h 39268"/>
                  <a:gd name="connsiteX3" fmla="*/ 2610 w 33227"/>
                  <a:gd name="connsiteY3" fmla="*/ 18452 h 39268"/>
                  <a:gd name="connsiteX4" fmla="*/ 9558 w 33227"/>
                  <a:gd name="connsiteY4" fmla="*/ 5765 h 39268"/>
                  <a:gd name="connsiteX5" fmla="*/ 23151 w 33227"/>
                  <a:gd name="connsiteY5" fmla="*/ 2442 h 39268"/>
                  <a:gd name="connsiteX6" fmla="*/ 31307 w 33227"/>
                  <a:gd name="connsiteY6" fmla="*/ 5161 h 39268"/>
                  <a:gd name="connsiteX7" fmla="*/ 30098 w 33227"/>
                  <a:gd name="connsiteY7" fmla="*/ 12410 h 39268"/>
                  <a:gd name="connsiteX8" fmla="*/ 22547 w 33227"/>
                  <a:gd name="connsiteY8" fmla="*/ 9088 h 39268"/>
                  <a:gd name="connsiteX9" fmla="*/ 14089 w 33227"/>
                  <a:gd name="connsiteY9" fmla="*/ 11202 h 39268"/>
                  <a:gd name="connsiteX10" fmla="*/ 9860 w 33227"/>
                  <a:gd name="connsiteY10" fmla="*/ 19056 h 39268"/>
                  <a:gd name="connsiteX11" fmla="*/ 11370 w 33227"/>
                  <a:gd name="connsiteY11" fmla="*/ 27816 h 39268"/>
                  <a:gd name="connsiteX12" fmla="*/ 18620 w 33227"/>
                  <a:gd name="connsiteY12" fmla="*/ 32045 h 39268"/>
                  <a:gd name="connsiteX13" fmla="*/ 27078 w 33227"/>
                  <a:gd name="connsiteY13" fmla="*/ 31139 h 39268"/>
                  <a:gd name="connsiteX14" fmla="*/ 26474 w 33227"/>
                  <a:gd name="connsiteY14" fmla="*/ 3808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26474" y="38086"/>
                    </a:moveTo>
                    <a:cubicBezTo>
                      <a:pt x="23755" y="38992"/>
                      <a:pt x="20432" y="38992"/>
                      <a:pt x="16505" y="38388"/>
                    </a:cubicBezTo>
                    <a:cubicBezTo>
                      <a:pt x="11370" y="37482"/>
                      <a:pt x="7745" y="35368"/>
                      <a:pt x="5027" y="31743"/>
                    </a:cubicBezTo>
                    <a:cubicBezTo>
                      <a:pt x="2610" y="28118"/>
                      <a:pt x="1704" y="23889"/>
                      <a:pt x="2610" y="18452"/>
                    </a:cubicBezTo>
                    <a:cubicBezTo>
                      <a:pt x="3516" y="13015"/>
                      <a:pt x="5933" y="8786"/>
                      <a:pt x="9558" y="5765"/>
                    </a:cubicBezTo>
                    <a:cubicBezTo>
                      <a:pt x="13485" y="2744"/>
                      <a:pt x="18016" y="1838"/>
                      <a:pt x="23151" y="2442"/>
                    </a:cubicBezTo>
                    <a:cubicBezTo>
                      <a:pt x="26474" y="3046"/>
                      <a:pt x="29192" y="3953"/>
                      <a:pt x="31307" y="5161"/>
                    </a:cubicBezTo>
                    <a:lnTo>
                      <a:pt x="30098" y="12410"/>
                    </a:lnTo>
                    <a:cubicBezTo>
                      <a:pt x="27984" y="10598"/>
                      <a:pt x="25567" y="9692"/>
                      <a:pt x="22547" y="9088"/>
                    </a:cubicBezTo>
                    <a:cubicBezTo>
                      <a:pt x="19224" y="8484"/>
                      <a:pt x="16505" y="9390"/>
                      <a:pt x="14089" y="11202"/>
                    </a:cubicBezTo>
                    <a:cubicBezTo>
                      <a:pt x="11672" y="13015"/>
                      <a:pt x="10464" y="15733"/>
                      <a:pt x="9860" y="19056"/>
                    </a:cubicBezTo>
                    <a:cubicBezTo>
                      <a:pt x="9256" y="22379"/>
                      <a:pt x="9860" y="25399"/>
                      <a:pt x="11370" y="27816"/>
                    </a:cubicBezTo>
                    <a:cubicBezTo>
                      <a:pt x="12880" y="30232"/>
                      <a:pt x="15297" y="31743"/>
                      <a:pt x="18620" y="32045"/>
                    </a:cubicBezTo>
                    <a:cubicBezTo>
                      <a:pt x="21640" y="32649"/>
                      <a:pt x="24359" y="32045"/>
                      <a:pt x="27078" y="31139"/>
                    </a:cubicBezTo>
                    <a:lnTo>
                      <a:pt x="26474" y="380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EF18AAC-312A-4E80-8892-F2C2F7C6CC55}"/>
                  </a:ext>
                </a:extLst>
              </p:cNvPr>
              <p:cNvSpPr/>
              <p:nvPr/>
            </p:nvSpPr>
            <p:spPr>
              <a:xfrm>
                <a:off x="2768387" y="2591164"/>
                <a:ext cx="103436" cy="119349"/>
              </a:xfrm>
              <a:custGeom>
                <a:avLst/>
                <a:gdLst>
                  <a:gd name="connsiteX0" fmla="*/ 30056 w 39268"/>
                  <a:gd name="connsiteY0" fmla="*/ 43649 h 45310"/>
                  <a:gd name="connsiteX1" fmla="*/ 23108 w 39268"/>
                  <a:gd name="connsiteY1" fmla="*/ 41836 h 45310"/>
                  <a:gd name="connsiteX2" fmla="*/ 27035 w 39268"/>
                  <a:gd name="connsiteY2" fmla="*/ 27941 h 45310"/>
                  <a:gd name="connsiteX3" fmla="*/ 13140 w 39268"/>
                  <a:gd name="connsiteY3" fmla="*/ 24014 h 45310"/>
                  <a:gd name="connsiteX4" fmla="*/ 9213 w 39268"/>
                  <a:gd name="connsiteY4" fmla="*/ 37909 h 45310"/>
                  <a:gd name="connsiteX5" fmla="*/ 2266 w 39268"/>
                  <a:gd name="connsiteY5" fmla="*/ 36097 h 45310"/>
                  <a:gd name="connsiteX6" fmla="*/ 11328 w 39268"/>
                  <a:gd name="connsiteY6" fmla="*/ 2266 h 45310"/>
                  <a:gd name="connsiteX7" fmla="*/ 18275 w 39268"/>
                  <a:gd name="connsiteY7" fmla="*/ 4078 h 45310"/>
                  <a:gd name="connsiteX8" fmla="*/ 14650 w 39268"/>
                  <a:gd name="connsiteY8" fmla="*/ 17671 h 45310"/>
                  <a:gd name="connsiteX9" fmla="*/ 28545 w 39268"/>
                  <a:gd name="connsiteY9" fmla="*/ 21598 h 45310"/>
                  <a:gd name="connsiteX10" fmla="*/ 32170 w 39268"/>
                  <a:gd name="connsiteY10" fmla="*/ 8005 h 45310"/>
                  <a:gd name="connsiteX11" fmla="*/ 39118 w 39268"/>
                  <a:gd name="connsiteY11" fmla="*/ 9817 h 45310"/>
                  <a:gd name="connsiteX12" fmla="*/ 30056 w 39268"/>
                  <a:gd name="connsiteY12" fmla="*/ 4364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268" h="45310">
                    <a:moveTo>
                      <a:pt x="30056" y="43649"/>
                    </a:moveTo>
                    <a:lnTo>
                      <a:pt x="23108" y="41836"/>
                    </a:lnTo>
                    <a:lnTo>
                      <a:pt x="27035" y="27941"/>
                    </a:lnTo>
                    <a:lnTo>
                      <a:pt x="13140" y="24014"/>
                    </a:lnTo>
                    <a:lnTo>
                      <a:pt x="9213" y="37909"/>
                    </a:lnTo>
                    <a:lnTo>
                      <a:pt x="2266" y="36097"/>
                    </a:lnTo>
                    <a:lnTo>
                      <a:pt x="11328" y="2266"/>
                    </a:lnTo>
                    <a:lnTo>
                      <a:pt x="18275" y="4078"/>
                    </a:lnTo>
                    <a:lnTo>
                      <a:pt x="14650" y="17671"/>
                    </a:lnTo>
                    <a:lnTo>
                      <a:pt x="28545" y="21598"/>
                    </a:lnTo>
                    <a:lnTo>
                      <a:pt x="32170" y="8005"/>
                    </a:lnTo>
                    <a:lnTo>
                      <a:pt x="39118" y="9817"/>
                    </a:lnTo>
                    <a:lnTo>
                      <a:pt x="30056" y="436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F5809867-E443-43D7-BD42-FC792EC74E44}"/>
                  </a:ext>
                </a:extLst>
              </p:cNvPr>
              <p:cNvSpPr/>
              <p:nvPr/>
            </p:nvSpPr>
            <p:spPr>
              <a:xfrm>
                <a:off x="2901232" y="2634130"/>
                <a:ext cx="103436" cy="111391"/>
              </a:xfrm>
              <a:custGeom>
                <a:avLst/>
                <a:gdLst>
                  <a:gd name="connsiteX0" fmla="*/ 29765 w 39268"/>
                  <a:gd name="connsiteY0" fmla="*/ 31868 h 42289"/>
                  <a:gd name="connsiteX1" fmla="*/ 10433 w 39268"/>
                  <a:gd name="connsiteY1" fmla="*/ 40326 h 42289"/>
                  <a:gd name="connsiteX2" fmla="*/ 4391 w 39268"/>
                  <a:gd name="connsiteY2" fmla="*/ 20692 h 42289"/>
                  <a:gd name="connsiteX3" fmla="*/ 12849 w 39268"/>
                  <a:gd name="connsiteY3" fmla="*/ 2266 h 42289"/>
                  <a:gd name="connsiteX4" fmla="*/ 19495 w 39268"/>
                  <a:gd name="connsiteY4" fmla="*/ 5286 h 42289"/>
                  <a:gd name="connsiteX5" fmla="*/ 11037 w 39268"/>
                  <a:gd name="connsiteY5" fmla="*/ 23712 h 42289"/>
                  <a:gd name="connsiteX6" fmla="*/ 13453 w 39268"/>
                  <a:gd name="connsiteY6" fmla="*/ 34587 h 42289"/>
                  <a:gd name="connsiteX7" fmla="*/ 23119 w 39268"/>
                  <a:gd name="connsiteY7" fmla="*/ 29754 h 42289"/>
                  <a:gd name="connsiteX8" fmla="*/ 31879 w 39268"/>
                  <a:gd name="connsiteY8" fmla="*/ 11025 h 42289"/>
                  <a:gd name="connsiteX9" fmla="*/ 38525 w 39268"/>
                  <a:gd name="connsiteY9" fmla="*/ 14046 h 42289"/>
                  <a:gd name="connsiteX10" fmla="*/ 29765 w 39268"/>
                  <a:gd name="connsiteY10" fmla="*/ 3186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68" h="42289">
                    <a:moveTo>
                      <a:pt x="29765" y="31868"/>
                    </a:moveTo>
                    <a:cubicBezTo>
                      <a:pt x="25536" y="41232"/>
                      <a:pt x="18891" y="44253"/>
                      <a:pt x="10433" y="40326"/>
                    </a:cubicBezTo>
                    <a:cubicBezTo>
                      <a:pt x="2277" y="36399"/>
                      <a:pt x="162" y="30056"/>
                      <a:pt x="4391" y="20692"/>
                    </a:cubicBezTo>
                    <a:lnTo>
                      <a:pt x="12849" y="2266"/>
                    </a:lnTo>
                    <a:lnTo>
                      <a:pt x="19495" y="5286"/>
                    </a:lnTo>
                    <a:lnTo>
                      <a:pt x="11037" y="23712"/>
                    </a:lnTo>
                    <a:cubicBezTo>
                      <a:pt x="8620" y="29149"/>
                      <a:pt x="9526" y="32472"/>
                      <a:pt x="13453" y="34587"/>
                    </a:cubicBezTo>
                    <a:cubicBezTo>
                      <a:pt x="17380" y="36399"/>
                      <a:pt x="20703" y="34889"/>
                      <a:pt x="23119" y="29754"/>
                    </a:cubicBezTo>
                    <a:lnTo>
                      <a:pt x="31879" y="11025"/>
                    </a:lnTo>
                    <a:lnTo>
                      <a:pt x="38525" y="14046"/>
                    </a:lnTo>
                    <a:lnTo>
                      <a:pt x="29765" y="31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D24464E0-4C2A-4DE5-AD42-768CF6458701}"/>
                  </a:ext>
                </a:extLst>
              </p:cNvPr>
              <p:cNvSpPr/>
              <p:nvPr/>
            </p:nvSpPr>
            <p:spPr>
              <a:xfrm>
                <a:off x="2972871" y="2677094"/>
                <a:ext cx="127306" cy="127306"/>
              </a:xfrm>
              <a:custGeom>
                <a:avLst/>
                <a:gdLst>
                  <a:gd name="connsiteX0" fmla="*/ 27941 w 48330"/>
                  <a:gd name="connsiteY0" fmla="*/ 48180 h 48330"/>
                  <a:gd name="connsiteX1" fmla="*/ 21598 w 48330"/>
                  <a:gd name="connsiteY1" fmla="*/ 44253 h 48330"/>
                  <a:gd name="connsiteX2" fmla="*/ 20994 w 48330"/>
                  <a:gd name="connsiteY2" fmla="*/ 17369 h 48330"/>
                  <a:gd name="connsiteX3" fmla="*/ 20994 w 48330"/>
                  <a:gd name="connsiteY3" fmla="*/ 14046 h 48330"/>
                  <a:gd name="connsiteX4" fmla="*/ 20994 w 48330"/>
                  <a:gd name="connsiteY4" fmla="*/ 14046 h 48330"/>
                  <a:gd name="connsiteX5" fmla="*/ 18275 w 48330"/>
                  <a:gd name="connsiteY5" fmla="*/ 18879 h 48330"/>
                  <a:gd name="connsiteX6" fmla="*/ 8005 w 48330"/>
                  <a:gd name="connsiteY6" fmla="*/ 35795 h 48330"/>
                  <a:gd name="connsiteX7" fmla="*/ 2266 w 48330"/>
                  <a:gd name="connsiteY7" fmla="*/ 32170 h 48330"/>
                  <a:gd name="connsiteX8" fmla="*/ 20692 w 48330"/>
                  <a:gd name="connsiteY8" fmla="*/ 2266 h 48330"/>
                  <a:gd name="connsiteX9" fmla="*/ 27337 w 48330"/>
                  <a:gd name="connsiteY9" fmla="*/ 6494 h 48330"/>
                  <a:gd name="connsiteX10" fmla="*/ 27639 w 48330"/>
                  <a:gd name="connsiteY10" fmla="*/ 32472 h 48330"/>
                  <a:gd name="connsiteX11" fmla="*/ 27639 w 48330"/>
                  <a:gd name="connsiteY11" fmla="*/ 35795 h 48330"/>
                  <a:gd name="connsiteX12" fmla="*/ 27639 w 48330"/>
                  <a:gd name="connsiteY12" fmla="*/ 35795 h 48330"/>
                  <a:gd name="connsiteX13" fmla="*/ 30056 w 48330"/>
                  <a:gd name="connsiteY13" fmla="*/ 31566 h 48330"/>
                  <a:gd name="connsiteX14" fmla="*/ 40628 w 48330"/>
                  <a:gd name="connsiteY14" fmla="*/ 14650 h 48330"/>
                  <a:gd name="connsiteX15" fmla="*/ 46367 w 48330"/>
                  <a:gd name="connsiteY15" fmla="*/ 18275 h 48330"/>
                  <a:gd name="connsiteX16" fmla="*/ 27941 w 48330"/>
                  <a:gd name="connsiteY16" fmla="*/ 48180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27941" y="48180"/>
                    </a:moveTo>
                    <a:lnTo>
                      <a:pt x="21598" y="44253"/>
                    </a:lnTo>
                    <a:lnTo>
                      <a:pt x="20994" y="17369"/>
                    </a:lnTo>
                    <a:cubicBezTo>
                      <a:pt x="20994" y="15859"/>
                      <a:pt x="20994" y="14952"/>
                      <a:pt x="20994" y="14046"/>
                    </a:cubicBezTo>
                    <a:lnTo>
                      <a:pt x="20994" y="14046"/>
                    </a:lnTo>
                    <a:cubicBezTo>
                      <a:pt x="20390" y="15254"/>
                      <a:pt x="19483" y="16765"/>
                      <a:pt x="18275" y="18879"/>
                    </a:cubicBezTo>
                    <a:lnTo>
                      <a:pt x="8005" y="35795"/>
                    </a:lnTo>
                    <a:lnTo>
                      <a:pt x="2266" y="32170"/>
                    </a:lnTo>
                    <a:lnTo>
                      <a:pt x="20692" y="2266"/>
                    </a:lnTo>
                    <a:lnTo>
                      <a:pt x="27337" y="6494"/>
                    </a:lnTo>
                    <a:lnTo>
                      <a:pt x="27639" y="32472"/>
                    </a:lnTo>
                    <a:cubicBezTo>
                      <a:pt x="27639" y="34285"/>
                      <a:pt x="27639" y="35191"/>
                      <a:pt x="27639" y="35795"/>
                    </a:cubicBezTo>
                    <a:lnTo>
                      <a:pt x="27639" y="35795"/>
                    </a:lnTo>
                    <a:cubicBezTo>
                      <a:pt x="27941" y="34889"/>
                      <a:pt x="28847" y="33681"/>
                      <a:pt x="30056" y="31566"/>
                    </a:cubicBezTo>
                    <a:lnTo>
                      <a:pt x="40628" y="14650"/>
                    </a:lnTo>
                    <a:lnTo>
                      <a:pt x="46367" y="18275"/>
                    </a:lnTo>
                    <a:lnTo>
                      <a:pt x="27941" y="481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2D9A6C8B-AC8B-47AA-95E4-762D7FD71083}"/>
                  </a:ext>
                </a:extLst>
              </p:cNvPr>
              <p:cNvSpPr/>
              <p:nvPr/>
            </p:nvSpPr>
            <p:spPr>
              <a:xfrm>
                <a:off x="3055619" y="2735973"/>
                <a:ext cx="79567" cy="95479"/>
              </a:xfrm>
              <a:custGeom>
                <a:avLst/>
                <a:gdLst>
                  <a:gd name="connsiteX0" fmla="*/ 28847 w 30206"/>
                  <a:gd name="connsiteY0" fmla="*/ 6494 h 36248"/>
                  <a:gd name="connsiteX1" fmla="*/ 8005 w 30206"/>
                  <a:gd name="connsiteY1" fmla="*/ 34587 h 36248"/>
                  <a:gd name="connsiteX2" fmla="*/ 2266 w 30206"/>
                  <a:gd name="connsiteY2" fmla="*/ 30358 h 36248"/>
                  <a:gd name="connsiteX3" fmla="*/ 23108 w 30206"/>
                  <a:gd name="connsiteY3" fmla="*/ 2266 h 36248"/>
                  <a:gd name="connsiteX4" fmla="*/ 28847 w 30206"/>
                  <a:gd name="connsiteY4" fmla="*/ 6494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06" h="36248">
                    <a:moveTo>
                      <a:pt x="28847" y="6494"/>
                    </a:moveTo>
                    <a:lnTo>
                      <a:pt x="8005" y="34587"/>
                    </a:lnTo>
                    <a:lnTo>
                      <a:pt x="2266" y="30358"/>
                    </a:lnTo>
                    <a:lnTo>
                      <a:pt x="23108" y="2266"/>
                    </a:lnTo>
                    <a:lnTo>
                      <a:pt x="28847" y="649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3A9CC376-A6F1-465E-847D-04F1CF68F40C}"/>
                  </a:ext>
                </a:extLst>
              </p:cNvPr>
              <p:cNvSpPr/>
              <p:nvPr/>
            </p:nvSpPr>
            <p:spPr>
              <a:xfrm>
                <a:off x="3102563" y="2756661"/>
                <a:ext cx="111391" cy="111391"/>
              </a:xfrm>
              <a:custGeom>
                <a:avLst/>
                <a:gdLst>
                  <a:gd name="connsiteX0" fmla="*/ 40326 w 42289"/>
                  <a:gd name="connsiteY0" fmla="*/ 23108 h 42289"/>
                  <a:gd name="connsiteX1" fmla="*/ 8609 w 42289"/>
                  <a:gd name="connsiteY1" fmla="*/ 41836 h 42289"/>
                  <a:gd name="connsiteX2" fmla="*/ 2266 w 42289"/>
                  <a:gd name="connsiteY2" fmla="*/ 36399 h 42289"/>
                  <a:gd name="connsiteX3" fmla="*/ 16463 w 42289"/>
                  <a:gd name="connsiteY3" fmla="*/ 2266 h 42289"/>
                  <a:gd name="connsiteX4" fmla="*/ 22504 w 42289"/>
                  <a:gd name="connsiteY4" fmla="*/ 7401 h 42289"/>
                  <a:gd name="connsiteX5" fmla="*/ 11932 w 42289"/>
                  <a:gd name="connsiteY5" fmla="*/ 30962 h 42289"/>
                  <a:gd name="connsiteX6" fmla="*/ 10119 w 42289"/>
                  <a:gd name="connsiteY6" fmla="*/ 33983 h 42289"/>
                  <a:gd name="connsiteX7" fmla="*/ 10119 w 42289"/>
                  <a:gd name="connsiteY7" fmla="*/ 33983 h 42289"/>
                  <a:gd name="connsiteX8" fmla="*/ 13140 w 42289"/>
                  <a:gd name="connsiteY8" fmla="*/ 31868 h 42289"/>
                  <a:gd name="connsiteX9" fmla="*/ 34889 w 42289"/>
                  <a:gd name="connsiteY9" fmla="*/ 17973 h 42289"/>
                  <a:gd name="connsiteX10" fmla="*/ 40326 w 42289"/>
                  <a:gd name="connsiteY10" fmla="*/ 2310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289" h="42289">
                    <a:moveTo>
                      <a:pt x="40326" y="23108"/>
                    </a:moveTo>
                    <a:lnTo>
                      <a:pt x="8609" y="41836"/>
                    </a:lnTo>
                    <a:lnTo>
                      <a:pt x="2266" y="36399"/>
                    </a:lnTo>
                    <a:lnTo>
                      <a:pt x="16463" y="2266"/>
                    </a:lnTo>
                    <a:lnTo>
                      <a:pt x="22504" y="7401"/>
                    </a:lnTo>
                    <a:lnTo>
                      <a:pt x="11932" y="30962"/>
                    </a:lnTo>
                    <a:cubicBezTo>
                      <a:pt x="11328" y="32170"/>
                      <a:pt x="10723" y="33076"/>
                      <a:pt x="10119" y="33983"/>
                    </a:cubicBezTo>
                    <a:lnTo>
                      <a:pt x="10119" y="33983"/>
                    </a:lnTo>
                    <a:cubicBezTo>
                      <a:pt x="11025" y="33076"/>
                      <a:pt x="11932" y="32472"/>
                      <a:pt x="13140" y="31868"/>
                    </a:cubicBezTo>
                    <a:lnTo>
                      <a:pt x="34889" y="17973"/>
                    </a:lnTo>
                    <a:lnTo>
                      <a:pt x="40326" y="23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593CBEAB-1CBD-46B5-A7C0-D4B812440EA5}"/>
                  </a:ext>
                </a:extLst>
              </p:cNvPr>
              <p:cNvSpPr/>
              <p:nvPr/>
            </p:nvSpPr>
            <p:spPr>
              <a:xfrm>
                <a:off x="3148711" y="2824293"/>
                <a:ext cx="111391" cy="111391"/>
              </a:xfrm>
              <a:custGeom>
                <a:avLst/>
                <a:gdLst>
                  <a:gd name="connsiteX0" fmla="*/ 16161 w 42289"/>
                  <a:gd name="connsiteY0" fmla="*/ 40930 h 42289"/>
                  <a:gd name="connsiteX1" fmla="*/ 2266 w 42289"/>
                  <a:gd name="connsiteY1" fmla="*/ 26431 h 42289"/>
                  <a:gd name="connsiteX2" fmla="*/ 27639 w 42289"/>
                  <a:gd name="connsiteY2" fmla="*/ 2266 h 42289"/>
                  <a:gd name="connsiteX3" fmla="*/ 40930 w 42289"/>
                  <a:gd name="connsiteY3" fmla="*/ 16161 h 42289"/>
                  <a:gd name="connsiteX4" fmla="*/ 36399 w 42289"/>
                  <a:gd name="connsiteY4" fmla="*/ 20390 h 42289"/>
                  <a:gd name="connsiteX5" fmla="*/ 27941 w 42289"/>
                  <a:gd name="connsiteY5" fmla="*/ 11630 h 42289"/>
                  <a:gd name="connsiteX6" fmla="*/ 21900 w 42289"/>
                  <a:gd name="connsiteY6" fmla="*/ 17369 h 42289"/>
                  <a:gd name="connsiteX7" fmla="*/ 29754 w 42289"/>
                  <a:gd name="connsiteY7" fmla="*/ 25525 h 42289"/>
                  <a:gd name="connsiteX8" fmla="*/ 25223 w 42289"/>
                  <a:gd name="connsiteY8" fmla="*/ 29754 h 42289"/>
                  <a:gd name="connsiteX9" fmla="*/ 17369 w 42289"/>
                  <a:gd name="connsiteY9" fmla="*/ 21598 h 42289"/>
                  <a:gd name="connsiteX10" fmla="*/ 11328 w 42289"/>
                  <a:gd name="connsiteY10" fmla="*/ 27337 h 42289"/>
                  <a:gd name="connsiteX11" fmla="*/ 20390 w 42289"/>
                  <a:gd name="connsiteY11" fmla="*/ 36701 h 42289"/>
                  <a:gd name="connsiteX12" fmla="*/ 16161 w 42289"/>
                  <a:gd name="connsiteY12" fmla="*/ 40930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42289">
                    <a:moveTo>
                      <a:pt x="16161" y="40930"/>
                    </a:moveTo>
                    <a:lnTo>
                      <a:pt x="2266" y="26431"/>
                    </a:lnTo>
                    <a:lnTo>
                      <a:pt x="27639" y="2266"/>
                    </a:lnTo>
                    <a:lnTo>
                      <a:pt x="40930" y="16161"/>
                    </a:lnTo>
                    <a:lnTo>
                      <a:pt x="36399" y="20390"/>
                    </a:lnTo>
                    <a:lnTo>
                      <a:pt x="27941" y="11630"/>
                    </a:lnTo>
                    <a:lnTo>
                      <a:pt x="21900" y="17369"/>
                    </a:lnTo>
                    <a:lnTo>
                      <a:pt x="29754" y="25525"/>
                    </a:lnTo>
                    <a:lnTo>
                      <a:pt x="25223" y="29754"/>
                    </a:lnTo>
                    <a:lnTo>
                      <a:pt x="17369" y="21598"/>
                    </a:lnTo>
                    <a:lnTo>
                      <a:pt x="11328" y="27337"/>
                    </a:lnTo>
                    <a:lnTo>
                      <a:pt x="20390" y="36701"/>
                    </a:lnTo>
                    <a:lnTo>
                      <a:pt x="16161" y="4093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EC16811F-C73E-4D5A-9364-69C86A5D0A82}"/>
                  </a:ext>
                </a:extLst>
              </p:cNvPr>
              <p:cNvSpPr/>
              <p:nvPr/>
            </p:nvSpPr>
            <p:spPr>
              <a:xfrm>
                <a:off x="3193269" y="2877600"/>
                <a:ext cx="111391" cy="127306"/>
              </a:xfrm>
              <a:custGeom>
                <a:avLst/>
                <a:gdLst>
                  <a:gd name="connsiteX0" fmla="*/ 19785 w 42289"/>
                  <a:gd name="connsiteY0" fmla="*/ 46367 h 48330"/>
                  <a:gd name="connsiteX1" fmla="*/ 14650 w 42289"/>
                  <a:gd name="connsiteY1" fmla="*/ 39722 h 48330"/>
                  <a:gd name="connsiteX2" fmla="*/ 18577 w 42289"/>
                  <a:gd name="connsiteY2" fmla="*/ 29754 h 48330"/>
                  <a:gd name="connsiteX3" fmla="*/ 19785 w 42289"/>
                  <a:gd name="connsiteY3" fmla="*/ 25223 h 48330"/>
                  <a:gd name="connsiteX4" fmla="*/ 18879 w 42289"/>
                  <a:gd name="connsiteY4" fmla="*/ 23108 h 48330"/>
                  <a:gd name="connsiteX5" fmla="*/ 17369 w 42289"/>
                  <a:gd name="connsiteY5" fmla="*/ 21296 h 48330"/>
                  <a:gd name="connsiteX6" fmla="*/ 6797 w 42289"/>
                  <a:gd name="connsiteY6" fmla="*/ 29754 h 48330"/>
                  <a:gd name="connsiteX7" fmla="*/ 2266 w 42289"/>
                  <a:gd name="connsiteY7" fmla="*/ 24014 h 48330"/>
                  <a:gd name="connsiteX8" fmla="*/ 29754 w 42289"/>
                  <a:gd name="connsiteY8" fmla="*/ 2266 h 48330"/>
                  <a:gd name="connsiteX9" fmla="*/ 37305 w 42289"/>
                  <a:gd name="connsiteY9" fmla="*/ 11630 h 48330"/>
                  <a:gd name="connsiteX10" fmla="*/ 37607 w 42289"/>
                  <a:gd name="connsiteY10" fmla="*/ 27035 h 48330"/>
                  <a:gd name="connsiteX11" fmla="*/ 31566 w 42289"/>
                  <a:gd name="connsiteY11" fmla="*/ 29149 h 48330"/>
                  <a:gd name="connsiteX12" fmla="*/ 25223 w 42289"/>
                  <a:gd name="connsiteY12" fmla="*/ 27035 h 48330"/>
                  <a:gd name="connsiteX13" fmla="*/ 25223 w 42289"/>
                  <a:gd name="connsiteY13" fmla="*/ 27035 h 48330"/>
                  <a:gd name="connsiteX14" fmla="*/ 24316 w 42289"/>
                  <a:gd name="connsiteY14" fmla="*/ 34587 h 48330"/>
                  <a:gd name="connsiteX15" fmla="*/ 19785 w 42289"/>
                  <a:gd name="connsiteY15" fmla="*/ 46367 h 48330"/>
                  <a:gd name="connsiteX16" fmla="*/ 29754 w 42289"/>
                  <a:gd name="connsiteY16" fmla="*/ 11932 h 48330"/>
                  <a:gd name="connsiteX17" fmla="*/ 21900 w 42289"/>
                  <a:gd name="connsiteY17" fmla="*/ 18275 h 48330"/>
                  <a:gd name="connsiteX18" fmla="*/ 24014 w 42289"/>
                  <a:gd name="connsiteY18" fmla="*/ 20994 h 48330"/>
                  <a:gd name="connsiteX19" fmla="*/ 27639 w 42289"/>
                  <a:gd name="connsiteY19" fmla="*/ 23108 h 48330"/>
                  <a:gd name="connsiteX20" fmla="*/ 31566 w 42289"/>
                  <a:gd name="connsiteY20" fmla="*/ 21900 h 48330"/>
                  <a:gd name="connsiteX21" fmla="*/ 31868 w 42289"/>
                  <a:gd name="connsiteY21" fmla="*/ 14650 h 48330"/>
                  <a:gd name="connsiteX22" fmla="*/ 29754 w 42289"/>
                  <a:gd name="connsiteY22" fmla="*/ 1193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289" h="48330">
                    <a:moveTo>
                      <a:pt x="19785" y="46367"/>
                    </a:moveTo>
                    <a:lnTo>
                      <a:pt x="14650" y="39722"/>
                    </a:lnTo>
                    <a:lnTo>
                      <a:pt x="18577" y="29754"/>
                    </a:lnTo>
                    <a:cubicBezTo>
                      <a:pt x="19483" y="27639"/>
                      <a:pt x="19785" y="26129"/>
                      <a:pt x="19785" y="25223"/>
                    </a:cubicBezTo>
                    <a:cubicBezTo>
                      <a:pt x="19785" y="24316"/>
                      <a:pt x="19483" y="23712"/>
                      <a:pt x="18879" y="23108"/>
                    </a:cubicBezTo>
                    <a:lnTo>
                      <a:pt x="17369" y="21296"/>
                    </a:lnTo>
                    <a:lnTo>
                      <a:pt x="6797" y="29754"/>
                    </a:lnTo>
                    <a:lnTo>
                      <a:pt x="2266" y="24014"/>
                    </a:lnTo>
                    <a:lnTo>
                      <a:pt x="29754" y="2266"/>
                    </a:lnTo>
                    <a:lnTo>
                      <a:pt x="37305" y="11630"/>
                    </a:lnTo>
                    <a:cubicBezTo>
                      <a:pt x="42440" y="17973"/>
                      <a:pt x="42440" y="23108"/>
                      <a:pt x="37607" y="27035"/>
                    </a:cubicBezTo>
                    <a:cubicBezTo>
                      <a:pt x="35795" y="28545"/>
                      <a:pt x="33680" y="29149"/>
                      <a:pt x="31566" y="29149"/>
                    </a:cubicBezTo>
                    <a:cubicBezTo>
                      <a:pt x="29452" y="29149"/>
                      <a:pt x="27337" y="28545"/>
                      <a:pt x="25223" y="27035"/>
                    </a:cubicBezTo>
                    <a:lnTo>
                      <a:pt x="25223" y="27035"/>
                    </a:lnTo>
                    <a:cubicBezTo>
                      <a:pt x="25827" y="28545"/>
                      <a:pt x="25525" y="30962"/>
                      <a:pt x="24316" y="34587"/>
                    </a:cubicBezTo>
                    <a:lnTo>
                      <a:pt x="19785" y="46367"/>
                    </a:lnTo>
                    <a:close/>
                    <a:moveTo>
                      <a:pt x="29754" y="11932"/>
                    </a:moveTo>
                    <a:lnTo>
                      <a:pt x="21900" y="18275"/>
                    </a:lnTo>
                    <a:lnTo>
                      <a:pt x="24014" y="20994"/>
                    </a:lnTo>
                    <a:cubicBezTo>
                      <a:pt x="25223" y="22202"/>
                      <a:pt x="26431" y="23108"/>
                      <a:pt x="27639" y="23108"/>
                    </a:cubicBezTo>
                    <a:cubicBezTo>
                      <a:pt x="29149" y="23410"/>
                      <a:pt x="30358" y="22806"/>
                      <a:pt x="31566" y="21900"/>
                    </a:cubicBezTo>
                    <a:cubicBezTo>
                      <a:pt x="33983" y="19785"/>
                      <a:pt x="33983" y="17369"/>
                      <a:pt x="31868" y="14650"/>
                    </a:cubicBezTo>
                    <a:lnTo>
                      <a:pt x="29754" y="119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2B3DD12C-FE36-43A7-A1D2-4B4A38346B89}"/>
                  </a:ext>
                </a:extLst>
              </p:cNvPr>
              <p:cNvSpPr/>
              <p:nvPr/>
            </p:nvSpPr>
            <p:spPr>
              <a:xfrm>
                <a:off x="3244190" y="2955068"/>
                <a:ext cx="111391" cy="87521"/>
              </a:xfrm>
              <a:custGeom>
                <a:avLst/>
                <a:gdLst>
                  <a:gd name="connsiteX0" fmla="*/ 8307 w 42289"/>
                  <a:gd name="connsiteY0" fmla="*/ 13333 h 33227"/>
                  <a:gd name="connsiteX1" fmla="*/ 10421 w 42289"/>
                  <a:gd name="connsiteY1" fmla="*/ 22999 h 33227"/>
                  <a:gd name="connsiteX2" fmla="*/ 13744 w 42289"/>
                  <a:gd name="connsiteY2" fmla="*/ 26020 h 33227"/>
                  <a:gd name="connsiteX3" fmla="*/ 16765 w 42289"/>
                  <a:gd name="connsiteY3" fmla="*/ 25717 h 33227"/>
                  <a:gd name="connsiteX4" fmla="*/ 18275 w 42289"/>
                  <a:gd name="connsiteY4" fmla="*/ 23301 h 33227"/>
                  <a:gd name="connsiteX5" fmla="*/ 17671 w 42289"/>
                  <a:gd name="connsiteY5" fmla="*/ 16051 h 33227"/>
                  <a:gd name="connsiteX6" fmla="*/ 21900 w 42289"/>
                  <a:gd name="connsiteY6" fmla="*/ 3969 h 33227"/>
                  <a:gd name="connsiteX7" fmla="*/ 30358 w 42289"/>
                  <a:gd name="connsiteY7" fmla="*/ 2760 h 33227"/>
                  <a:gd name="connsiteX8" fmla="*/ 37909 w 42289"/>
                  <a:gd name="connsiteY8" fmla="*/ 9406 h 33227"/>
                  <a:gd name="connsiteX9" fmla="*/ 41534 w 42289"/>
                  <a:gd name="connsiteY9" fmla="*/ 17260 h 33227"/>
                  <a:gd name="connsiteX10" fmla="*/ 35795 w 42289"/>
                  <a:gd name="connsiteY10" fmla="*/ 21186 h 33227"/>
                  <a:gd name="connsiteX11" fmla="*/ 33378 w 42289"/>
                  <a:gd name="connsiteY11" fmla="*/ 13031 h 33227"/>
                  <a:gd name="connsiteX12" fmla="*/ 30056 w 42289"/>
                  <a:gd name="connsiteY12" fmla="*/ 10010 h 33227"/>
                  <a:gd name="connsiteX13" fmla="*/ 27035 w 42289"/>
                  <a:gd name="connsiteY13" fmla="*/ 10010 h 33227"/>
                  <a:gd name="connsiteX14" fmla="*/ 25525 w 42289"/>
                  <a:gd name="connsiteY14" fmla="*/ 12426 h 33227"/>
                  <a:gd name="connsiteX15" fmla="*/ 25827 w 42289"/>
                  <a:gd name="connsiteY15" fmla="*/ 18770 h 33227"/>
                  <a:gd name="connsiteX16" fmla="*/ 25827 w 42289"/>
                  <a:gd name="connsiteY16" fmla="*/ 27228 h 33227"/>
                  <a:gd name="connsiteX17" fmla="*/ 21900 w 42289"/>
                  <a:gd name="connsiteY17" fmla="*/ 32061 h 33227"/>
                  <a:gd name="connsiteX18" fmla="*/ 13442 w 42289"/>
                  <a:gd name="connsiteY18" fmla="*/ 33269 h 33227"/>
                  <a:gd name="connsiteX19" fmla="*/ 5890 w 42289"/>
                  <a:gd name="connsiteY19" fmla="*/ 26322 h 33227"/>
                  <a:gd name="connsiteX20" fmla="*/ 2266 w 42289"/>
                  <a:gd name="connsiteY20" fmla="*/ 17260 h 33227"/>
                  <a:gd name="connsiteX21" fmla="*/ 8307 w 42289"/>
                  <a:gd name="connsiteY21" fmla="*/ 13333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2289" h="33227">
                    <a:moveTo>
                      <a:pt x="8307" y="13333"/>
                    </a:moveTo>
                    <a:cubicBezTo>
                      <a:pt x="8005" y="16957"/>
                      <a:pt x="8609" y="20280"/>
                      <a:pt x="10421" y="22999"/>
                    </a:cubicBezTo>
                    <a:cubicBezTo>
                      <a:pt x="11630" y="24509"/>
                      <a:pt x="12536" y="25717"/>
                      <a:pt x="13744" y="26020"/>
                    </a:cubicBezTo>
                    <a:cubicBezTo>
                      <a:pt x="14952" y="26322"/>
                      <a:pt x="15859" y="26322"/>
                      <a:pt x="16765" y="25717"/>
                    </a:cubicBezTo>
                    <a:cubicBezTo>
                      <a:pt x="17671" y="25113"/>
                      <a:pt x="17973" y="24509"/>
                      <a:pt x="18275" y="23301"/>
                    </a:cubicBezTo>
                    <a:cubicBezTo>
                      <a:pt x="18577" y="22093"/>
                      <a:pt x="18275" y="19676"/>
                      <a:pt x="17671" y="16051"/>
                    </a:cubicBezTo>
                    <a:cubicBezTo>
                      <a:pt x="16765" y="10312"/>
                      <a:pt x="17973" y="6385"/>
                      <a:pt x="21900" y="3969"/>
                    </a:cubicBezTo>
                    <a:cubicBezTo>
                      <a:pt x="24619" y="2156"/>
                      <a:pt x="27337" y="1854"/>
                      <a:pt x="30358" y="2760"/>
                    </a:cubicBezTo>
                    <a:cubicBezTo>
                      <a:pt x="33076" y="3667"/>
                      <a:pt x="35795" y="6083"/>
                      <a:pt x="37909" y="9406"/>
                    </a:cubicBezTo>
                    <a:cubicBezTo>
                      <a:pt x="39722" y="12124"/>
                      <a:pt x="40930" y="14843"/>
                      <a:pt x="41534" y="17260"/>
                    </a:cubicBezTo>
                    <a:lnTo>
                      <a:pt x="35795" y="21186"/>
                    </a:lnTo>
                    <a:cubicBezTo>
                      <a:pt x="35795" y="18468"/>
                      <a:pt x="35191" y="15749"/>
                      <a:pt x="33378" y="13031"/>
                    </a:cubicBezTo>
                    <a:cubicBezTo>
                      <a:pt x="32472" y="11520"/>
                      <a:pt x="31264" y="10614"/>
                      <a:pt x="30056" y="10010"/>
                    </a:cubicBezTo>
                    <a:cubicBezTo>
                      <a:pt x="28847" y="9406"/>
                      <a:pt x="27941" y="9406"/>
                      <a:pt x="27035" y="10010"/>
                    </a:cubicBezTo>
                    <a:cubicBezTo>
                      <a:pt x="26129" y="10614"/>
                      <a:pt x="25827" y="11218"/>
                      <a:pt x="25525" y="12426"/>
                    </a:cubicBezTo>
                    <a:cubicBezTo>
                      <a:pt x="25223" y="13333"/>
                      <a:pt x="25525" y="15447"/>
                      <a:pt x="25827" y="18770"/>
                    </a:cubicBezTo>
                    <a:cubicBezTo>
                      <a:pt x="26431" y="22395"/>
                      <a:pt x="26431" y="25113"/>
                      <a:pt x="25827" y="27228"/>
                    </a:cubicBezTo>
                    <a:cubicBezTo>
                      <a:pt x="25223" y="29342"/>
                      <a:pt x="23712" y="30853"/>
                      <a:pt x="21900" y="32061"/>
                    </a:cubicBezTo>
                    <a:cubicBezTo>
                      <a:pt x="19181" y="33873"/>
                      <a:pt x="16463" y="34477"/>
                      <a:pt x="13442" y="33269"/>
                    </a:cubicBezTo>
                    <a:cubicBezTo>
                      <a:pt x="10723" y="32363"/>
                      <a:pt x="8005" y="29946"/>
                      <a:pt x="5890" y="26322"/>
                    </a:cubicBezTo>
                    <a:cubicBezTo>
                      <a:pt x="3776" y="22999"/>
                      <a:pt x="2568" y="19978"/>
                      <a:pt x="2266" y="17260"/>
                    </a:cubicBezTo>
                    <a:lnTo>
                      <a:pt x="8307" y="1333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6DEAEA42-84CB-4E18-A8A9-32D9B4950CBD}"/>
                  </a:ext>
                </a:extLst>
              </p:cNvPr>
              <p:cNvSpPr/>
              <p:nvPr/>
            </p:nvSpPr>
            <p:spPr>
              <a:xfrm>
                <a:off x="3279995" y="3013659"/>
                <a:ext cx="95479" cy="71609"/>
              </a:xfrm>
              <a:custGeom>
                <a:avLst/>
                <a:gdLst>
                  <a:gd name="connsiteX0" fmla="*/ 36399 w 36248"/>
                  <a:gd name="connsiteY0" fmla="*/ 8609 h 27186"/>
                  <a:gd name="connsiteX1" fmla="*/ 5890 w 36248"/>
                  <a:gd name="connsiteY1" fmla="*/ 25827 h 27186"/>
                  <a:gd name="connsiteX2" fmla="*/ 2266 w 36248"/>
                  <a:gd name="connsiteY2" fmla="*/ 19483 h 27186"/>
                  <a:gd name="connsiteX3" fmla="*/ 32774 w 36248"/>
                  <a:gd name="connsiteY3" fmla="*/ 2266 h 27186"/>
                  <a:gd name="connsiteX4" fmla="*/ 36399 w 36248"/>
                  <a:gd name="connsiteY4" fmla="*/ 8609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27186">
                    <a:moveTo>
                      <a:pt x="36399" y="8609"/>
                    </a:moveTo>
                    <a:lnTo>
                      <a:pt x="5890" y="25827"/>
                    </a:lnTo>
                    <a:lnTo>
                      <a:pt x="2266" y="19483"/>
                    </a:lnTo>
                    <a:lnTo>
                      <a:pt x="32774" y="2266"/>
                    </a:lnTo>
                    <a:lnTo>
                      <a:pt x="36399" y="86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FD0DC620-9CCD-46F8-B373-50806A16573E}"/>
                  </a:ext>
                </a:extLst>
              </p:cNvPr>
              <p:cNvSpPr/>
              <p:nvPr/>
            </p:nvSpPr>
            <p:spPr>
              <a:xfrm>
                <a:off x="3307047" y="3045484"/>
                <a:ext cx="111391" cy="87521"/>
              </a:xfrm>
              <a:custGeom>
                <a:avLst/>
                <a:gdLst>
                  <a:gd name="connsiteX0" fmla="*/ 35493 w 42289"/>
                  <a:gd name="connsiteY0" fmla="*/ 29149 h 33227"/>
                  <a:gd name="connsiteX1" fmla="*/ 31264 w 42289"/>
                  <a:gd name="connsiteY1" fmla="*/ 20390 h 33227"/>
                  <a:gd name="connsiteX2" fmla="*/ 5286 w 42289"/>
                  <a:gd name="connsiteY2" fmla="*/ 32774 h 33227"/>
                  <a:gd name="connsiteX3" fmla="*/ 2266 w 42289"/>
                  <a:gd name="connsiteY3" fmla="*/ 26129 h 33227"/>
                  <a:gd name="connsiteX4" fmla="*/ 28243 w 42289"/>
                  <a:gd name="connsiteY4" fmla="*/ 13744 h 33227"/>
                  <a:gd name="connsiteX5" fmla="*/ 24014 w 42289"/>
                  <a:gd name="connsiteY5" fmla="*/ 4984 h 33227"/>
                  <a:gd name="connsiteX6" fmla="*/ 29452 w 42289"/>
                  <a:gd name="connsiteY6" fmla="*/ 2266 h 33227"/>
                  <a:gd name="connsiteX7" fmla="*/ 40930 w 42289"/>
                  <a:gd name="connsiteY7" fmla="*/ 26431 h 33227"/>
                  <a:gd name="connsiteX8" fmla="*/ 35493 w 42289"/>
                  <a:gd name="connsiteY8" fmla="*/ 29149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89" h="33227">
                    <a:moveTo>
                      <a:pt x="35493" y="29149"/>
                    </a:moveTo>
                    <a:lnTo>
                      <a:pt x="31264" y="20390"/>
                    </a:lnTo>
                    <a:lnTo>
                      <a:pt x="5286" y="32774"/>
                    </a:lnTo>
                    <a:lnTo>
                      <a:pt x="2266" y="26129"/>
                    </a:lnTo>
                    <a:lnTo>
                      <a:pt x="28243" y="13744"/>
                    </a:lnTo>
                    <a:lnTo>
                      <a:pt x="24014" y="4984"/>
                    </a:lnTo>
                    <a:lnTo>
                      <a:pt x="29452" y="2266"/>
                    </a:lnTo>
                    <a:lnTo>
                      <a:pt x="40930" y="26431"/>
                    </a:lnTo>
                    <a:lnTo>
                      <a:pt x="35493" y="291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736C3331-7BCE-4645-90B2-C1D79934FDF4}"/>
                  </a:ext>
                </a:extLst>
              </p:cNvPr>
              <p:cNvSpPr/>
              <p:nvPr/>
            </p:nvSpPr>
            <p:spPr>
              <a:xfrm>
                <a:off x="3336487" y="3119482"/>
                <a:ext cx="111391" cy="87521"/>
              </a:xfrm>
              <a:custGeom>
                <a:avLst/>
                <a:gdLst>
                  <a:gd name="connsiteX0" fmla="*/ 41534 w 42289"/>
                  <a:gd name="connsiteY0" fmla="*/ 29754 h 33227"/>
                  <a:gd name="connsiteX1" fmla="*/ 16463 w 42289"/>
                  <a:gd name="connsiteY1" fmla="*/ 27035 h 33227"/>
                  <a:gd name="connsiteX2" fmla="*/ 4682 w 42289"/>
                  <a:gd name="connsiteY2" fmla="*/ 31264 h 33227"/>
                  <a:gd name="connsiteX3" fmla="*/ 2266 w 42289"/>
                  <a:gd name="connsiteY3" fmla="*/ 24316 h 33227"/>
                  <a:gd name="connsiteX4" fmla="*/ 13744 w 42289"/>
                  <a:gd name="connsiteY4" fmla="*/ 20087 h 33227"/>
                  <a:gd name="connsiteX5" fmla="*/ 31264 w 42289"/>
                  <a:gd name="connsiteY5" fmla="*/ 2266 h 33227"/>
                  <a:gd name="connsiteX6" fmla="*/ 33983 w 42289"/>
                  <a:gd name="connsiteY6" fmla="*/ 10119 h 33227"/>
                  <a:gd name="connsiteX7" fmla="*/ 23410 w 42289"/>
                  <a:gd name="connsiteY7" fmla="*/ 20087 h 33227"/>
                  <a:gd name="connsiteX8" fmla="*/ 20994 w 42289"/>
                  <a:gd name="connsiteY8" fmla="*/ 21900 h 33227"/>
                  <a:gd name="connsiteX9" fmla="*/ 20994 w 42289"/>
                  <a:gd name="connsiteY9" fmla="*/ 21900 h 33227"/>
                  <a:gd name="connsiteX10" fmla="*/ 23712 w 42289"/>
                  <a:gd name="connsiteY10" fmla="*/ 21598 h 33227"/>
                  <a:gd name="connsiteX11" fmla="*/ 38212 w 42289"/>
                  <a:gd name="connsiteY11" fmla="*/ 22504 h 33227"/>
                  <a:gd name="connsiteX12" fmla="*/ 41534 w 42289"/>
                  <a:gd name="connsiteY12" fmla="*/ 29754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3227">
                    <a:moveTo>
                      <a:pt x="41534" y="29754"/>
                    </a:moveTo>
                    <a:lnTo>
                      <a:pt x="16463" y="27035"/>
                    </a:lnTo>
                    <a:lnTo>
                      <a:pt x="4682" y="31264"/>
                    </a:lnTo>
                    <a:lnTo>
                      <a:pt x="2266" y="24316"/>
                    </a:lnTo>
                    <a:lnTo>
                      <a:pt x="13744" y="20087"/>
                    </a:lnTo>
                    <a:lnTo>
                      <a:pt x="31264" y="2266"/>
                    </a:lnTo>
                    <a:lnTo>
                      <a:pt x="33983" y="10119"/>
                    </a:lnTo>
                    <a:lnTo>
                      <a:pt x="23410" y="20087"/>
                    </a:lnTo>
                    <a:cubicBezTo>
                      <a:pt x="23108" y="20390"/>
                      <a:pt x="22504" y="20994"/>
                      <a:pt x="20994" y="21900"/>
                    </a:cubicBezTo>
                    <a:lnTo>
                      <a:pt x="20994" y="21900"/>
                    </a:lnTo>
                    <a:cubicBezTo>
                      <a:pt x="21900" y="21598"/>
                      <a:pt x="23108" y="21598"/>
                      <a:pt x="23712" y="21598"/>
                    </a:cubicBezTo>
                    <a:lnTo>
                      <a:pt x="38212" y="22504"/>
                    </a:lnTo>
                    <a:lnTo>
                      <a:pt x="41534" y="297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4B3FD60F-01B7-4249-A25D-BA8E6B2B63FF}"/>
              </a:ext>
            </a:extLst>
          </p:cNvPr>
          <p:cNvSpPr txBox="1"/>
          <p:nvPr/>
        </p:nvSpPr>
        <p:spPr>
          <a:xfrm>
            <a:off x="1579505" y="3747575"/>
            <a:ext cx="90329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accent1"/>
                </a:solidFill>
                <a:latin typeface="Source Han Sans"/>
                <a:ea typeface="思源黑体 CN Heavy" panose="020B0A00000000000000" pitchFamily="34" charset="-122"/>
                <a:cs typeface="+mn-ea"/>
                <a:sym typeface="Source Han Sans"/>
              </a:rPr>
              <a:t>浙江理工大学学生及教职员工通用模板</a:t>
            </a:r>
          </a:p>
        </p:txBody>
      </p:sp>
      <p:sp>
        <p:nvSpPr>
          <p:cNvPr id="59" name="矩形: 圆角 58">
            <a:extLst>
              <a:ext uri="{FF2B5EF4-FFF2-40B4-BE49-F238E27FC236}">
                <a16:creationId xmlns:a16="http://schemas.microsoft.com/office/drawing/2014/main" id="{2E7344D8-7E5C-491F-BA47-9CC542378674}"/>
              </a:ext>
            </a:extLst>
          </p:cNvPr>
          <p:cNvSpPr/>
          <p:nvPr/>
        </p:nvSpPr>
        <p:spPr>
          <a:xfrm>
            <a:off x="5253149" y="4536296"/>
            <a:ext cx="1685703" cy="3385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B1C497CC-2A07-4D93-AB7C-3BC45209589B}"/>
              </a:ext>
            </a:extLst>
          </p:cNvPr>
          <p:cNvSpPr txBox="1"/>
          <p:nvPr/>
        </p:nvSpPr>
        <p:spPr>
          <a:xfrm>
            <a:off x="5268641" y="4539322"/>
            <a:ext cx="1654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答辩人：小黑黑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178EB99D-0647-4A41-9651-DA94F91E578E}"/>
              </a:ext>
            </a:extLst>
          </p:cNvPr>
          <p:cNvSpPr txBox="1"/>
          <p:nvPr/>
        </p:nvSpPr>
        <p:spPr>
          <a:xfrm>
            <a:off x="5182930" y="4960047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指导老师：杨老师</a:t>
            </a:r>
          </a:p>
        </p:txBody>
      </p:sp>
    </p:spTree>
    <p:extLst>
      <p:ext uri="{BB962C8B-B14F-4D97-AF65-F5344CB8AC3E}">
        <p14:creationId xmlns:p14="http://schemas.microsoft.com/office/powerpoint/2010/main" val="3970016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占位符 9">
            <a:extLst>
              <a:ext uri="{FF2B5EF4-FFF2-40B4-BE49-F238E27FC236}">
                <a16:creationId xmlns:a16="http://schemas.microsoft.com/office/drawing/2014/main" id="{5ED7F782-AE91-407A-8FD4-EE7947C9B646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9" r="9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1" name="图片占位符 10">
            <a:extLst>
              <a:ext uri="{FF2B5EF4-FFF2-40B4-BE49-F238E27FC236}">
                <a16:creationId xmlns:a16="http://schemas.microsoft.com/office/drawing/2014/main" id="{46203B57-0688-4CD7-A698-A4BD1494A14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/>
          <a:srcRect l="1459" r="1459"/>
          <a:stretch>
            <a:fillRect/>
          </a:stretch>
        </p:blipFill>
        <p:spPr>
          <a:prstGeom prst="rect">
            <a:avLst/>
          </a:prstGeom>
        </p:spPr>
      </p:pic>
      <p:pic>
        <p:nvPicPr>
          <p:cNvPr id="12" name="图片占位符 11">
            <a:extLst>
              <a:ext uri="{FF2B5EF4-FFF2-40B4-BE49-F238E27FC236}">
                <a16:creationId xmlns:a16="http://schemas.microsoft.com/office/drawing/2014/main" id="{4F90E448-41B3-4818-AB38-2021C3D3A84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/>
          <a:srcRect l="9" r="9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56546BCE-8EFE-4B93-9F60-2F92AF41258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20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621EBDF-4756-4C10-B50E-7ABEABF96D06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315700" y="587375"/>
            <a:ext cx="876300" cy="401638"/>
          </a:xfrm>
        </p:spPr>
        <p:txBody>
          <a:bodyPr>
            <a:normAutofit fontScale="47500" lnSpcReduction="2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题目一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:a16="http://schemas.microsoft.com/office/drawing/2014/main" id="{93802983-0A33-4301-B4CD-CC8AFC1DEFC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315700" y="587375"/>
            <a:ext cx="876300" cy="401638"/>
          </a:xfrm>
        </p:spPr>
        <p:txBody>
          <a:bodyPr>
            <a:normAutofit fontScale="47500" lnSpcReduction="2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题目二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3D523CEB-BC19-4189-81DB-837204CFC700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315700" y="587375"/>
            <a:ext cx="876300" cy="401638"/>
          </a:xfrm>
        </p:spPr>
        <p:txBody>
          <a:bodyPr>
            <a:normAutofit fontScale="47500" lnSpcReduction="2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题目三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7AB3A2C8-49D4-4BEA-82FD-ECF6F22A9AA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11315700" y="587375"/>
            <a:ext cx="876300" cy="401638"/>
          </a:xfrm>
        </p:spPr>
        <p:txBody>
          <a:bodyPr>
            <a:normAutofit fontScale="47500" lnSpcReduction="2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题目四</a:t>
            </a:r>
          </a:p>
        </p:txBody>
      </p:sp>
      <p:sp>
        <p:nvSpPr>
          <p:cNvPr id="18" name="图片占位符 13">
            <a:extLst>
              <a:ext uri="{FF2B5EF4-FFF2-40B4-BE49-F238E27FC236}">
                <a16:creationId xmlns:a16="http://schemas.microsoft.com/office/drawing/2014/main" id="{D5E50E92-962A-434C-B6D6-C8F5F22B3CF7}"/>
              </a:ext>
            </a:extLst>
          </p:cNvPr>
          <p:cNvSpPr txBox="1">
            <a:spLocks/>
          </p:cNvSpPr>
          <p:nvPr/>
        </p:nvSpPr>
        <p:spPr>
          <a:xfrm>
            <a:off x="4163220" y="-91440"/>
            <a:ext cx="3984624" cy="3659188"/>
          </a:xfrm>
          <a:prstGeom prst="rect">
            <a:avLst/>
          </a:prstGeom>
        </p:spPr>
        <p:txBody>
          <a:bodyPr/>
          <a:lstStyle/>
          <a:p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84FB03C3-C222-4844-B58F-008F6C32B6E5}"/>
              </a:ext>
            </a:extLst>
          </p:cNvPr>
          <p:cNvSpPr txBox="1"/>
          <p:nvPr/>
        </p:nvSpPr>
        <p:spPr>
          <a:xfrm>
            <a:off x="845682" y="3920360"/>
            <a:ext cx="31675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输入你需要的内容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DCD27A02-F514-4747-B164-0886692DDFB9}"/>
              </a:ext>
            </a:extLst>
          </p:cNvPr>
          <p:cNvSpPr txBox="1"/>
          <p:nvPr/>
        </p:nvSpPr>
        <p:spPr>
          <a:xfrm>
            <a:off x="806450" y="4447306"/>
            <a:ext cx="10756900" cy="11609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dirty="0"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dirty="0"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dirty="0">
                <a:latin typeface="Source Han Sans"/>
                <a:cs typeface="+mn-ea"/>
                <a:sym typeface="Source Han Sans"/>
              </a:rPr>
              <a:t>蚕学馆，是杭州知府林启为实现实业救国。历史文化名城杭州市，占地面积</a:t>
            </a:r>
            <a:r>
              <a:rPr lang="en-US" altLang="zh-CN" sz="1600" dirty="0"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dirty="0"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dirty="0">
                <a:latin typeface="Source Han Sans"/>
                <a:cs typeface="+mn-ea"/>
                <a:sym typeface="Source Han Sans"/>
              </a:rPr>
              <a:t>蚕学馆，是杭州知府林启为实现实业救国。</a:t>
            </a:r>
          </a:p>
        </p:txBody>
      </p:sp>
    </p:spTree>
    <p:extLst>
      <p:ext uri="{BB962C8B-B14F-4D97-AF65-F5344CB8AC3E}">
        <p14:creationId xmlns:p14="http://schemas.microsoft.com/office/powerpoint/2010/main" val="2473259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占位符 14">
            <a:extLst>
              <a:ext uri="{FF2B5EF4-FFF2-40B4-BE49-F238E27FC236}">
                <a16:creationId xmlns:a16="http://schemas.microsoft.com/office/drawing/2014/main" id="{C6325A64-1946-45B1-B098-7852D59C41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4079D111-CD97-440C-A962-7E93D59185B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21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1673F30-7BAE-4FFC-9218-E9383EA5F27C}"/>
              </a:ext>
            </a:extLst>
          </p:cNvPr>
          <p:cNvSpPr/>
          <p:nvPr/>
        </p:nvSpPr>
        <p:spPr>
          <a:xfrm>
            <a:off x="911225" y="1268413"/>
            <a:ext cx="3410518" cy="4699000"/>
          </a:xfrm>
          <a:prstGeom prst="rect">
            <a:avLst/>
          </a:prstGeom>
          <a:blipFill dpi="0" rotWithShape="1">
            <a:blip r:embed="rId2"/>
            <a:srcRect/>
            <a:tile tx="50800" ty="16510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0894C123-C3E3-4030-8B22-EAA1D7FD2588}"/>
              </a:ext>
            </a:extLst>
          </p:cNvPr>
          <p:cNvSpPr/>
          <p:nvPr/>
        </p:nvSpPr>
        <p:spPr>
          <a:xfrm>
            <a:off x="4508891" y="1268413"/>
            <a:ext cx="2273300" cy="2369342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C0960FFB-7DFF-499A-A8BF-87A30734254D}"/>
              </a:ext>
            </a:extLst>
          </p:cNvPr>
          <p:cNvSpPr/>
          <p:nvPr/>
        </p:nvSpPr>
        <p:spPr>
          <a:xfrm>
            <a:off x="4508891" y="3830885"/>
            <a:ext cx="2273300" cy="2153443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D213A4B6-0BE2-496F-8422-8C0F780F3B88}"/>
              </a:ext>
            </a:extLst>
          </p:cNvPr>
          <p:cNvGrpSpPr/>
          <p:nvPr/>
        </p:nvGrpSpPr>
        <p:grpSpPr>
          <a:xfrm>
            <a:off x="7504385" y="1821256"/>
            <a:ext cx="3499945" cy="3483767"/>
            <a:chOff x="7504385" y="1691286"/>
            <a:chExt cx="3499945" cy="3483767"/>
          </a:xfrm>
        </p:grpSpPr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8C776DAF-47E5-4715-82F3-00FFABCC03D2}"/>
                </a:ext>
              </a:extLst>
            </p:cNvPr>
            <p:cNvSpPr txBox="1"/>
            <p:nvPr/>
          </p:nvSpPr>
          <p:spPr>
            <a:xfrm>
              <a:off x="7504385" y="1691286"/>
              <a:ext cx="3499945" cy="11573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8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浙江理工大学坐落在历史文化名城</a:t>
              </a:r>
              <a:endParaRPr lang="zh-CN" altLang="en-US" sz="2000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2BE2E73B-6B0B-48E6-AFE0-382148D79736}"/>
                </a:ext>
              </a:extLst>
            </p:cNvPr>
            <p:cNvSpPr txBox="1"/>
            <p:nvPr/>
          </p:nvSpPr>
          <p:spPr>
            <a:xfrm>
              <a:off x="7504385" y="3049471"/>
              <a:ext cx="3499945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蚕学馆，是杭州知府林启为实现实业救国。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8103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占位符 19">
            <a:extLst>
              <a:ext uri="{FF2B5EF4-FFF2-40B4-BE49-F238E27FC236}">
                <a16:creationId xmlns:a16="http://schemas.microsoft.com/office/drawing/2014/main" id="{B3DF2C3B-8597-47BF-A7A5-1D55836D35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22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7DD8E603-C092-46E6-832E-113379C0D571}"/>
              </a:ext>
            </a:extLst>
          </p:cNvPr>
          <p:cNvSpPr/>
          <p:nvPr/>
        </p:nvSpPr>
        <p:spPr>
          <a:xfrm>
            <a:off x="911224" y="1268413"/>
            <a:ext cx="2797175" cy="4789487"/>
          </a:xfrm>
          <a:prstGeom prst="rect">
            <a:avLst/>
          </a:prstGeom>
          <a:blipFill dpi="0" rotWithShape="1">
            <a:blip r:embed="rId2"/>
            <a:srcRect/>
            <a:tile tx="50800" ty="16510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599ABAB2-7242-4700-9414-0B10B7FC3599}"/>
              </a:ext>
            </a:extLst>
          </p:cNvPr>
          <p:cNvSpPr/>
          <p:nvPr/>
        </p:nvSpPr>
        <p:spPr>
          <a:xfrm>
            <a:off x="3975100" y="1268413"/>
            <a:ext cx="4800600" cy="4789487"/>
          </a:xfrm>
          <a:prstGeom prst="rect">
            <a:avLst/>
          </a:prstGeom>
          <a:blipFill dpi="0" rotWithShape="1">
            <a:blip r:embed="rId2"/>
            <a:srcRect/>
            <a:tile tx="50800" ty="165100" sx="100000" sy="100000" flip="none" algn="ctr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C3BE5F2E-A1C7-496C-80BE-2A32386A7E52}"/>
              </a:ext>
            </a:extLst>
          </p:cNvPr>
          <p:cNvSpPr/>
          <p:nvPr/>
        </p:nvSpPr>
        <p:spPr>
          <a:xfrm>
            <a:off x="9042400" y="1268413"/>
            <a:ext cx="2273300" cy="2369342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3724879F-F63A-4FC3-9D5F-80AE2735E692}"/>
              </a:ext>
            </a:extLst>
          </p:cNvPr>
          <p:cNvSpPr/>
          <p:nvPr/>
        </p:nvSpPr>
        <p:spPr>
          <a:xfrm>
            <a:off x="9042400" y="3904456"/>
            <a:ext cx="2273300" cy="2153443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6B688D7F-F2AF-4AA7-9E48-62A74A8A3753}"/>
              </a:ext>
            </a:extLst>
          </p:cNvPr>
          <p:cNvSpPr/>
          <p:nvPr/>
        </p:nvSpPr>
        <p:spPr>
          <a:xfrm>
            <a:off x="911225" y="2679700"/>
            <a:ext cx="2797174" cy="3378199"/>
          </a:xfrm>
          <a:prstGeom prst="rect">
            <a:avLst/>
          </a:prstGeom>
          <a:gradFill>
            <a:gsLst>
              <a:gs pos="0">
                <a:schemeClr val="accent2">
                  <a:lumMod val="95000"/>
                  <a:lumOff val="5000"/>
                  <a:alpha val="0"/>
                </a:schemeClr>
              </a:gs>
              <a:gs pos="31000">
                <a:schemeClr val="accent1">
                  <a:alpha val="52000"/>
                </a:schemeClr>
              </a:gs>
              <a:gs pos="100000">
                <a:schemeClr val="accent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1B21B2B0-A2E9-4EF5-85F7-C11FB5B03508}"/>
              </a:ext>
            </a:extLst>
          </p:cNvPr>
          <p:cNvSpPr txBox="1"/>
          <p:nvPr/>
        </p:nvSpPr>
        <p:spPr>
          <a:xfrm>
            <a:off x="1087793" y="3244334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74039B83-DE1A-455A-BDF2-6A9204DD1D32}"/>
              </a:ext>
            </a:extLst>
          </p:cNvPr>
          <p:cNvSpPr txBox="1"/>
          <p:nvPr/>
        </p:nvSpPr>
        <p:spPr>
          <a:xfrm>
            <a:off x="1087793" y="3808968"/>
            <a:ext cx="2307340" cy="134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50EB7E94-51CC-441F-AF09-202B0BDC38F1}"/>
              </a:ext>
            </a:extLst>
          </p:cNvPr>
          <p:cNvSpPr/>
          <p:nvPr/>
        </p:nvSpPr>
        <p:spPr>
          <a:xfrm>
            <a:off x="3975099" y="2345267"/>
            <a:ext cx="4800601" cy="3712633"/>
          </a:xfrm>
          <a:prstGeom prst="rect">
            <a:avLst/>
          </a:prstGeom>
          <a:gradFill>
            <a:gsLst>
              <a:gs pos="0">
                <a:schemeClr val="accent2">
                  <a:lumMod val="95000"/>
                  <a:lumOff val="5000"/>
                  <a:alpha val="0"/>
                </a:schemeClr>
              </a:gs>
              <a:gs pos="31000">
                <a:schemeClr val="accent1">
                  <a:alpha val="52000"/>
                </a:schemeClr>
              </a:gs>
              <a:gs pos="100000">
                <a:schemeClr val="accent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AD296BCD-F0F0-485C-B28D-1613FEED58FF}"/>
              </a:ext>
            </a:extLst>
          </p:cNvPr>
          <p:cNvSpPr txBox="1"/>
          <p:nvPr/>
        </p:nvSpPr>
        <p:spPr>
          <a:xfrm>
            <a:off x="4104044" y="3244334"/>
            <a:ext cx="177888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C9610086-EE39-476B-A28A-6CA3B6132EDA}"/>
              </a:ext>
            </a:extLst>
          </p:cNvPr>
          <p:cNvSpPr txBox="1"/>
          <p:nvPr/>
        </p:nvSpPr>
        <p:spPr>
          <a:xfrm>
            <a:off x="4104043" y="3808968"/>
            <a:ext cx="4328757" cy="13410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蚕学馆，是杭州知府林启为实现实业救国、教育救国的宏愿于</a:t>
            </a:r>
            <a:r>
              <a:rPr lang="en-US" altLang="zh-CN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1897</a:t>
            </a: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年创办的。</a:t>
            </a:r>
          </a:p>
        </p:txBody>
      </p:sp>
    </p:spTree>
    <p:extLst>
      <p:ext uri="{BB962C8B-B14F-4D97-AF65-F5344CB8AC3E}">
        <p14:creationId xmlns:p14="http://schemas.microsoft.com/office/powerpoint/2010/main" val="2412236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片占位符 29">
            <a:extLst>
              <a:ext uri="{FF2B5EF4-FFF2-40B4-BE49-F238E27FC236}">
                <a16:creationId xmlns:a16="http://schemas.microsoft.com/office/drawing/2014/main" id="{5D364F2A-5B7A-458A-81A5-B38239E871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blipFill dpi="0" rotWithShape="1">
            <a:blip r:embed="rId2"/>
            <a:srcRect/>
            <a:stretch>
              <a:fillRect/>
            </a:stretch>
          </a:blipFill>
        </p:spPr>
      </p:sp>
      <p:sp>
        <p:nvSpPr>
          <p:cNvPr id="31" name="图片占位符 30">
            <a:extLst>
              <a:ext uri="{FF2B5EF4-FFF2-40B4-BE49-F238E27FC236}">
                <a16:creationId xmlns:a16="http://schemas.microsoft.com/office/drawing/2014/main" id="{6534F41B-5BD3-4944-8B67-1F630D7564C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blipFill dpi="0" rotWithShape="1">
            <a:blip r:embed="rId2"/>
            <a:srcRect/>
            <a:stretch>
              <a:fillRect/>
            </a:stretch>
          </a:blipFill>
        </p:spPr>
      </p:sp>
      <p:sp>
        <p:nvSpPr>
          <p:cNvPr id="32" name="图片占位符 31">
            <a:extLst>
              <a:ext uri="{FF2B5EF4-FFF2-40B4-BE49-F238E27FC236}">
                <a16:creationId xmlns:a16="http://schemas.microsoft.com/office/drawing/2014/main" id="{FE7A60C9-732E-432B-93B9-9646621E73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blipFill dpi="0" rotWithShape="1">
            <a:blip r:embed="rId2"/>
            <a:srcRect/>
            <a:stretch>
              <a:fillRect/>
            </a:stretch>
          </a:blipFill>
        </p:spPr>
      </p:sp>
      <p:sp>
        <p:nvSpPr>
          <p:cNvPr id="33" name="图片占位符 32">
            <a:extLst>
              <a:ext uri="{FF2B5EF4-FFF2-40B4-BE49-F238E27FC236}">
                <a16:creationId xmlns:a16="http://schemas.microsoft.com/office/drawing/2014/main" id="{D0ECFE19-57EA-4175-ACA5-17A74C5122D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blipFill dpi="0" rotWithShape="1">
            <a:blip r:embed="rId2"/>
            <a:srcRect/>
            <a:stretch>
              <a:fillRect/>
            </a:stretch>
          </a:blipFill>
        </p:spPr>
      </p:sp>
      <p:sp>
        <p:nvSpPr>
          <p:cNvPr id="34" name="内容占位符 33">
            <a:extLst>
              <a:ext uri="{FF2B5EF4-FFF2-40B4-BE49-F238E27FC236}">
                <a16:creationId xmlns:a16="http://schemas.microsoft.com/office/drawing/2014/main" id="{6C4A364F-E22F-40AD-BABA-D11A554DBB10}"/>
              </a:ext>
            </a:extLst>
          </p:cNvPr>
          <p:cNvSpPr>
            <a:spLocks noGrp="1"/>
          </p:cNvSpPr>
          <p:nvPr>
            <p:ph sz="quarter" idx="14"/>
          </p:nvPr>
        </p:nvSpPr>
        <p:spPr/>
        <p:txBody>
          <a:bodyPr>
            <a:normAutofit fontScale="92500" lnSpcReduction="20000"/>
          </a:bodyPr>
          <a:lstStyle/>
          <a:p>
            <a:pPr algn="ctr"/>
            <a:r>
              <a:rPr lang="zh-CN" altLang="en-US" b="1" dirty="0">
                <a:latin typeface="Source Han Sans"/>
                <a:ea typeface="+mn-ea"/>
                <a:cs typeface="+mn-ea"/>
                <a:sym typeface="Source Han Sans"/>
              </a:rPr>
              <a:t>书与花</a:t>
            </a:r>
          </a:p>
        </p:txBody>
      </p:sp>
      <p:sp>
        <p:nvSpPr>
          <p:cNvPr id="35" name="内容占位符 34">
            <a:extLst>
              <a:ext uri="{FF2B5EF4-FFF2-40B4-BE49-F238E27FC236}">
                <a16:creationId xmlns:a16="http://schemas.microsoft.com/office/drawing/2014/main" id="{C2A431B9-FCCE-472C-8581-850A81A0E8A2}"/>
              </a:ext>
            </a:extLst>
          </p:cNvPr>
          <p:cNvSpPr>
            <a:spLocks noGrp="1"/>
          </p:cNvSpPr>
          <p:nvPr>
            <p:ph sz="quarter" idx="15"/>
          </p:nvPr>
        </p:nvSpPr>
        <p:spPr/>
        <p:txBody>
          <a:bodyPr>
            <a:normAutofit fontScale="92500" lnSpcReduction="20000"/>
          </a:bodyPr>
          <a:lstStyle/>
          <a:p>
            <a:pPr>
              <a:lnSpc>
                <a:spcPct val="160000"/>
              </a:lnSpc>
            </a:pPr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ea typeface="+mn-ea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36" name="内容占位符 35">
            <a:extLst>
              <a:ext uri="{FF2B5EF4-FFF2-40B4-BE49-F238E27FC236}">
                <a16:creationId xmlns:a16="http://schemas.microsoft.com/office/drawing/2014/main" id="{3A7C0657-9C24-43A4-9615-23ED083421AD}"/>
              </a:ext>
            </a:extLst>
          </p:cNvPr>
          <p:cNvSpPr>
            <a:spLocks noGrp="1"/>
          </p:cNvSpPr>
          <p:nvPr>
            <p:ph sz="quarter" idx="16"/>
          </p:nvPr>
        </p:nvSpPr>
        <p:spPr/>
        <p:txBody>
          <a:bodyPr>
            <a:normAutofit fontScale="92500" lnSpcReduction="20000"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杂志</a:t>
            </a:r>
          </a:p>
        </p:txBody>
      </p:sp>
      <p:sp>
        <p:nvSpPr>
          <p:cNvPr id="37" name="内容占位符 36">
            <a:extLst>
              <a:ext uri="{FF2B5EF4-FFF2-40B4-BE49-F238E27FC236}">
                <a16:creationId xmlns:a16="http://schemas.microsoft.com/office/drawing/2014/main" id="{7985EAA9-F077-4D27-A388-1CE391E0D8E0}"/>
              </a:ext>
            </a:extLst>
          </p:cNvPr>
          <p:cNvSpPr>
            <a:spLocks noGrp="1"/>
          </p:cNvSpPr>
          <p:nvPr>
            <p:ph sz="quarter" idx="17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ea typeface="+mn-ea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38" name="内容占位符 37">
            <a:extLst>
              <a:ext uri="{FF2B5EF4-FFF2-40B4-BE49-F238E27FC236}">
                <a16:creationId xmlns:a16="http://schemas.microsoft.com/office/drawing/2014/main" id="{8D992AFF-82E0-4AB9-9ADF-4D61E942C896}"/>
              </a:ext>
            </a:extLst>
          </p:cNvPr>
          <p:cNvSpPr>
            <a:spLocks noGrp="1"/>
          </p:cNvSpPr>
          <p:nvPr>
            <p:ph sz="quarter" idx="18"/>
          </p:nvPr>
        </p:nvSpPr>
        <p:spPr/>
        <p:txBody>
          <a:bodyPr>
            <a:normAutofit fontScale="92500" lnSpcReduction="20000"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字典之谜</a:t>
            </a:r>
          </a:p>
        </p:txBody>
      </p:sp>
      <p:sp>
        <p:nvSpPr>
          <p:cNvPr id="39" name="内容占位符 38">
            <a:extLst>
              <a:ext uri="{FF2B5EF4-FFF2-40B4-BE49-F238E27FC236}">
                <a16:creationId xmlns:a16="http://schemas.microsoft.com/office/drawing/2014/main" id="{AF2EBADA-7CA1-4C1A-8A29-7CF5949AA3D2}"/>
              </a:ext>
            </a:extLst>
          </p:cNvPr>
          <p:cNvSpPr>
            <a:spLocks noGrp="1"/>
          </p:cNvSpPr>
          <p:nvPr>
            <p:ph sz="quarter" idx="19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ea typeface="+mn-ea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40" name="内容占位符 39">
            <a:extLst>
              <a:ext uri="{FF2B5EF4-FFF2-40B4-BE49-F238E27FC236}">
                <a16:creationId xmlns:a16="http://schemas.microsoft.com/office/drawing/2014/main" id="{B0A3EE00-781D-4AE1-B586-4CBB09092D26}"/>
              </a:ext>
            </a:extLst>
          </p:cNvPr>
          <p:cNvSpPr>
            <a:spLocks noGrp="1"/>
          </p:cNvSpPr>
          <p:nvPr>
            <p:ph sz="quarter" idx="20"/>
          </p:nvPr>
        </p:nvSpPr>
        <p:spPr/>
        <p:txBody>
          <a:bodyPr>
            <a:normAutofit fontScale="92500" lnSpcReduction="20000"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仙人掌</a:t>
            </a:r>
          </a:p>
        </p:txBody>
      </p:sp>
      <p:sp>
        <p:nvSpPr>
          <p:cNvPr id="41" name="内容占位符 40">
            <a:extLst>
              <a:ext uri="{FF2B5EF4-FFF2-40B4-BE49-F238E27FC236}">
                <a16:creationId xmlns:a16="http://schemas.microsoft.com/office/drawing/2014/main" id="{F37085C1-8E1E-4CE5-B18E-F456A2048CD2}"/>
              </a:ext>
            </a:extLst>
          </p:cNvPr>
          <p:cNvSpPr>
            <a:spLocks noGrp="1"/>
          </p:cNvSpPr>
          <p:nvPr>
            <p:ph sz="quarter" idx="21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dirty="0">
                <a:latin typeface="Source Han Sans"/>
                <a:ea typeface="+mn-ea"/>
                <a:cs typeface="+mn-ea"/>
                <a:sym typeface="Source Han Sans"/>
              </a:rPr>
              <a:t>2100</a:t>
            </a:r>
            <a:r>
              <a:rPr lang="zh-CN" altLang="en-US" dirty="0">
                <a:latin typeface="Source Han Sans"/>
                <a:ea typeface="+mn-ea"/>
                <a:cs typeface="+mn-ea"/>
                <a:sym typeface="Source Han Sans"/>
              </a:rPr>
              <a:t>余亩。</a:t>
            </a: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958FF2DE-ABA4-4CF0-9648-9327F651FBBA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23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296719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1E8B2A-446A-4AA7-8FFE-E4D642C08DCB}"/>
              </a:ext>
            </a:extLst>
          </p:cNvPr>
          <p:cNvGrpSpPr/>
          <p:nvPr/>
        </p:nvGrpSpPr>
        <p:grpSpPr>
          <a:xfrm>
            <a:off x="-2149544" y="1568516"/>
            <a:ext cx="16480929" cy="3720969"/>
            <a:chOff x="-2149544" y="1568516"/>
            <a:chExt cx="16480929" cy="3720969"/>
          </a:xfrm>
        </p:grpSpPr>
        <p:sp>
          <p:nvSpPr>
            <p:cNvPr id="5" name="平行四边形 4">
              <a:extLst>
                <a:ext uri="{FF2B5EF4-FFF2-40B4-BE49-F238E27FC236}">
                  <a16:creationId xmlns:a16="http://schemas.microsoft.com/office/drawing/2014/main" id="{D42EB52D-56F6-444E-8F99-7041D87DF693}"/>
                </a:ext>
              </a:extLst>
            </p:cNvPr>
            <p:cNvSpPr/>
            <p:nvPr/>
          </p:nvSpPr>
          <p:spPr>
            <a:xfrm>
              <a:off x="-1625599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2D34BC13-56B8-4A52-853C-59865E5E2E68}"/>
                </a:ext>
              </a:extLst>
            </p:cNvPr>
            <p:cNvSpPr/>
            <p:nvPr/>
          </p:nvSpPr>
          <p:spPr>
            <a:xfrm>
              <a:off x="7548946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平行四边形 3">
              <a:extLst>
                <a:ext uri="{FF2B5EF4-FFF2-40B4-BE49-F238E27FC236}">
                  <a16:creationId xmlns:a16="http://schemas.microsoft.com/office/drawing/2014/main" id="{BD7C2742-3ECF-4EBA-BE08-A0D50D1CA99D}"/>
                </a:ext>
              </a:extLst>
            </p:cNvPr>
            <p:cNvSpPr/>
            <p:nvPr/>
          </p:nvSpPr>
          <p:spPr>
            <a:xfrm>
              <a:off x="3181351" y="1568516"/>
              <a:ext cx="5829299" cy="3720969"/>
            </a:xfrm>
            <a:prstGeom prst="parallelogram">
              <a:avLst/>
            </a:prstGeom>
            <a:gradFill flip="none" rotWithShape="1">
              <a:gsLst>
                <a:gs pos="100000">
                  <a:schemeClr val="accent1">
                    <a:lumMod val="75000"/>
                  </a:schemeClr>
                </a:gs>
                <a:gs pos="0">
                  <a:schemeClr val="accent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EEA9C601-0066-4A23-BFFA-EDC4131AF005}"/>
                </a:ext>
              </a:extLst>
            </p:cNvPr>
            <p:cNvSpPr/>
            <p:nvPr/>
          </p:nvSpPr>
          <p:spPr>
            <a:xfrm>
              <a:off x="-2149544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3DCD931C-5038-4B49-93C3-93E23D809B41}"/>
                </a:ext>
              </a:extLst>
            </p:cNvPr>
            <p:cNvSpPr/>
            <p:nvPr/>
          </p:nvSpPr>
          <p:spPr>
            <a:xfrm>
              <a:off x="8062731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0715C99D-29CF-49AB-B09E-228FD1D941A8}"/>
              </a:ext>
            </a:extLst>
          </p:cNvPr>
          <p:cNvSpPr txBox="1"/>
          <p:nvPr/>
        </p:nvSpPr>
        <p:spPr>
          <a:xfrm>
            <a:off x="566890" y="1543869"/>
            <a:ext cx="11058220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PART02</a:t>
            </a:r>
            <a:endParaRPr lang="zh-CN" altLang="en-US" sz="23900" dirty="0">
              <a:solidFill>
                <a:schemeClr val="bg1">
                  <a:alpha val="12000"/>
                </a:schemeClr>
              </a:solidFill>
              <a:latin typeface="思源黑体 CN Regular" panose="020B0500000000000000" pitchFamily="34" charset="-122"/>
              <a:ea typeface="思源黑体 CN Regular" panose="020B0500000000000000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04850A26-AF9D-4B23-B3D1-B41E83DBE607}"/>
              </a:ext>
            </a:extLst>
          </p:cNvPr>
          <p:cNvSpPr/>
          <p:nvPr/>
        </p:nvSpPr>
        <p:spPr>
          <a:xfrm>
            <a:off x="5287929" y="2151316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6A623E1-86D1-4969-8D37-0C3BA3EF26FC}"/>
              </a:ext>
            </a:extLst>
          </p:cNvPr>
          <p:cNvSpPr txBox="1"/>
          <p:nvPr/>
        </p:nvSpPr>
        <p:spPr>
          <a:xfrm>
            <a:off x="4391376" y="3875688"/>
            <a:ext cx="34092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输入题目二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67C73-D5E2-41F5-837C-62C38232B174}"/>
              </a:ext>
            </a:extLst>
          </p:cNvPr>
          <p:cNvGrpSpPr/>
          <p:nvPr/>
        </p:nvGrpSpPr>
        <p:grpSpPr>
          <a:xfrm>
            <a:off x="5550035" y="2484800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B230B643-9CE1-4453-B664-801BE346639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2979E0A7-05DE-4378-BDDC-C9CC376F79A7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F594F57D-77EA-431A-97AC-CCF68C669A2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A7416-8BC8-4EE2-A57F-546B1E947AF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4A2531E7-B419-4986-88F6-56818FA53D25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610DC96-BF5B-490D-B543-7A576410950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F3850E3-3895-44D9-9B15-D72E5B764B4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40B384C-504B-4E48-BE21-8901F0C91C8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404F08A-F0F7-45E4-BE13-4B32101145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5174A22-FECD-448F-9618-1B3113BD46C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ABB11B5-8FF9-439C-BB3B-7235ABC50431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D7CE28C-85E9-4EF8-A39B-EB5361FCE9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19608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CAEA61C-B5AF-47C4-BF8C-D126340A8E2F}"/>
              </a:ext>
            </a:extLst>
          </p:cNvPr>
          <p:cNvGrpSpPr/>
          <p:nvPr/>
        </p:nvGrpSpPr>
        <p:grpSpPr>
          <a:xfrm rot="10800000" flipV="1">
            <a:off x="4871815" y="-7527383"/>
            <a:ext cx="11809557" cy="23460788"/>
            <a:chOff x="-1757842" y="-3626771"/>
            <a:chExt cx="7499314" cy="14898088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B6ED470-71AE-4FAC-9321-1DAEE62D0003}"/>
                </a:ext>
              </a:extLst>
            </p:cNvPr>
            <p:cNvSpPr/>
            <p:nvPr/>
          </p:nvSpPr>
          <p:spPr>
            <a:xfrm>
              <a:off x="-1602200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A4F30AE-33E1-4E75-AECB-C720589732AB}"/>
                </a:ext>
              </a:extLst>
            </p:cNvPr>
            <p:cNvSpPr/>
            <p:nvPr/>
          </p:nvSpPr>
          <p:spPr>
            <a:xfrm>
              <a:off x="-1757842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69333504-8B4F-40F8-95EF-ADDED63906C4}"/>
                </a:ext>
              </a:extLst>
            </p:cNvPr>
            <p:cNvSpPr/>
            <p:nvPr/>
          </p:nvSpPr>
          <p:spPr>
            <a:xfrm>
              <a:off x="-1482611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A4F131-B9AC-4EAB-BE89-5F4CBBA85B57}"/>
              </a:ext>
            </a:extLst>
          </p:cNvPr>
          <p:cNvGrpSpPr/>
          <p:nvPr userDrawn="1"/>
        </p:nvGrpSpPr>
        <p:grpSpPr>
          <a:xfrm>
            <a:off x="7220165" y="4966311"/>
            <a:ext cx="736063" cy="681584"/>
            <a:chOff x="2322083" y="2524595"/>
            <a:chExt cx="182169" cy="168686"/>
          </a:xfrm>
          <a:solidFill>
            <a:srgbClr val="F2F2F2">
              <a:alpha val="2000"/>
            </a:srgb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9E970E8-B362-4DA6-A66B-D8E61BC1207C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B955483-4E23-4F9B-B8F2-9ABF29C7E982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88B68BD-90FA-45BC-BA42-F5AE1103014B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9460D75-858F-4ED2-AE6E-793BA882E584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8545885-D2F0-49A7-854B-4905867EE647}"/>
              </a:ext>
            </a:extLst>
          </p:cNvPr>
          <p:cNvGrpSpPr/>
          <p:nvPr userDrawn="1"/>
        </p:nvGrpSpPr>
        <p:grpSpPr>
          <a:xfrm>
            <a:off x="8027026" y="5672720"/>
            <a:ext cx="604434" cy="538233"/>
            <a:chOff x="2521774" y="2699425"/>
            <a:chExt cx="149592" cy="133208"/>
          </a:xfrm>
          <a:solidFill>
            <a:srgbClr val="F2F2F2">
              <a:alpha val="2000"/>
            </a:srgbClr>
          </a:solidFill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2C8EC0A-2EB3-4A34-B05A-5CF78CFDE1A1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07EF0-07A9-4674-BFF7-DDD269D87FF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8996F6C-A01B-4129-8364-F000D6E6550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74C924F-4C99-463C-B0E7-D0E2189DACBC}"/>
              </a:ext>
            </a:extLst>
          </p:cNvPr>
          <p:cNvGrpSpPr/>
          <p:nvPr userDrawn="1"/>
        </p:nvGrpSpPr>
        <p:grpSpPr>
          <a:xfrm>
            <a:off x="8948065" y="5988004"/>
            <a:ext cx="699233" cy="603678"/>
            <a:chOff x="2749723" y="2777455"/>
            <a:chExt cx="173054" cy="149405"/>
          </a:xfrm>
          <a:solidFill>
            <a:srgbClr val="F2F2F2">
              <a:alpha val="2000"/>
            </a:srgbClr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940E772-31DC-46E9-BD88-20D5E182D81E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3FD70DA-4B67-4B6B-B5C4-503BC77FAB8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4E53A1B4-110E-4994-B8AC-76B53D968EA7}"/>
              </a:ext>
            </a:extLst>
          </p:cNvPr>
          <p:cNvSpPr/>
          <p:nvPr userDrawn="1"/>
        </p:nvSpPr>
        <p:spPr>
          <a:xfrm>
            <a:off x="10036043" y="6141440"/>
            <a:ext cx="546868" cy="402956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7CDD8E2-53D8-422E-A466-F7AF3B725F32}"/>
              </a:ext>
            </a:extLst>
          </p:cNvPr>
          <p:cNvSpPr/>
          <p:nvPr userDrawn="1"/>
        </p:nvSpPr>
        <p:spPr>
          <a:xfrm>
            <a:off x="11044147" y="5693578"/>
            <a:ext cx="604434" cy="719561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27E73E61-2EC4-422E-9AF2-840D0AFA8FD5}"/>
              </a:ext>
            </a:extLst>
          </p:cNvPr>
          <p:cNvSpPr/>
          <p:nvPr userDrawn="1"/>
        </p:nvSpPr>
        <p:spPr>
          <a:xfrm>
            <a:off x="11823432" y="4973511"/>
            <a:ext cx="575649" cy="719561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B72566B-3284-4654-94CE-74E9DC1B8695}"/>
              </a:ext>
            </a:extLst>
          </p:cNvPr>
          <p:cNvSpPr/>
          <p:nvPr userDrawn="1"/>
        </p:nvSpPr>
        <p:spPr>
          <a:xfrm>
            <a:off x="7388017" y="947683"/>
            <a:ext cx="4950584" cy="4950588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5C5C001-9626-49CA-8ECA-7749881A1C43}"/>
              </a:ext>
            </a:extLst>
          </p:cNvPr>
          <p:cNvSpPr/>
          <p:nvPr userDrawn="1"/>
        </p:nvSpPr>
        <p:spPr>
          <a:xfrm>
            <a:off x="6401049" y="-39289"/>
            <a:ext cx="6936578" cy="6936578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FEB9135-92BC-44ED-8118-7C33601999AB}"/>
              </a:ext>
            </a:extLst>
          </p:cNvPr>
          <p:cNvGrpSpPr/>
          <p:nvPr userDrawn="1"/>
        </p:nvGrpSpPr>
        <p:grpSpPr>
          <a:xfrm>
            <a:off x="7656015" y="1733513"/>
            <a:ext cx="4423584" cy="3879843"/>
            <a:chOff x="2429952" y="1724506"/>
            <a:chExt cx="1094798" cy="960227"/>
          </a:xfrm>
          <a:solidFill>
            <a:srgbClr val="F2F2F2">
              <a:alpha val="2000"/>
            </a:srgbClr>
          </a:solidFill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CBC55B-BC54-4224-82C6-4F72BA026FE7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7608CE1-3C4E-4023-8EC7-C834C6F0FB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165EE08-1C4C-443C-885A-7880028C80B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0BAA3FE-03A9-4CE3-A959-1C9AD82F7A5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6A11EC8-6B89-4C98-8669-800D86501CB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77892F24-1FE9-43DE-9F6F-963B0B8CDFD4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5775B4EB-C9E8-40CE-946D-FF80DC5F783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ECE99D13-08C1-42BD-AE6F-A987F46DF5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77C5672-7F14-4B51-B588-CE206ED8B00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CFC787E-A415-4C20-BE5D-8D7C748BD1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604049B-7DF3-428F-94BC-A0F5B4A3947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2EAFAB8-2E83-4FEF-872E-326B9F0E73F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A43B742F-8C86-4C73-8F48-9757E1A10206}"/>
              </a:ext>
            </a:extLst>
          </p:cNvPr>
          <p:cNvGrpSpPr/>
          <p:nvPr userDrawn="1"/>
        </p:nvGrpSpPr>
        <p:grpSpPr>
          <a:xfrm>
            <a:off x="6809528" y="360556"/>
            <a:ext cx="6110516" cy="2504073"/>
            <a:chOff x="2220454" y="1384711"/>
            <a:chExt cx="1512299" cy="619736"/>
          </a:xfrm>
          <a:solidFill>
            <a:srgbClr val="F2F2F2">
              <a:alpha val="2000"/>
            </a:srgbClr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7A09B8C-90DF-45E7-B7B0-A01A9E481812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8D5F0C8A-5780-4E5D-B10F-5FDA34BE961C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538B443B-483B-4AD4-88A1-347B10EFB1FC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2DED53C-A56C-49D2-A010-2B117E7F39B4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6993B84-3FDD-4505-B83B-B64D9963E0C2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E8CB5DE-834E-481E-83F4-8BCBB06C6CA1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AA59354-76BC-4E7B-983D-4BF40D3AC33D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92AC56-6492-4A2D-BD3F-ED423E0CA58A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B798E0A-A527-4708-95A2-1BA89AF4F4E2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E62C3CC-5088-4740-8B00-EB901D213A4F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0630499-3E02-46ED-851F-FB72FB0A7160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6E02AA5-7656-4FB3-8CA0-06EDE5503A27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1858243-469E-43B0-9C62-9EED0999530F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14BAAB3-B228-4AC0-97B2-83FE304512F9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465798E-9BF4-4A18-B4D0-5CCF78186F8C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4B69D2E2-5BFC-40B0-8D97-C818B9A315C4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03FEC04-BF6E-4DC0-857E-D445DD12D311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358BC61-1987-4B22-AA9D-F15D70B0729C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A181FAC-2A3C-4E91-8B7C-5BF7082673A7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872DB2B-EAC0-4984-A752-6D1BB70DB72E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45C7BD-EB13-4F94-BBF8-C3498E7417CF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92ADC3-A639-4C5F-8E2C-C536105094B9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EF8A3CF-BA0F-47E4-ABE4-713A244E84C8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438CD82-B61E-4EF4-895F-58697D03A11F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76D50D00-C165-4D67-8591-C2DE913E42FB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A57BC2E-1823-4402-987F-BD1926FD1C1B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AF4740-7431-4A5E-A541-3915BE1A4CFF}"/>
              </a:ext>
            </a:extLst>
          </p:cNvPr>
          <p:cNvGrpSpPr/>
          <p:nvPr/>
        </p:nvGrpSpPr>
        <p:grpSpPr>
          <a:xfrm>
            <a:off x="6281767" y="1881411"/>
            <a:ext cx="5262980" cy="2964729"/>
            <a:chOff x="6803836" y="2659156"/>
            <a:chExt cx="4215232" cy="296472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69FF9EA-B236-4C5D-92F3-F5FAEEEA5BF0}"/>
                </a:ext>
              </a:extLst>
            </p:cNvPr>
            <p:cNvSpPr txBox="1"/>
            <p:nvPr/>
          </p:nvSpPr>
          <p:spPr>
            <a:xfrm>
              <a:off x="6803836" y="2659156"/>
              <a:ext cx="421523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在此输入你的题目二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0270E8-E0CA-4703-BA17-A999B4D8C8A9}"/>
                </a:ext>
              </a:extLst>
            </p:cNvPr>
            <p:cNvSpPr txBox="1"/>
            <p:nvPr/>
          </p:nvSpPr>
          <p:spPr>
            <a:xfrm>
              <a:off x="6841997" y="3498303"/>
              <a:ext cx="4176767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蚕学馆，是杭州知府林启为实现实业救国、教育救国的宏愿于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1897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年创办的，是我国最早创办的新学教育机构之一。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0E0DD53C-02A6-4E36-AD53-111EED400B56}"/>
              </a:ext>
            </a:extLst>
          </p:cNvPr>
          <p:cNvGrpSpPr/>
          <p:nvPr/>
        </p:nvGrpSpPr>
        <p:grpSpPr>
          <a:xfrm>
            <a:off x="1836545" y="1291239"/>
            <a:ext cx="2245660" cy="4160968"/>
            <a:chOff x="3812219" y="1291239"/>
            <a:chExt cx="2245660" cy="4160968"/>
          </a:xfrm>
        </p:grpSpPr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11D0F3E4-7B7E-443E-A60F-0BE9C4794E3B}"/>
                </a:ext>
              </a:extLst>
            </p:cNvPr>
            <p:cNvSpPr/>
            <p:nvPr/>
          </p:nvSpPr>
          <p:spPr>
            <a:xfrm>
              <a:off x="5012394" y="1291239"/>
              <a:ext cx="1045485" cy="1045485"/>
            </a:xfrm>
            <a:custGeom>
              <a:avLst/>
              <a:gdLst>
                <a:gd name="connsiteX0" fmla="*/ 3164 w 462853"/>
                <a:gd name="connsiteY0" fmla="*/ 266927 h 462853"/>
                <a:gd name="connsiteX1" fmla="*/ 127437 w 462853"/>
                <a:gd name="connsiteY1" fmla="*/ 457141 h 462853"/>
                <a:gd name="connsiteX2" fmla="*/ 127437 w 462853"/>
                <a:gd name="connsiteY2" fmla="*/ 466018 h 462853"/>
                <a:gd name="connsiteX3" fmla="*/ 464115 w 462853"/>
                <a:gd name="connsiteY3" fmla="*/ 466018 h 462853"/>
                <a:gd name="connsiteX4" fmla="*/ 464750 w 462853"/>
                <a:gd name="connsiteY4" fmla="*/ 434315 h 462853"/>
                <a:gd name="connsiteX5" fmla="*/ 334136 w 462853"/>
                <a:gd name="connsiteY5" fmla="*/ 117927 h 462853"/>
                <a:gd name="connsiteX6" fmla="*/ 3164 w 462853"/>
                <a:gd name="connsiteY6" fmla="*/ 3164 h 462853"/>
                <a:gd name="connsiteX7" fmla="*/ 3164 w 462853"/>
                <a:gd name="connsiteY7" fmla="*/ 266927 h 4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53" h="462853">
                  <a:moveTo>
                    <a:pt x="3164" y="266927"/>
                  </a:moveTo>
                  <a:cubicBezTo>
                    <a:pt x="86224" y="292289"/>
                    <a:pt x="127437" y="355694"/>
                    <a:pt x="127437" y="457141"/>
                  </a:cubicBezTo>
                  <a:cubicBezTo>
                    <a:pt x="127437" y="460311"/>
                    <a:pt x="127437" y="463482"/>
                    <a:pt x="127437" y="466018"/>
                  </a:cubicBezTo>
                  <a:lnTo>
                    <a:pt x="464115" y="466018"/>
                  </a:lnTo>
                  <a:cubicBezTo>
                    <a:pt x="464750" y="455873"/>
                    <a:pt x="464750" y="445094"/>
                    <a:pt x="464750" y="434315"/>
                  </a:cubicBezTo>
                  <a:cubicBezTo>
                    <a:pt x="464750" y="299898"/>
                    <a:pt x="421000" y="194646"/>
                    <a:pt x="334136" y="117927"/>
                  </a:cubicBezTo>
                  <a:cubicBezTo>
                    <a:pt x="251710" y="45645"/>
                    <a:pt x="141386" y="7603"/>
                    <a:pt x="3164" y="3164"/>
                  </a:cubicBezTo>
                  <a:lnTo>
                    <a:pt x="3164" y="266927"/>
                  </a:lnTo>
                  <a:close/>
                </a:path>
              </a:pathLst>
            </a:custGeom>
            <a:solidFill>
              <a:schemeClr val="accent1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193253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:a16="http://schemas.microsoft.com/office/drawing/2014/main" id="{7E293B31-C9B3-4FE8-892B-50768AD49C87}"/>
                </a:ext>
              </a:extLst>
            </p:cNvPr>
            <p:cNvSpPr/>
            <p:nvPr/>
          </p:nvSpPr>
          <p:spPr>
            <a:xfrm>
              <a:off x="3956882" y="1305562"/>
              <a:ext cx="759051" cy="902269"/>
            </a:xfrm>
            <a:custGeom>
              <a:avLst/>
              <a:gdLst>
                <a:gd name="connsiteX0" fmla="*/ 339209 w 336044"/>
                <a:gd name="connsiteY0" fmla="*/ 3164 h 399448"/>
                <a:gd name="connsiteX1" fmla="*/ 3164 w 336044"/>
                <a:gd name="connsiteY1" fmla="*/ 123633 h 399448"/>
                <a:gd name="connsiteX2" fmla="*/ 3164 w 336044"/>
                <a:gd name="connsiteY2" fmla="*/ 402613 h 399448"/>
                <a:gd name="connsiteX3" fmla="*/ 339209 w 336044"/>
                <a:gd name="connsiteY3" fmla="*/ 248540 h 399448"/>
                <a:gd name="connsiteX4" fmla="*/ 339209 w 336044"/>
                <a:gd name="connsiteY4" fmla="*/ 3164 h 39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44" h="399448">
                  <a:moveTo>
                    <a:pt x="339209" y="3164"/>
                  </a:moveTo>
                  <a:cubicBezTo>
                    <a:pt x="217472" y="17747"/>
                    <a:pt x="105246" y="57692"/>
                    <a:pt x="3164" y="123633"/>
                  </a:cubicBezTo>
                  <a:lnTo>
                    <a:pt x="3164" y="402613"/>
                  </a:lnTo>
                  <a:cubicBezTo>
                    <a:pt x="110318" y="308140"/>
                    <a:pt x="222544" y="257417"/>
                    <a:pt x="339209" y="248540"/>
                  </a:cubicBezTo>
                  <a:lnTo>
                    <a:pt x="339209" y="3164"/>
                  </a:lnTo>
                  <a:close/>
                </a:path>
              </a:pathLst>
            </a:custGeom>
            <a:solidFill>
              <a:schemeClr val="accent1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193253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:a16="http://schemas.microsoft.com/office/drawing/2014/main" id="{72BAA0CC-6DB2-4DDE-95FC-420A21BC8A01}"/>
                </a:ext>
              </a:extLst>
            </p:cNvPr>
            <p:cNvSpPr/>
            <p:nvPr/>
          </p:nvSpPr>
          <p:spPr>
            <a:xfrm>
              <a:off x="3971908" y="2631023"/>
              <a:ext cx="2048005" cy="1245990"/>
            </a:xfrm>
            <a:custGeom>
              <a:avLst/>
              <a:gdLst>
                <a:gd name="connsiteX0" fmla="*/ 366795 w 906685"/>
                <a:gd name="connsiteY0" fmla="*/ 549401 h 551619"/>
                <a:gd name="connsiteX1" fmla="*/ 548132 w 906685"/>
                <a:gd name="connsiteY1" fmla="*/ 406106 h 551619"/>
                <a:gd name="connsiteX2" fmla="*/ 777657 w 906685"/>
                <a:gd name="connsiteY2" fmla="*/ 215259 h 551619"/>
                <a:gd name="connsiteX3" fmla="*/ 887347 w 906685"/>
                <a:gd name="connsiteY3" fmla="*/ 45334 h 551619"/>
                <a:gd name="connsiteX4" fmla="*/ 901930 w 906685"/>
                <a:gd name="connsiteY4" fmla="*/ 4755 h 551619"/>
                <a:gd name="connsiteX5" fmla="*/ 552571 w 906685"/>
                <a:gd name="connsiteY5" fmla="*/ 4755 h 551619"/>
                <a:gd name="connsiteX6" fmla="*/ 529745 w 906685"/>
                <a:gd name="connsiteY6" fmla="*/ 42164 h 551619"/>
                <a:gd name="connsiteX7" fmla="*/ 326216 w 906685"/>
                <a:gd name="connsiteY7" fmla="*/ 234914 h 551619"/>
                <a:gd name="connsiteX8" fmla="*/ 91619 w 906685"/>
                <a:gd name="connsiteY8" fmla="*/ 431468 h 551619"/>
                <a:gd name="connsiteX9" fmla="*/ 4755 w 906685"/>
                <a:gd name="connsiteY9" fmla="*/ 550035 h 551619"/>
                <a:gd name="connsiteX10" fmla="*/ 366795 w 906685"/>
                <a:gd name="connsiteY10" fmla="*/ 550035 h 55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6685" h="551619">
                  <a:moveTo>
                    <a:pt x="366795" y="549401"/>
                  </a:moveTo>
                  <a:cubicBezTo>
                    <a:pt x="405472" y="512626"/>
                    <a:pt x="465706" y="464439"/>
                    <a:pt x="548132" y="406106"/>
                  </a:cubicBezTo>
                  <a:cubicBezTo>
                    <a:pt x="653384" y="331923"/>
                    <a:pt x="730104" y="267884"/>
                    <a:pt x="777657" y="215259"/>
                  </a:cubicBezTo>
                  <a:cubicBezTo>
                    <a:pt x="825211" y="161999"/>
                    <a:pt x="861985" y="105569"/>
                    <a:pt x="887347" y="45334"/>
                  </a:cubicBezTo>
                  <a:cubicBezTo>
                    <a:pt x="893053" y="32019"/>
                    <a:pt x="897492" y="18704"/>
                    <a:pt x="901930" y="4755"/>
                  </a:cubicBezTo>
                  <a:lnTo>
                    <a:pt x="552571" y="4755"/>
                  </a:lnTo>
                  <a:cubicBezTo>
                    <a:pt x="545596" y="17436"/>
                    <a:pt x="538622" y="30117"/>
                    <a:pt x="529745" y="42164"/>
                  </a:cubicBezTo>
                  <a:cubicBezTo>
                    <a:pt x="491068" y="97960"/>
                    <a:pt x="423226" y="161999"/>
                    <a:pt x="326216" y="234914"/>
                  </a:cubicBezTo>
                  <a:cubicBezTo>
                    <a:pt x="220331" y="309731"/>
                    <a:pt x="141709" y="375672"/>
                    <a:pt x="91619" y="431468"/>
                  </a:cubicBezTo>
                  <a:cubicBezTo>
                    <a:pt x="58015" y="468877"/>
                    <a:pt x="28849" y="508822"/>
                    <a:pt x="4755" y="550035"/>
                  </a:cubicBezTo>
                  <a:lnTo>
                    <a:pt x="366795" y="550035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193253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:a16="http://schemas.microsoft.com/office/drawing/2014/main" id="{EC13A037-0CDB-414F-AD8B-50B3B986C743}"/>
                </a:ext>
              </a:extLst>
            </p:cNvPr>
            <p:cNvSpPr/>
            <p:nvPr/>
          </p:nvSpPr>
          <p:spPr>
            <a:xfrm>
              <a:off x="3812219" y="4168461"/>
              <a:ext cx="1368050" cy="580031"/>
            </a:xfrm>
            <a:custGeom>
              <a:avLst/>
              <a:gdLst>
                <a:gd name="connsiteX0" fmla="*/ 42966 w 1368050"/>
                <a:gd name="connsiteY0" fmla="*/ 0 h 580031"/>
                <a:gd name="connsiteX1" fmla="*/ 1368050 w 1368050"/>
                <a:gd name="connsiteY1" fmla="*/ 0 h 580031"/>
                <a:gd name="connsiteX2" fmla="*/ 980488 w 1368050"/>
                <a:gd name="connsiteY2" fmla="*/ 580031 h 580031"/>
                <a:gd name="connsiteX3" fmla="*/ 0 w 1368050"/>
                <a:gd name="connsiteY3" fmla="*/ 580031 h 580031"/>
                <a:gd name="connsiteX4" fmla="*/ 0 w 1368050"/>
                <a:gd name="connsiteY4" fmla="*/ 327968 h 580031"/>
                <a:gd name="connsiteX5" fmla="*/ 42966 w 1368050"/>
                <a:gd name="connsiteY5" fmla="*/ 0 h 58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8050" h="580031">
                  <a:moveTo>
                    <a:pt x="42966" y="0"/>
                  </a:moveTo>
                  <a:lnTo>
                    <a:pt x="1368050" y="0"/>
                  </a:lnTo>
                  <a:lnTo>
                    <a:pt x="980488" y="580031"/>
                  </a:lnTo>
                  <a:lnTo>
                    <a:pt x="0" y="580031"/>
                  </a:lnTo>
                  <a:lnTo>
                    <a:pt x="0" y="327968"/>
                  </a:lnTo>
                  <a:cubicBezTo>
                    <a:pt x="0" y="211962"/>
                    <a:pt x="14323" y="103118"/>
                    <a:pt x="4296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193253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81" name="直接连接符 80">
              <a:extLst>
                <a:ext uri="{FF2B5EF4-FFF2-40B4-BE49-F238E27FC236}">
                  <a16:creationId xmlns:a16="http://schemas.microsoft.com/office/drawing/2014/main" id="{18EFCE7E-7F2E-42B6-907E-B0DB9983BE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22501" y="2953815"/>
              <a:ext cx="1669361" cy="249839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文本框 82">
              <a:extLst>
                <a:ext uri="{FF2B5EF4-FFF2-40B4-BE49-F238E27FC236}">
                  <a16:creationId xmlns:a16="http://schemas.microsoft.com/office/drawing/2014/main" id="{2C8698EE-E846-4A3D-AD39-4187A3A64C62}"/>
                </a:ext>
              </a:extLst>
            </p:cNvPr>
            <p:cNvSpPr txBox="1"/>
            <p:nvPr/>
          </p:nvSpPr>
          <p:spPr>
            <a:xfrm>
              <a:off x="5333837" y="443072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PART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84" name="直接连接符 83">
              <a:extLst>
                <a:ext uri="{FF2B5EF4-FFF2-40B4-BE49-F238E27FC236}">
                  <a16:creationId xmlns:a16="http://schemas.microsoft.com/office/drawing/2014/main" id="{99ED741E-3AB0-4901-AD52-466A478754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711811" y="3512379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接连接符 84">
              <a:extLst>
                <a:ext uri="{FF2B5EF4-FFF2-40B4-BE49-F238E27FC236}">
                  <a16:creationId xmlns:a16="http://schemas.microsoft.com/office/drawing/2014/main" id="{89B21952-411D-4767-A25D-8E271561D8D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618578" y="3793505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>
              <a:extLst>
                <a:ext uri="{FF2B5EF4-FFF2-40B4-BE49-F238E27FC236}">
                  <a16:creationId xmlns:a16="http://schemas.microsoft.com/office/drawing/2014/main" id="{8B67058A-8FC3-4577-9729-38E485B03F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641765" y="3363776"/>
              <a:ext cx="250994" cy="3756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52922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7">
            <a:extLst>
              <a:ext uri="{FF2B5EF4-FFF2-40B4-BE49-F238E27FC236}">
                <a16:creationId xmlns:a16="http://schemas.microsoft.com/office/drawing/2014/main" id="{A00A7C9F-DF1B-4645-B7D0-61A6EA3195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26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7" name="Group 4">
            <a:extLst>
              <a:ext uri="{FF2B5EF4-FFF2-40B4-BE49-F238E27FC236}">
                <a16:creationId xmlns:a16="http://schemas.microsoft.com/office/drawing/2014/main" id="{4C60FACF-6CD2-46F5-B5DD-D7CD7F050647}"/>
              </a:ext>
            </a:extLst>
          </p:cNvPr>
          <p:cNvGrpSpPr/>
          <p:nvPr/>
        </p:nvGrpSpPr>
        <p:grpSpPr>
          <a:xfrm>
            <a:off x="869334" y="2903965"/>
            <a:ext cx="3048000" cy="2213986"/>
            <a:chOff x="1056043" y="2678668"/>
            <a:chExt cx="3048000" cy="2213986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86F46A32-C6F7-4870-B424-C53B10B417BF}"/>
                </a:ext>
              </a:extLst>
            </p:cNvPr>
            <p:cNvSpPr/>
            <p:nvPr/>
          </p:nvSpPr>
          <p:spPr>
            <a:xfrm>
              <a:off x="1056043" y="3187700"/>
              <a:ext cx="3048000" cy="170495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19" name="文本框 2">
              <a:extLst>
                <a:ext uri="{FF2B5EF4-FFF2-40B4-BE49-F238E27FC236}">
                  <a16:creationId xmlns:a16="http://schemas.microsoft.com/office/drawing/2014/main" id="{F894F14A-43FF-4F43-9A1F-FC4CAB562AFA}"/>
                </a:ext>
              </a:extLst>
            </p:cNvPr>
            <p:cNvSpPr txBox="1"/>
            <p:nvPr/>
          </p:nvSpPr>
          <p:spPr>
            <a:xfrm>
              <a:off x="1410492" y="2678668"/>
              <a:ext cx="23391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4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在此输入小标题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9FAC46B2-8C94-4A05-BE9C-2EE28798A7FF}"/>
              </a:ext>
            </a:extLst>
          </p:cNvPr>
          <p:cNvGrpSpPr/>
          <p:nvPr/>
        </p:nvGrpSpPr>
        <p:grpSpPr>
          <a:xfrm>
            <a:off x="4457700" y="2903965"/>
            <a:ext cx="3048000" cy="2213986"/>
            <a:chOff x="1056043" y="2678668"/>
            <a:chExt cx="3048000" cy="2213986"/>
          </a:xfrm>
        </p:grpSpPr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B27E63A5-DA28-4263-A3F3-F54D110BD5C6}"/>
                </a:ext>
              </a:extLst>
            </p:cNvPr>
            <p:cNvSpPr/>
            <p:nvPr/>
          </p:nvSpPr>
          <p:spPr>
            <a:xfrm>
              <a:off x="1056043" y="3187700"/>
              <a:ext cx="3048000" cy="17049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A5209971-D6FD-4D54-A140-6975E2C185AA}"/>
                </a:ext>
              </a:extLst>
            </p:cNvPr>
            <p:cNvSpPr txBox="1"/>
            <p:nvPr/>
          </p:nvSpPr>
          <p:spPr>
            <a:xfrm>
              <a:off x="1410492" y="2678668"/>
              <a:ext cx="23391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在此输入小标题</a:t>
              </a:r>
            </a:p>
          </p:txBody>
        </p:sp>
      </p:grpSp>
      <p:grpSp>
        <p:nvGrpSpPr>
          <p:cNvPr id="21" name="Group 12">
            <a:extLst>
              <a:ext uri="{FF2B5EF4-FFF2-40B4-BE49-F238E27FC236}">
                <a16:creationId xmlns:a16="http://schemas.microsoft.com/office/drawing/2014/main" id="{BEB3AF2A-FF51-4C78-8533-FA9CD4646A1F}"/>
              </a:ext>
            </a:extLst>
          </p:cNvPr>
          <p:cNvGrpSpPr/>
          <p:nvPr/>
        </p:nvGrpSpPr>
        <p:grpSpPr>
          <a:xfrm>
            <a:off x="8046066" y="2903965"/>
            <a:ext cx="3048000" cy="2213986"/>
            <a:chOff x="1056043" y="2678668"/>
            <a:chExt cx="3048000" cy="2213986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3AD74437-4F3E-4394-833D-02AF66879BA8}"/>
                </a:ext>
              </a:extLst>
            </p:cNvPr>
            <p:cNvSpPr/>
            <p:nvPr/>
          </p:nvSpPr>
          <p:spPr>
            <a:xfrm>
              <a:off x="1056043" y="3187700"/>
              <a:ext cx="3048000" cy="1704954"/>
            </a:xfrm>
            <a:prstGeom prst="rect">
              <a:avLst/>
            </a:prstGeom>
          </p:spPr>
          <p:txBody>
            <a:bodyPr wrap="squar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23" name="文本框 14">
              <a:extLst>
                <a:ext uri="{FF2B5EF4-FFF2-40B4-BE49-F238E27FC236}">
                  <a16:creationId xmlns:a16="http://schemas.microsoft.com/office/drawing/2014/main" id="{1EC771CD-73B3-4C4D-A676-CB76C7E1436C}"/>
                </a:ext>
              </a:extLst>
            </p:cNvPr>
            <p:cNvSpPr txBox="1"/>
            <p:nvPr/>
          </p:nvSpPr>
          <p:spPr>
            <a:xfrm>
              <a:off x="1410492" y="2678668"/>
              <a:ext cx="233910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4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在此输入小标题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6A049A34-D116-4573-836D-1C522003982F}"/>
              </a:ext>
            </a:extLst>
          </p:cNvPr>
          <p:cNvGrpSpPr/>
          <p:nvPr/>
        </p:nvGrpSpPr>
        <p:grpSpPr>
          <a:xfrm>
            <a:off x="1852072" y="1724506"/>
            <a:ext cx="1094798" cy="960227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404A3866-C7E3-4ED4-8CCD-B205643E706A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A94C5EB-3B24-49AF-B45B-91300FCD8160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3" name="组合 32">
                <a:extLst>
                  <a:ext uri="{FF2B5EF4-FFF2-40B4-BE49-F238E27FC236}">
                    <a16:creationId xmlns:a16="http://schemas.microsoft.com/office/drawing/2014/main" id="{60944F98-26BE-494F-AAB7-36D48A68E3F4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C17D8710-2DBA-4583-A400-58C27F84FAD6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EF675BCC-7AE3-4ABE-8BB9-46C506C89CEC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400FE5DB-385F-4994-861D-DD2F38349817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AA8B7037-D56F-4C0C-8BB1-D6CB4ED5FC4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EC79B41E-2019-425D-BE46-E5D858E2874A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F7140302-F42C-425A-B372-EF7859552ACA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B1F035F4-E3A4-4598-8704-6DFAEB051A52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EE4BC76F-FD58-4752-BFDD-AD39EF75DF48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F360E49-2F0B-4531-8E6E-2A10CDB94E7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84D8A70A-83F2-4458-974F-36A019554F5A}"/>
              </a:ext>
            </a:extLst>
          </p:cNvPr>
          <p:cNvGrpSpPr/>
          <p:nvPr/>
        </p:nvGrpSpPr>
        <p:grpSpPr>
          <a:xfrm>
            <a:off x="5434301" y="1724506"/>
            <a:ext cx="1094798" cy="960227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925B8DDA-2483-4215-8B56-E78CB275209C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3DFA1FB1-91AF-4F23-917A-795A4BAC8F8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6" name="组合 45">
                <a:extLst>
                  <a:ext uri="{FF2B5EF4-FFF2-40B4-BE49-F238E27FC236}">
                    <a16:creationId xmlns:a16="http://schemas.microsoft.com/office/drawing/2014/main" id="{8BAA3DD5-A12D-425B-B707-09468E8F1892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040F480F-2A03-4E47-BBA3-98DBD0394ABD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5C503D5B-D4E6-4D30-8C85-36425EA6B720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0DF7BEAE-8EF0-4204-8FEF-B8E0BE3B01A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BA9A3E98-4087-40CF-8CC4-4BC47E0DDD89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0" name="组合 39">
              <a:extLst>
                <a:ext uri="{FF2B5EF4-FFF2-40B4-BE49-F238E27FC236}">
                  <a16:creationId xmlns:a16="http://schemas.microsoft.com/office/drawing/2014/main" id="{C2D8F49F-050E-415B-A076-49B047008B30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C021919B-EDAA-468A-B053-7C96F31FE67D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37D8932-6B27-4BC0-85BA-D72E19B758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B4D0835-0D08-40F0-AB90-3F6C2D426169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B4AD02F6-90D3-4E30-8637-A79A4B6DEA57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B33239BE-9A37-4765-920A-ADF121EB224C}"/>
              </a:ext>
            </a:extLst>
          </p:cNvPr>
          <p:cNvGrpSpPr/>
          <p:nvPr/>
        </p:nvGrpSpPr>
        <p:grpSpPr>
          <a:xfrm>
            <a:off x="9022667" y="1724506"/>
            <a:ext cx="1094798" cy="960227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E0920626-76A8-424F-BB5E-FCFEC4F91949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AE9CB7B4-1A46-4B67-95D9-7B8FFE22CA9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" name="组合 58">
                <a:extLst>
                  <a:ext uri="{FF2B5EF4-FFF2-40B4-BE49-F238E27FC236}">
                    <a16:creationId xmlns:a16="http://schemas.microsoft.com/office/drawing/2014/main" id="{842B0C12-B723-4102-A2B9-90FE074A6663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EBB11D88-D2E2-4408-BAB6-524DC476DED2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90CADACE-9930-487C-BA33-009FDFD57224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DCA43E05-2CB5-4D13-BA62-D603C46AD4A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12402DF9-EBC4-4EC2-9D1D-F12209ABB1E5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742C430E-5C61-42BA-9388-5AD601FAE0B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43F3DA8-0B99-4719-B4CD-2814F6B4E443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7A170CB5-20E7-4D34-A5CE-DFAFAFEDB3E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49F4E089-C612-49A5-B96E-D1DCFA4FCC54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ABAFD054-0FCC-4D9E-BA0D-8C2628D681E5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cxnSp>
        <p:nvCxnSpPr>
          <p:cNvPr id="3" name="直接连接符 2">
            <a:extLst>
              <a:ext uri="{FF2B5EF4-FFF2-40B4-BE49-F238E27FC236}">
                <a16:creationId xmlns:a16="http://schemas.microsoft.com/office/drawing/2014/main" id="{51CF702C-D466-42C9-840F-957720BCFF95}"/>
              </a:ext>
            </a:extLst>
          </p:cNvPr>
          <p:cNvCxnSpPr/>
          <p:nvPr/>
        </p:nvCxnSpPr>
        <p:spPr>
          <a:xfrm>
            <a:off x="4109052" y="2279412"/>
            <a:ext cx="0" cy="2299175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接连接符 63">
            <a:extLst>
              <a:ext uri="{FF2B5EF4-FFF2-40B4-BE49-F238E27FC236}">
                <a16:creationId xmlns:a16="http://schemas.microsoft.com/office/drawing/2014/main" id="{32F86F67-EC4E-4126-82FF-B45ED12C8F60}"/>
              </a:ext>
            </a:extLst>
          </p:cNvPr>
          <p:cNvCxnSpPr/>
          <p:nvPr/>
        </p:nvCxnSpPr>
        <p:spPr>
          <a:xfrm>
            <a:off x="7766653" y="2279412"/>
            <a:ext cx="0" cy="2299175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7246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7">
            <a:extLst>
              <a:ext uri="{FF2B5EF4-FFF2-40B4-BE49-F238E27FC236}">
                <a16:creationId xmlns:a16="http://schemas.microsoft.com/office/drawing/2014/main" id="{A00A7C9F-DF1B-4645-B7D0-61A6EA31958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27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CF54E153-AD67-4138-95AF-E8338F7BB8B8}"/>
              </a:ext>
            </a:extLst>
          </p:cNvPr>
          <p:cNvGrpSpPr/>
          <p:nvPr/>
        </p:nvGrpSpPr>
        <p:grpSpPr>
          <a:xfrm>
            <a:off x="1087793" y="1405599"/>
            <a:ext cx="9573857" cy="1171003"/>
            <a:chOff x="1087793" y="1651000"/>
            <a:chExt cx="9573857" cy="117100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380B4E65-01EB-43F3-8F11-2B528046621B}"/>
                </a:ext>
              </a:extLst>
            </p:cNvPr>
            <p:cNvSpPr/>
            <p:nvPr/>
          </p:nvSpPr>
          <p:spPr>
            <a:xfrm>
              <a:off x="1087793" y="1948046"/>
              <a:ext cx="9573857" cy="8739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7E4B9051-ADAA-453E-8D11-262C93AE385D}"/>
                </a:ext>
              </a:extLst>
            </p:cNvPr>
            <p:cNvSpPr txBox="1"/>
            <p:nvPr/>
          </p:nvSpPr>
          <p:spPr>
            <a:xfrm>
              <a:off x="1111250" y="1651000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7EF66264-F6A5-4A9A-A3AE-6185190E14E4}"/>
              </a:ext>
            </a:extLst>
          </p:cNvPr>
          <p:cNvGrpSpPr/>
          <p:nvPr/>
        </p:nvGrpSpPr>
        <p:grpSpPr>
          <a:xfrm>
            <a:off x="1087793" y="2907738"/>
            <a:ext cx="9573857" cy="1171003"/>
            <a:chOff x="1087793" y="1651000"/>
            <a:chExt cx="9573857" cy="1171003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id="{37F4B6A2-197F-46F1-AD42-59816E4B065F}"/>
                </a:ext>
              </a:extLst>
            </p:cNvPr>
            <p:cNvSpPr/>
            <p:nvPr/>
          </p:nvSpPr>
          <p:spPr>
            <a:xfrm>
              <a:off x="1087793" y="1948046"/>
              <a:ext cx="9573857" cy="8739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D6259E6C-6E23-458F-97D7-76A0AC6687E2}"/>
                </a:ext>
              </a:extLst>
            </p:cNvPr>
            <p:cNvSpPr txBox="1"/>
            <p:nvPr/>
          </p:nvSpPr>
          <p:spPr>
            <a:xfrm>
              <a:off x="1111250" y="1651000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E9A8DF10-CD04-48F2-9AE5-4847CC07E387}"/>
              </a:ext>
            </a:extLst>
          </p:cNvPr>
          <p:cNvGrpSpPr/>
          <p:nvPr/>
        </p:nvGrpSpPr>
        <p:grpSpPr>
          <a:xfrm>
            <a:off x="1087793" y="4409877"/>
            <a:ext cx="9573857" cy="1171003"/>
            <a:chOff x="1087793" y="1651000"/>
            <a:chExt cx="9573857" cy="117100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id="{B4FB81E1-6B21-488F-B7E6-8C85D52EC7A6}"/>
                </a:ext>
              </a:extLst>
            </p:cNvPr>
            <p:cNvSpPr/>
            <p:nvPr/>
          </p:nvSpPr>
          <p:spPr>
            <a:xfrm>
              <a:off x="1087793" y="1948046"/>
              <a:ext cx="9573857" cy="8739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latin typeface="Source Han Sans"/>
                  <a:cs typeface="+mn-ea"/>
                  <a:sym typeface="Source Han Sans"/>
                </a:rPr>
                <a:t>蚕学馆。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F5756072-FB5F-4F89-BDA9-C75B683E9297}"/>
                </a:ext>
              </a:extLst>
            </p:cNvPr>
            <p:cNvSpPr txBox="1"/>
            <p:nvPr/>
          </p:nvSpPr>
          <p:spPr>
            <a:xfrm>
              <a:off x="1111250" y="1651000"/>
              <a:ext cx="172354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56830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6">
            <a:extLst>
              <a:ext uri="{FF2B5EF4-FFF2-40B4-BE49-F238E27FC236}">
                <a16:creationId xmlns:a16="http://schemas.microsoft.com/office/drawing/2014/main" id="{557EFDBA-0303-49D2-8E19-8BBF0143538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7805E5EC-1EE5-4706-B101-CB9ABA73A69B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28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33" name="Group 4">
            <a:extLst>
              <a:ext uri="{FF2B5EF4-FFF2-40B4-BE49-F238E27FC236}">
                <a16:creationId xmlns:a16="http://schemas.microsoft.com/office/drawing/2014/main" id="{DC3213D8-CDC7-4DD6-8821-0C9CF43C6C88}"/>
              </a:ext>
            </a:extLst>
          </p:cNvPr>
          <p:cNvGrpSpPr/>
          <p:nvPr/>
        </p:nvGrpSpPr>
        <p:grpSpPr>
          <a:xfrm>
            <a:off x="1130300" y="2048010"/>
            <a:ext cx="4330700" cy="1177118"/>
            <a:chOff x="1130300" y="2187545"/>
            <a:chExt cx="4330700" cy="1177118"/>
          </a:xfrm>
        </p:grpSpPr>
        <p:sp>
          <p:nvSpPr>
            <p:cNvPr id="35" name="文本框 2">
              <a:extLst>
                <a:ext uri="{FF2B5EF4-FFF2-40B4-BE49-F238E27FC236}">
                  <a16:creationId xmlns:a16="http://schemas.microsoft.com/office/drawing/2014/main" id="{1B90BF0C-594A-406E-83BC-A51B35411999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6" name="文本框 3">
              <a:extLst>
                <a:ext uri="{FF2B5EF4-FFF2-40B4-BE49-F238E27FC236}">
                  <a16:creationId xmlns:a16="http://schemas.microsoft.com/office/drawing/2014/main" id="{4FD83F5F-B90E-44BD-A8A1-9CC0C174D8B4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CBDFFB29-5ED2-41B7-B3B3-CC6F33A14901}"/>
              </a:ext>
            </a:extLst>
          </p:cNvPr>
          <p:cNvGrpSpPr/>
          <p:nvPr/>
        </p:nvGrpSpPr>
        <p:grpSpPr>
          <a:xfrm>
            <a:off x="1229535" y="1619808"/>
            <a:ext cx="496033" cy="43506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22DEF58-F44C-4B6F-ACFB-555D5E4FD0B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95BE5D8C-7137-4553-92B5-E842E15B3D0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8" name="组合 27">
                <a:extLst>
                  <a:ext uri="{FF2B5EF4-FFF2-40B4-BE49-F238E27FC236}">
                    <a16:creationId xmlns:a16="http://schemas.microsoft.com/office/drawing/2014/main" id="{5A4FB7B2-830B-4C93-AA48-80283AC0323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BC3888E6-EFB3-40D0-8E68-92F3E5910DE7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FFE9ED2C-1F40-4ABC-B764-26618AC597A0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74C4E7A4-FA29-4E08-9CAA-D9E69F05EE99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003B5BC2-9D89-403A-A49E-B4EB671DDD85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1EAA30BC-2754-4E6E-A3DE-AF7AB2C56B6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A2C0384B-F21D-466D-9B0D-55B774A51C6E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E2CEB789-1566-4396-9796-61961A2637D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7BEECF8F-2F41-4792-B38A-BA39651EA44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E9CF55BD-6238-466D-8D1E-8DC22413E812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0" name="Group 4">
            <a:extLst>
              <a:ext uri="{FF2B5EF4-FFF2-40B4-BE49-F238E27FC236}">
                <a16:creationId xmlns:a16="http://schemas.microsoft.com/office/drawing/2014/main" id="{88D6A468-D473-45BA-BAB9-7978197D6035}"/>
              </a:ext>
            </a:extLst>
          </p:cNvPr>
          <p:cNvGrpSpPr/>
          <p:nvPr/>
        </p:nvGrpSpPr>
        <p:grpSpPr>
          <a:xfrm>
            <a:off x="1130300" y="4217610"/>
            <a:ext cx="4330700" cy="1177118"/>
            <a:chOff x="1130300" y="2187545"/>
            <a:chExt cx="4330700" cy="1177118"/>
          </a:xfrm>
        </p:grpSpPr>
        <p:sp>
          <p:nvSpPr>
            <p:cNvPr id="64" name="文本框 2">
              <a:extLst>
                <a:ext uri="{FF2B5EF4-FFF2-40B4-BE49-F238E27FC236}">
                  <a16:creationId xmlns:a16="http://schemas.microsoft.com/office/drawing/2014/main" id="{046B479C-26E7-4E99-A5E1-E2104DC26BF3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5" name="文本框 3">
              <a:extLst>
                <a:ext uri="{FF2B5EF4-FFF2-40B4-BE49-F238E27FC236}">
                  <a16:creationId xmlns:a16="http://schemas.microsoft.com/office/drawing/2014/main" id="{64016658-D63A-4093-ADD5-132434896D1B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学校办学历史悠久。浙江理工大学坐落在历史文化名城杭州市。</a:t>
              </a: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405A230C-8886-494B-9544-AF34886B744B}"/>
              </a:ext>
            </a:extLst>
          </p:cNvPr>
          <p:cNvGrpSpPr/>
          <p:nvPr/>
        </p:nvGrpSpPr>
        <p:grpSpPr>
          <a:xfrm>
            <a:off x="1229535" y="3789408"/>
            <a:ext cx="496033" cy="43506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id="{D0931430-FC89-400D-A9C9-0654ECB50DD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046730C5-96D5-4FF7-B362-BB8D23B3091B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9" name="组合 58">
                <a:extLst>
                  <a:ext uri="{FF2B5EF4-FFF2-40B4-BE49-F238E27FC236}">
                    <a16:creationId xmlns:a16="http://schemas.microsoft.com/office/drawing/2014/main" id="{3CAC75B6-62D7-49DF-9159-0B600613EF1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DCF899BA-4159-4B23-BD49-C77AA6A655C1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C9997460-5F35-4756-BFEF-3FB373A06A26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A9E17C71-4BE1-4DDB-AA7B-9E05B9B2F02E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35F159FD-8F92-4FA7-AEF5-8BAC3DF204FA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2AE1CD31-6AF5-4741-B151-D073C4E4A21A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3F50D3E6-AE58-46A2-9AB2-301EAF49D13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4589FEB6-D741-4CAE-BA36-897485D650B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518E0F7E-09A0-4CD8-ADFF-926D5995AB5F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9A6B3792-931C-4954-A42C-6B8775BA16C6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7" name="Group 4">
            <a:extLst>
              <a:ext uri="{FF2B5EF4-FFF2-40B4-BE49-F238E27FC236}">
                <a16:creationId xmlns:a16="http://schemas.microsoft.com/office/drawing/2014/main" id="{B91E1646-EE84-4335-A8DC-5287FA45D68F}"/>
              </a:ext>
            </a:extLst>
          </p:cNvPr>
          <p:cNvGrpSpPr/>
          <p:nvPr/>
        </p:nvGrpSpPr>
        <p:grpSpPr>
          <a:xfrm>
            <a:off x="7048500" y="4217610"/>
            <a:ext cx="4330700" cy="1177118"/>
            <a:chOff x="1130300" y="2187545"/>
            <a:chExt cx="4330700" cy="1177118"/>
          </a:xfrm>
        </p:grpSpPr>
        <p:sp>
          <p:nvSpPr>
            <p:cNvPr id="81" name="文本框 2">
              <a:extLst>
                <a:ext uri="{FF2B5EF4-FFF2-40B4-BE49-F238E27FC236}">
                  <a16:creationId xmlns:a16="http://schemas.microsoft.com/office/drawing/2014/main" id="{A47FD84A-EC69-453E-9554-8EE22F2DA97D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2" name="文本框 3">
              <a:extLst>
                <a:ext uri="{FF2B5EF4-FFF2-40B4-BE49-F238E27FC236}">
                  <a16:creationId xmlns:a16="http://schemas.microsoft.com/office/drawing/2014/main" id="{45D5B32D-EF03-43BE-83FE-B92E6123EE6F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学校办学历史悠久。浙江理工大学坐落在历史文化名城杭州市。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7E9757C0-2277-4599-A7EF-D248E3838C29}"/>
              </a:ext>
            </a:extLst>
          </p:cNvPr>
          <p:cNvGrpSpPr/>
          <p:nvPr/>
        </p:nvGrpSpPr>
        <p:grpSpPr>
          <a:xfrm>
            <a:off x="7147735" y="3789408"/>
            <a:ext cx="496033" cy="43506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DE9A91E2-A9F3-47F5-812B-697FB2554ED1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7275563B-0234-4258-9E37-BF90C3CBA95E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76" name="组合 75">
                <a:extLst>
                  <a:ext uri="{FF2B5EF4-FFF2-40B4-BE49-F238E27FC236}">
                    <a16:creationId xmlns:a16="http://schemas.microsoft.com/office/drawing/2014/main" id="{AFD1EAE8-2546-4F8E-95E2-8AD76FBD4818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5EAAE690-ABE9-4E55-A33F-2B5CE2DAAFA9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15F53F12-D224-49E9-8A04-CD5E9B159C6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7CA47059-17F4-48ED-BBD5-5F9DD42D31CA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D499E494-BEB4-478B-AE47-47D5F3A6A50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7416B0D1-2F2B-4FD6-96DD-7BB63266DEC0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CE1DFCB2-905C-432B-8568-4339D68E2932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49A2CE05-423C-459C-8EE8-321FA027CFF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0BCA1A9-583C-4BA2-A5CD-1480773DBC53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76FE66DE-CD7F-45D6-B28C-900106CA1857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4" name="Group 4">
            <a:extLst>
              <a:ext uri="{FF2B5EF4-FFF2-40B4-BE49-F238E27FC236}">
                <a16:creationId xmlns:a16="http://schemas.microsoft.com/office/drawing/2014/main" id="{EA387B87-E49A-48FA-9D67-A042AC06545D}"/>
              </a:ext>
            </a:extLst>
          </p:cNvPr>
          <p:cNvGrpSpPr/>
          <p:nvPr/>
        </p:nvGrpSpPr>
        <p:grpSpPr>
          <a:xfrm>
            <a:off x="7048500" y="2048010"/>
            <a:ext cx="4330700" cy="1177118"/>
            <a:chOff x="1130300" y="2187545"/>
            <a:chExt cx="4330700" cy="1177118"/>
          </a:xfrm>
        </p:grpSpPr>
        <p:sp>
          <p:nvSpPr>
            <p:cNvPr id="98" name="文本框 2">
              <a:extLst>
                <a:ext uri="{FF2B5EF4-FFF2-40B4-BE49-F238E27FC236}">
                  <a16:creationId xmlns:a16="http://schemas.microsoft.com/office/drawing/2014/main" id="{383D91F2-B875-4406-9488-1056B57487DB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99" name="文本框 3">
              <a:extLst>
                <a:ext uri="{FF2B5EF4-FFF2-40B4-BE49-F238E27FC236}">
                  <a16:creationId xmlns:a16="http://schemas.microsoft.com/office/drawing/2014/main" id="{5CB11ED5-BB25-4344-82D2-11B44D180BCE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学校办学历史悠久。浙江理工大学坐落在历史文化名城杭州市。</a:t>
              </a:r>
            </a:p>
          </p:txBody>
        </p:sp>
      </p:grpSp>
      <p:grpSp>
        <p:nvGrpSpPr>
          <p:cNvPr id="85" name="组合 84">
            <a:extLst>
              <a:ext uri="{FF2B5EF4-FFF2-40B4-BE49-F238E27FC236}">
                <a16:creationId xmlns:a16="http://schemas.microsoft.com/office/drawing/2014/main" id="{3FE5CDB1-B2F5-45FF-A265-AD54B8C58E17}"/>
              </a:ext>
            </a:extLst>
          </p:cNvPr>
          <p:cNvGrpSpPr/>
          <p:nvPr/>
        </p:nvGrpSpPr>
        <p:grpSpPr>
          <a:xfrm>
            <a:off x="7147735" y="1619808"/>
            <a:ext cx="496033" cy="43506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86" name="组合 85">
              <a:extLst>
                <a:ext uri="{FF2B5EF4-FFF2-40B4-BE49-F238E27FC236}">
                  <a16:creationId xmlns:a16="http://schemas.microsoft.com/office/drawing/2014/main" id="{E74DA5E7-0FB2-40EC-8A7D-FA3671F10CD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51E6EE2-E08A-4C1D-8856-AE5FD45392ED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93" name="组合 92">
                <a:extLst>
                  <a:ext uri="{FF2B5EF4-FFF2-40B4-BE49-F238E27FC236}">
                    <a16:creationId xmlns:a16="http://schemas.microsoft.com/office/drawing/2014/main" id="{2918FCC5-E4DE-4750-B081-E60E0E2FE99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5D0D52FA-3F56-48F4-A504-68A0717A49CE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B0309591-CA26-4D27-B9C4-85BAE988C342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8D15A3D3-46B8-4AD2-9334-1CA328895DBB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B847E41E-7B83-47E7-B708-C5A99EA7E72F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7" name="组合 86">
              <a:extLst>
                <a:ext uri="{FF2B5EF4-FFF2-40B4-BE49-F238E27FC236}">
                  <a16:creationId xmlns:a16="http://schemas.microsoft.com/office/drawing/2014/main" id="{B294ECE8-4162-4E30-A4A8-6293D03927DF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69BB930A-048D-4CD1-B17C-4CC18A868C68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6A84B54-2E67-48A2-BE64-68178979C1E5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99297B53-9157-4FF4-A632-F240A6C0BE26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255DC396-3F51-4DE6-92D8-75F12C77975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5566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1E8B2A-446A-4AA7-8FFE-E4D642C08DCB}"/>
              </a:ext>
            </a:extLst>
          </p:cNvPr>
          <p:cNvGrpSpPr/>
          <p:nvPr/>
        </p:nvGrpSpPr>
        <p:grpSpPr>
          <a:xfrm>
            <a:off x="-2149544" y="1568516"/>
            <a:ext cx="16480929" cy="3720969"/>
            <a:chOff x="-2149544" y="1568516"/>
            <a:chExt cx="16480929" cy="3720969"/>
          </a:xfrm>
        </p:grpSpPr>
        <p:sp>
          <p:nvSpPr>
            <p:cNvPr id="5" name="平行四边形 4">
              <a:extLst>
                <a:ext uri="{FF2B5EF4-FFF2-40B4-BE49-F238E27FC236}">
                  <a16:creationId xmlns:a16="http://schemas.microsoft.com/office/drawing/2014/main" id="{D42EB52D-56F6-444E-8F99-7041D87DF693}"/>
                </a:ext>
              </a:extLst>
            </p:cNvPr>
            <p:cNvSpPr/>
            <p:nvPr/>
          </p:nvSpPr>
          <p:spPr>
            <a:xfrm>
              <a:off x="-1625599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2D34BC13-56B8-4A52-853C-59865E5E2E68}"/>
                </a:ext>
              </a:extLst>
            </p:cNvPr>
            <p:cNvSpPr/>
            <p:nvPr/>
          </p:nvSpPr>
          <p:spPr>
            <a:xfrm>
              <a:off x="7548946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平行四边形 3">
              <a:extLst>
                <a:ext uri="{FF2B5EF4-FFF2-40B4-BE49-F238E27FC236}">
                  <a16:creationId xmlns:a16="http://schemas.microsoft.com/office/drawing/2014/main" id="{BD7C2742-3ECF-4EBA-BE08-A0D50D1CA99D}"/>
                </a:ext>
              </a:extLst>
            </p:cNvPr>
            <p:cNvSpPr/>
            <p:nvPr/>
          </p:nvSpPr>
          <p:spPr>
            <a:xfrm>
              <a:off x="3181351" y="1568516"/>
              <a:ext cx="5829299" cy="3720969"/>
            </a:xfrm>
            <a:prstGeom prst="parallelogram">
              <a:avLst/>
            </a:prstGeom>
            <a:gradFill flip="none" rotWithShape="1">
              <a:gsLst>
                <a:gs pos="100000">
                  <a:schemeClr val="accent1">
                    <a:lumMod val="75000"/>
                  </a:schemeClr>
                </a:gs>
                <a:gs pos="0">
                  <a:schemeClr val="accent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EEA9C601-0066-4A23-BFFA-EDC4131AF005}"/>
                </a:ext>
              </a:extLst>
            </p:cNvPr>
            <p:cNvSpPr/>
            <p:nvPr/>
          </p:nvSpPr>
          <p:spPr>
            <a:xfrm>
              <a:off x="-2149544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3DCD931C-5038-4B49-93C3-93E23D809B41}"/>
                </a:ext>
              </a:extLst>
            </p:cNvPr>
            <p:cNvSpPr/>
            <p:nvPr/>
          </p:nvSpPr>
          <p:spPr>
            <a:xfrm>
              <a:off x="8062731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0715C99D-29CF-49AB-B09E-228FD1D941A8}"/>
              </a:ext>
            </a:extLst>
          </p:cNvPr>
          <p:cNvSpPr txBox="1"/>
          <p:nvPr/>
        </p:nvSpPr>
        <p:spPr>
          <a:xfrm>
            <a:off x="566890" y="1543869"/>
            <a:ext cx="11058220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PART03</a:t>
            </a:r>
            <a:endParaRPr lang="zh-CN" altLang="en-US" sz="23900" dirty="0">
              <a:solidFill>
                <a:schemeClr val="bg1">
                  <a:alpha val="12000"/>
                </a:schemeClr>
              </a:solidFill>
              <a:latin typeface="思源黑体 CN Regular" panose="020B0500000000000000" pitchFamily="34" charset="-122"/>
              <a:ea typeface="思源黑体 CN Regular" panose="020B0500000000000000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04850A26-AF9D-4B23-B3D1-B41E83DBE607}"/>
              </a:ext>
            </a:extLst>
          </p:cNvPr>
          <p:cNvSpPr/>
          <p:nvPr/>
        </p:nvSpPr>
        <p:spPr>
          <a:xfrm>
            <a:off x="5287929" y="2151316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6A623E1-86D1-4969-8D37-0C3BA3EF26FC}"/>
              </a:ext>
            </a:extLst>
          </p:cNvPr>
          <p:cNvSpPr txBox="1"/>
          <p:nvPr/>
        </p:nvSpPr>
        <p:spPr>
          <a:xfrm>
            <a:off x="4391376" y="3875688"/>
            <a:ext cx="34092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输入题目三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67C73-D5E2-41F5-837C-62C38232B174}"/>
              </a:ext>
            </a:extLst>
          </p:cNvPr>
          <p:cNvGrpSpPr/>
          <p:nvPr/>
        </p:nvGrpSpPr>
        <p:grpSpPr>
          <a:xfrm>
            <a:off x="5550035" y="2484800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B230B643-9CE1-4453-B664-801BE346639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2979E0A7-05DE-4378-BDDC-C9CC376F79A7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F594F57D-77EA-431A-97AC-CCF68C669A2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A7416-8BC8-4EE2-A57F-546B1E947AF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4A2531E7-B419-4986-88F6-56818FA53D25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610DC96-BF5B-490D-B543-7A576410950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F3850E3-3895-44D9-9B15-D72E5B764B4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40B384C-504B-4E48-BE21-8901F0C91C8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404F08A-F0F7-45E4-BE13-4B32101145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5174A22-FECD-448F-9618-1B3113BD46C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ABB11B5-8FF9-439C-BB3B-7235ABC50431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D7CE28C-85E9-4EF8-A39B-EB5361FCE9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046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1F128AB-F015-49E9-849F-1FAA0A05D7E1}"/>
              </a:ext>
            </a:extLst>
          </p:cNvPr>
          <p:cNvSpPr/>
          <p:nvPr/>
        </p:nvSpPr>
        <p:spPr>
          <a:xfrm>
            <a:off x="-1602200" y="-3626771"/>
            <a:ext cx="7224083" cy="14898088"/>
          </a:xfrm>
          <a:custGeom>
            <a:avLst/>
            <a:gdLst>
              <a:gd name="connsiteX0" fmla="*/ 6848248 w 7224083"/>
              <a:gd name="connsiteY0" fmla="*/ 2096424 h 12654895"/>
              <a:gd name="connsiteX1" fmla="*/ 6772048 w 7224083"/>
              <a:gd name="connsiteY1" fmla="*/ 5093624 h 12654895"/>
              <a:gd name="connsiteX2" fmla="*/ 7203848 w 7224083"/>
              <a:gd name="connsiteY2" fmla="*/ 8065424 h 12654895"/>
              <a:gd name="connsiteX3" fmla="*/ 6111648 w 7224083"/>
              <a:gd name="connsiteY3" fmla="*/ 12129424 h 12654895"/>
              <a:gd name="connsiteX4" fmla="*/ 2555648 w 7224083"/>
              <a:gd name="connsiteY4" fmla="*/ 11951624 h 12654895"/>
              <a:gd name="connsiteX5" fmla="*/ 66448 w 7224083"/>
              <a:gd name="connsiteY5" fmla="*/ 6185824 h 12654895"/>
              <a:gd name="connsiteX6" fmla="*/ 1260248 w 7224083"/>
              <a:gd name="connsiteY6" fmla="*/ 115224 h 12654895"/>
              <a:gd name="connsiteX7" fmla="*/ 6797448 w 7224083"/>
              <a:gd name="connsiteY7" fmla="*/ 2198024 h 12654895"/>
              <a:gd name="connsiteX8" fmla="*/ 6848248 w 7224083"/>
              <a:gd name="connsiteY8" fmla="*/ 2096424 h 1265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4083" h="12654895">
                <a:moveTo>
                  <a:pt x="6848248" y="2096424"/>
                </a:moveTo>
                <a:cubicBezTo>
                  <a:pt x="6844015" y="2579024"/>
                  <a:pt x="6712781" y="4098791"/>
                  <a:pt x="6772048" y="5093624"/>
                </a:cubicBezTo>
                <a:cubicBezTo>
                  <a:pt x="6831315" y="6088457"/>
                  <a:pt x="7313915" y="6892791"/>
                  <a:pt x="7203848" y="8065424"/>
                </a:cubicBezTo>
                <a:cubicBezTo>
                  <a:pt x="7093781" y="9238057"/>
                  <a:pt x="6886348" y="11481724"/>
                  <a:pt x="6111648" y="12129424"/>
                </a:cubicBezTo>
                <a:cubicBezTo>
                  <a:pt x="5336948" y="12777124"/>
                  <a:pt x="3563181" y="12942224"/>
                  <a:pt x="2555648" y="11951624"/>
                </a:cubicBezTo>
                <a:cubicBezTo>
                  <a:pt x="1548115" y="10961024"/>
                  <a:pt x="282348" y="8158557"/>
                  <a:pt x="66448" y="6185824"/>
                </a:cubicBezTo>
                <a:cubicBezTo>
                  <a:pt x="-149452" y="4213091"/>
                  <a:pt x="138415" y="779857"/>
                  <a:pt x="1260248" y="115224"/>
                </a:cubicBezTo>
                <a:cubicBezTo>
                  <a:pt x="2382081" y="-549409"/>
                  <a:pt x="5870348" y="1863591"/>
                  <a:pt x="6797448" y="2198024"/>
                </a:cubicBezTo>
                <a:cubicBezTo>
                  <a:pt x="7724548" y="2532457"/>
                  <a:pt x="6852481" y="1613824"/>
                  <a:pt x="6848248" y="209642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6565B6F8-64E7-4303-9CC4-88C2D373B7A7}"/>
              </a:ext>
            </a:extLst>
          </p:cNvPr>
          <p:cNvSpPr/>
          <p:nvPr/>
        </p:nvSpPr>
        <p:spPr>
          <a:xfrm>
            <a:off x="-1446558" y="-3626771"/>
            <a:ext cx="7224083" cy="14898088"/>
          </a:xfrm>
          <a:custGeom>
            <a:avLst/>
            <a:gdLst>
              <a:gd name="connsiteX0" fmla="*/ 6848248 w 7224083"/>
              <a:gd name="connsiteY0" fmla="*/ 2096424 h 12654895"/>
              <a:gd name="connsiteX1" fmla="*/ 6772048 w 7224083"/>
              <a:gd name="connsiteY1" fmla="*/ 5093624 h 12654895"/>
              <a:gd name="connsiteX2" fmla="*/ 7203848 w 7224083"/>
              <a:gd name="connsiteY2" fmla="*/ 8065424 h 12654895"/>
              <a:gd name="connsiteX3" fmla="*/ 6111648 w 7224083"/>
              <a:gd name="connsiteY3" fmla="*/ 12129424 h 12654895"/>
              <a:gd name="connsiteX4" fmla="*/ 2555648 w 7224083"/>
              <a:gd name="connsiteY4" fmla="*/ 11951624 h 12654895"/>
              <a:gd name="connsiteX5" fmla="*/ 66448 w 7224083"/>
              <a:gd name="connsiteY5" fmla="*/ 6185824 h 12654895"/>
              <a:gd name="connsiteX6" fmla="*/ 1260248 w 7224083"/>
              <a:gd name="connsiteY6" fmla="*/ 115224 h 12654895"/>
              <a:gd name="connsiteX7" fmla="*/ 6797448 w 7224083"/>
              <a:gd name="connsiteY7" fmla="*/ 2198024 h 12654895"/>
              <a:gd name="connsiteX8" fmla="*/ 6848248 w 7224083"/>
              <a:gd name="connsiteY8" fmla="*/ 2096424 h 1265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4083" h="12654895">
                <a:moveTo>
                  <a:pt x="6848248" y="2096424"/>
                </a:moveTo>
                <a:cubicBezTo>
                  <a:pt x="6844015" y="2579024"/>
                  <a:pt x="6712781" y="4098791"/>
                  <a:pt x="6772048" y="5093624"/>
                </a:cubicBezTo>
                <a:cubicBezTo>
                  <a:pt x="6831315" y="6088457"/>
                  <a:pt x="7313915" y="6892791"/>
                  <a:pt x="7203848" y="8065424"/>
                </a:cubicBezTo>
                <a:cubicBezTo>
                  <a:pt x="7093781" y="9238057"/>
                  <a:pt x="6886348" y="11481724"/>
                  <a:pt x="6111648" y="12129424"/>
                </a:cubicBezTo>
                <a:cubicBezTo>
                  <a:pt x="5336948" y="12777124"/>
                  <a:pt x="3563181" y="12942224"/>
                  <a:pt x="2555648" y="11951624"/>
                </a:cubicBezTo>
                <a:cubicBezTo>
                  <a:pt x="1548115" y="10961024"/>
                  <a:pt x="282348" y="8158557"/>
                  <a:pt x="66448" y="6185824"/>
                </a:cubicBezTo>
                <a:cubicBezTo>
                  <a:pt x="-149452" y="4213091"/>
                  <a:pt x="138415" y="779857"/>
                  <a:pt x="1260248" y="115224"/>
                </a:cubicBezTo>
                <a:cubicBezTo>
                  <a:pt x="2382081" y="-549409"/>
                  <a:pt x="5870348" y="1863591"/>
                  <a:pt x="6797448" y="2198024"/>
                </a:cubicBezTo>
                <a:cubicBezTo>
                  <a:pt x="7724548" y="2532457"/>
                  <a:pt x="6852481" y="1613824"/>
                  <a:pt x="6848248" y="209642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EC3DB11A-B913-4094-A4F0-42336B8847C0}"/>
              </a:ext>
            </a:extLst>
          </p:cNvPr>
          <p:cNvSpPr/>
          <p:nvPr/>
        </p:nvSpPr>
        <p:spPr>
          <a:xfrm>
            <a:off x="-1757842" y="-3626771"/>
            <a:ext cx="7224083" cy="14898088"/>
          </a:xfrm>
          <a:custGeom>
            <a:avLst/>
            <a:gdLst>
              <a:gd name="connsiteX0" fmla="*/ 6848248 w 7224083"/>
              <a:gd name="connsiteY0" fmla="*/ 2096424 h 12654895"/>
              <a:gd name="connsiteX1" fmla="*/ 6772048 w 7224083"/>
              <a:gd name="connsiteY1" fmla="*/ 5093624 h 12654895"/>
              <a:gd name="connsiteX2" fmla="*/ 7203848 w 7224083"/>
              <a:gd name="connsiteY2" fmla="*/ 8065424 h 12654895"/>
              <a:gd name="connsiteX3" fmla="*/ 6111648 w 7224083"/>
              <a:gd name="connsiteY3" fmla="*/ 12129424 h 12654895"/>
              <a:gd name="connsiteX4" fmla="*/ 2555648 w 7224083"/>
              <a:gd name="connsiteY4" fmla="*/ 11951624 h 12654895"/>
              <a:gd name="connsiteX5" fmla="*/ 66448 w 7224083"/>
              <a:gd name="connsiteY5" fmla="*/ 6185824 h 12654895"/>
              <a:gd name="connsiteX6" fmla="*/ 1260248 w 7224083"/>
              <a:gd name="connsiteY6" fmla="*/ 115224 h 12654895"/>
              <a:gd name="connsiteX7" fmla="*/ 6797448 w 7224083"/>
              <a:gd name="connsiteY7" fmla="*/ 2198024 h 12654895"/>
              <a:gd name="connsiteX8" fmla="*/ 6848248 w 7224083"/>
              <a:gd name="connsiteY8" fmla="*/ 2096424 h 12654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4083" h="12654895">
                <a:moveTo>
                  <a:pt x="6848248" y="2096424"/>
                </a:moveTo>
                <a:cubicBezTo>
                  <a:pt x="6844015" y="2579024"/>
                  <a:pt x="6712781" y="4098791"/>
                  <a:pt x="6772048" y="5093624"/>
                </a:cubicBezTo>
                <a:cubicBezTo>
                  <a:pt x="6831315" y="6088457"/>
                  <a:pt x="7313915" y="6892791"/>
                  <a:pt x="7203848" y="8065424"/>
                </a:cubicBezTo>
                <a:cubicBezTo>
                  <a:pt x="7093781" y="9238057"/>
                  <a:pt x="6886348" y="11481724"/>
                  <a:pt x="6111648" y="12129424"/>
                </a:cubicBezTo>
                <a:cubicBezTo>
                  <a:pt x="5336948" y="12777124"/>
                  <a:pt x="3563181" y="12942224"/>
                  <a:pt x="2555648" y="11951624"/>
                </a:cubicBezTo>
                <a:cubicBezTo>
                  <a:pt x="1548115" y="10961024"/>
                  <a:pt x="282348" y="8158557"/>
                  <a:pt x="66448" y="6185824"/>
                </a:cubicBezTo>
                <a:cubicBezTo>
                  <a:pt x="-149452" y="4213091"/>
                  <a:pt x="138415" y="779857"/>
                  <a:pt x="1260248" y="115224"/>
                </a:cubicBezTo>
                <a:cubicBezTo>
                  <a:pt x="2382081" y="-549409"/>
                  <a:pt x="5870348" y="1863591"/>
                  <a:pt x="6797448" y="2198024"/>
                </a:cubicBezTo>
                <a:cubicBezTo>
                  <a:pt x="7724548" y="2532457"/>
                  <a:pt x="6852481" y="1613824"/>
                  <a:pt x="6848248" y="2096424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椭圆 2">
            <a:extLst>
              <a:ext uri="{FF2B5EF4-FFF2-40B4-BE49-F238E27FC236}">
                <a16:creationId xmlns:a16="http://schemas.microsoft.com/office/drawing/2014/main" id="{C5B44401-2B8B-4E74-B475-350DF90FFBBA}"/>
              </a:ext>
            </a:extLst>
          </p:cNvPr>
          <p:cNvSpPr/>
          <p:nvPr/>
        </p:nvSpPr>
        <p:spPr>
          <a:xfrm>
            <a:off x="965200" y="1028700"/>
            <a:ext cx="3060700" cy="30607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" name="文本框 3">
            <a:extLst>
              <a:ext uri="{FF2B5EF4-FFF2-40B4-BE49-F238E27FC236}">
                <a16:creationId xmlns:a16="http://schemas.microsoft.com/office/drawing/2014/main" id="{C1F47DB4-688A-4B95-82F9-8E1781D54840}"/>
              </a:ext>
            </a:extLst>
          </p:cNvPr>
          <p:cNvSpPr txBox="1"/>
          <p:nvPr/>
        </p:nvSpPr>
        <p:spPr>
          <a:xfrm>
            <a:off x="1854200" y="4330700"/>
            <a:ext cx="1879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张老师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55A57543-4BBB-476E-AF05-C42BBCB3D19A}"/>
              </a:ext>
            </a:extLst>
          </p:cNvPr>
          <p:cNvSpPr txBox="1"/>
          <p:nvPr/>
        </p:nvSpPr>
        <p:spPr>
          <a:xfrm>
            <a:off x="1514191" y="4853920"/>
            <a:ext cx="1962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Tel</a:t>
            </a:r>
            <a:r>
              <a:rPr lang="zh-CN" altLang="en-US" dirty="0">
                <a:solidFill>
                  <a:schemeClr val="bg1"/>
                </a:solidFill>
              </a:rPr>
              <a:t>：</a:t>
            </a:r>
            <a:r>
              <a:rPr lang="en-US" altLang="zh-CN" dirty="0">
                <a:solidFill>
                  <a:schemeClr val="bg1"/>
                </a:solidFill>
              </a:rPr>
              <a:t>12345678909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1A5F717-E9BF-4CD4-A17E-F188D2262932}"/>
              </a:ext>
            </a:extLst>
          </p:cNvPr>
          <p:cNvSpPr txBox="1"/>
          <p:nvPr/>
        </p:nvSpPr>
        <p:spPr>
          <a:xfrm>
            <a:off x="942691" y="5265738"/>
            <a:ext cx="30764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E-mail</a:t>
            </a:r>
            <a:r>
              <a:rPr lang="zh-CN" altLang="en-US" dirty="0">
                <a:solidFill>
                  <a:schemeClr val="bg1"/>
                </a:solidFill>
              </a:rPr>
              <a:t>：</a:t>
            </a:r>
            <a:r>
              <a:rPr lang="en-US" altLang="zh-CN" dirty="0">
                <a:solidFill>
                  <a:schemeClr val="bg1"/>
                </a:solidFill>
              </a:rPr>
              <a:t>12345678909@123.ni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283762D8-5612-4725-8C93-18E551AD315E}"/>
              </a:ext>
            </a:extLst>
          </p:cNvPr>
          <p:cNvSpPr txBox="1"/>
          <p:nvPr/>
        </p:nvSpPr>
        <p:spPr>
          <a:xfrm>
            <a:off x="1298696" y="1866900"/>
            <a:ext cx="247320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800" b="1" dirty="0">
                <a:solidFill>
                  <a:schemeClr val="bg1">
                    <a:lumMod val="95000"/>
                  </a:schemeClr>
                </a:solidFill>
              </a:rPr>
              <a:t>头像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4040DBA6-DC33-480A-9FCD-E373422FF379}"/>
              </a:ext>
            </a:extLst>
          </p:cNvPr>
          <p:cNvSpPr txBox="1"/>
          <p:nvPr/>
        </p:nvSpPr>
        <p:spPr>
          <a:xfrm>
            <a:off x="6093758" y="1044226"/>
            <a:ext cx="22365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 b="1" dirty="0">
                <a:solidFill>
                  <a:schemeClr val="accent1"/>
                </a:solidFill>
              </a:rPr>
              <a:t>奖项及事迹</a:t>
            </a: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9CD54BE6-0B24-4353-B688-15EA053A6535}"/>
              </a:ext>
            </a:extLst>
          </p:cNvPr>
          <p:cNvSpPr/>
          <p:nvPr/>
        </p:nvSpPr>
        <p:spPr>
          <a:xfrm>
            <a:off x="6096000" y="1851445"/>
            <a:ext cx="4595812" cy="8790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年，因办学成绩卓著，被清政府御批升格为“高等蚕桑学堂”。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9B74C154-82F1-442A-8184-1264EEDEAF42}"/>
              </a:ext>
            </a:extLst>
          </p:cNvPr>
          <p:cNvSpPr/>
          <p:nvPr/>
        </p:nvSpPr>
        <p:spPr>
          <a:xfrm>
            <a:off x="6096000" y="2836859"/>
            <a:ext cx="4595812" cy="8790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年，因办学成绩卓著，被清政府御批升格为“高等蚕桑学堂”。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98798433-C6D3-4BAC-BE14-8B575EEF1DE5}"/>
              </a:ext>
            </a:extLst>
          </p:cNvPr>
          <p:cNvSpPr/>
          <p:nvPr/>
        </p:nvSpPr>
        <p:spPr>
          <a:xfrm>
            <a:off x="6096000" y="3822273"/>
            <a:ext cx="4595812" cy="8790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年，因办学成绩卓著，被清政府御批升格为“高等蚕桑学堂”。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00AC527B-E5D5-4834-BBB3-B68652FBF4E0}"/>
              </a:ext>
            </a:extLst>
          </p:cNvPr>
          <p:cNvSpPr/>
          <p:nvPr/>
        </p:nvSpPr>
        <p:spPr>
          <a:xfrm>
            <a:off x="6096000" y="4807688"/>
            <a:ext cx="4595812" cy="8790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p"/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年，因办学成绩卓著，被清政府御批升格为“高等蚕桑学堂”。</a:t>
            </a:r>
          </a:p>
        </p:txBody>
      </p:sp>
    </p:spTree>
    <p:extLst>
      <p:ext uri="{BB962C8B-B14F-4D97-AF65-F5344CB8AC3E}">
        <p14:creationId xmlns:p14="http://schemas.microsoft.com/office/powerpoint/2010/main" val="4083928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CAEA61C-B5AF-47C4-BF8C-D126340A8E2F}"/>
              </a:ext>
            </a:extLst>
          </p:cNvPr>
          <p:cNvGrpSpPr/>
          <p:nvPr/>
        </p:nvGrpSpPr>
        <p:grpSpPr>
          <a:xfrm rot="10800000" flipV="1">
            <a:off x="4871815" y="-7527383"/>
            <a:ext cx="11809557" cy="23460788"/>
            <a:chOff x="-1757842" y="-3626771"/>
            <a:chExt cx="7499314" cy="14898088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B6ED470-71AE-4FAC-9321-1DAEE62D0003}"/>
                </a:ext>
              </a:extLst>
            </p:cNvPr>
            <p:cNvSpPr/>
            <p:nvPr/>
          </p:nvSpPr>
          <p:spPr>
            <a:xfrm>
              <a:off x="-1602200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A4F30AE-33E1-4E75-AECB-C720589732AB}"/>
                </a:ext>
              </a:extLst>
            </p:cNvPr>
            <p:cNvSpPr/>
            <p:nvPr/>
          </p:nvSpPr>
          <p:spPr>
            <a:xfrm>
              <a:off x="-1757842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69333504-8B4F-40F8-95EF-ADDED63906C4}"/>
                </a:ext>
              </a:extLst>
            </p:cNvPr>
            <p:cNvSpPr/>
            <p:nvPr/>
          </p:nvSpPr>
          <p:spPr>
            <a:xfrm>
              <a:off x="-1482611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A4F131-B9AC-4EAB-BE89-5F4CBBA85B57}"/>
              </a:ext>
            </a:extLst>
          </p:cNvPr>
          <p:cNvGrpSpPr/>
          <p:nvPr userDrawn="1"/>
        </p:nvGrpSpPr>
        <p:grpSpPr>
          <a:xfrm>
            <a:off x="7220165" y="4966311"/>
            <a:ext cx="736063" cy="681584"/>
            <a:chOff x="2322083" y="2524595"/>
            <a:chExt cx="182169" cy="168686"/>
          </a:xfrm>
          <a:solidFill>
            <a:srgbClr val="F2F2F2">
              <a:alpha val="2000"/>
            </a:srgb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9E970E8-B362-4DA6-A66B-D8E61BC1207C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B955483-4E23-4F9B-B8F2-9ABF29C7E982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88B68BD-90FA-45BC-BA42-F5AE1103014B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9460D75-858F-4ED2-AE6E-793BA882E584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8545885-D2F0-49A7-854B-4905867EE647}"/>
              </a:ext>
            </a:extLst>
          </p:cNvPr>
          <p:cNvGrpSpPr/>
          <p:nvPr userDrawn="1"/>
        </p:nvGrpSpPr>
        <p:grpSpPr>
          <a:xfrm>
            <a:off x="8027026" y="5672720"/>
            <a:ext cx="604434" cy="538233"/>
            <a:chOff x="2521774" y="2699425"/>
            <a:chExt cx="149592" cy="133208"/>
          </a:xfrm>
          <a:solidFill>
            <a:srgbClr val="F2F2F2">
              <a:alpha val="2000"/>
            </a:srgbClr>
          </a:solidFill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2C8EC0A-2EB3-4A34-B05A-5CF78CFDE1A1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07EF0-07A9-4674-BFF7-DDD269D87FF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8996F6C-A01B-4129-8364-F000D6E6550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74C924F-4C99-463C-B0E7-D0E2189DACBC}"/>
              </a:ext>
            </a:extLst>
          </p:cNvPr>
          <p:cNvGrpSpPr/>
          <p:nvPr userDrawn="1"/>
        </p:nvGrpSpPr>
        <p:grpSpPr>
          <a:xfrm>
            <a:off x="8948065" y="5988004"/>
            <a:ext cx="699233" cy="603678"/>
            <a:chOff x="2749723" y="2777455"/>
            <a:chExt cx="173054" cy="149405"/>
          </a:xfrm>
          <a:solidFill>
            <a:srgbClr val="F2F2F2">
              <a:alpha val="2000"/>
            </a:srgbClr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940E772-31DC-46E9-BD88-20D5E182D81E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3FD70DA-4B67-4B6B-B5C4-503BC77FAB8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4E53A1B4-110E-4994-B8AC-76B53D968EA7}"/>
              </a:ext>
            </a:extLst>
          </p:cNvPr>
          <p:cNvSpPr/>
          <p:nvPr userDrawn="1"/>
        </p:nvSpPr>
        <p:spPr>
          <a:xfrm>
            <a:off x="10036043" y="6141440"/>
            <a:ext cx="546868" cy="402956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7CDD8E2-53D8-422E-A466-F7AF3B725F32}"/>
              </a:ext>
            </a:extLst>
          </p:cNvPr>
          <p:cNvSpPr/>
          <p:nvPr userDrawn="1"/>
        </p:nvSpPr>
        <p:spPr>
          <a:xfrm>
            <a:off x="11044147" y="5693578"/>
            <a:ext cx="604434" cy="719561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27E73E61-2EC4-422E-9AF2-840D0AFA8FD5}"/>
              </a:ext>
            </a:extLst>
          </p:cNvPr>
          <p:cNvSpPr/>
          <p:nvPr userDrawn="1"/>
        </p:nvSpPr>
        <p:spPr>
          <a:xfrm>
            <a:off x="11823432" y="4973511"/>
            <a:ext cx="575649" cy="719561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B72566B-3284-4654-94CE-74E9DC1B8695}"/>
              </a:ext>
            </a:extLst>
          </p:cNvPr>
          <p:cNvSpPr/>
          <p:nvPr userDrawn="1"/>
        </p:nvSpPr>
        <p:spPr>
          <a:xfrm>
            <a:off x="7388017" y="947683"/>
            <a:ext cx="4950584" cy="4950588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5C5C001-9626-49CA-8ECA-7749881A1C43}"/>
              </a:ext>
            </a:extLst>
          </p:cNvPr>
          <p:cNvSpPr/>
          <p:nvPr userDrawn="1"/>
        </p:nvSpPr>
        <p:spPr>
          <a:xfrm>
            <a:off x="6401049" y="-39289"/>
            <a:ext cx="6936578" cy="6936578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FEB9135-92BC-44ED-8118-7C33601999AB}"/>
              </a:ext>
            </a:extLst>
          </p:cNvPr>
          <p:cNvGrpSpPr/>
          <p:nvPr userDrawn="1"/>
        </p:nvGrpSpPr>
        <p:grpSpPr>
          <a:xfrm>
            <a:off x="7656015" y="1733513"/>
            <a:ext cx="4423584" cy="3879843"/>
            <a:chOff x="2429952" y="1724506"/>
            <a:chExt cx="1094798" cy="960227"/>
          </a:xfrm>
          <a:solidFill>
            <a:srgbClr val="F2F2F2">
              <a:alpha val="2000"/>
            </a:srgbClr>
          </a:solidFill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CBC55B-BC54-4224-82C6-4F72BA026FE7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7608CE1-3C4E-4023-8EC7-C834C6F0FB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165EE08-1C4C-443C-885A-7880028C80B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0BAA3FE-03A9-4CE3-A959-1C9AD82F7A5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6A11EC8-6B89-4C98-8669-800D86501CB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77892F24-1FE9-43DE-9F6F-963B0B8CDFD4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5775B4EB-C9E8-40CE-946D-FF80DC5F783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ECE99D13-08C1-42BD-AE6F-A987F46DF5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77C5672-7F14-4B51-B588-CE206ED8B00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CFC787E-A415-4C20-BE5D-8D7C748BD1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604049B-7DF3-428F-94BC-A0F5B4A3947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2EAFAB8-2E83-4FEF-872E-326B9F0E73F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A43B742F-8C86-4C73-8F48-9757E1A10206}"/>
              </a:ext>
            </a:extLst>
          </p:cNvPr>
          <p:cNvGrpSpPr/>
          <p:nvPr userDrawn="1"/>
        </p:nvGrpSpPr>
        <p:grpSpPr>
          <a:xfrm>
            <a:off x="6809528" y="360556"/>
            <a:ext cx="6110516" cy="2504073"/>
            <a:chOff x="2220454" y="1384711"/>
            <a:chExt cx="1512299" cy="619736"/>
          </a:xfrm>
          <a:solidFill>
            <a:srgbClr val="F2F2F2">
              <a:alpha val="2000"/>
            </a:srgbClr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7A09B8C-90DF-45E7-B7B0-A01A9E481812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8D5F0C8A-5780-4E5D-B10F-5FDA34BE961C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538B443B-483B-4AD4-88A1-347B10EFB1FC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2DED53C-A56C-49D2-A010-2B117E7F39B4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6993B84-3FDD-4505-B83B-B64D9963E0C2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E8CB5DE-834E-481E-83F4-8BCBB06C6CA1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AA59354-76BC-4E7B-983D-4BF40D3AC33D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92AC56-6492-4A2D-BD3F-ED423E0CA58A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B798E0A-A527-4708-95A2-1BA89AF4F4E2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E62C3CC-5088-4740-8B00-EB901D213A4F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0630499-3E02-46ED-851F-FB72FB0A7160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6E02AA5-7656-4FB3-8CA0-06EDE5503A27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1858243-469E-43B0-9C62-9EED0999530F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14BAAB3-B228-4AC0-97B2-83FE304512F9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465798E-9BF4-4A18-B4D0-5CCF78186F8C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4B69D2E2-5BFC-40B0-8D97-C818B9A315C4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03FEC04-BF6E-4DC0-857E-D445DD12D311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358BC61-1987-4B22-AA9D-F15D70B0729C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A181FAC-2A3C-4E91-8B7C-5BF7082673A7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872DB2B-EAC0-4984-A752-6D1BB70DB72E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45C7BD-EB13-4F94-BBF8-C3498E7417CF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92ADC3-A639-4C5F-8E2C-C536105094B9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EF8A3CF-BA0F-47E4-ABE4-713A244E84C8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438CD82-B61E-4EF4-895F-58697D03A11F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76D50D00-C165-4D67-8591-C2DE913E42FB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A57BC2E-1823-4402-987F-BD1926FD1C1B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AF4740-7431-4A5E-A541-3915BE1A4CFF}"/>
              </a:ext>
            </a:extLst>
          </p:cNvPr>
          <p:cNvGrpSpPr/>
          <p:nvPr/>
        </p:nvGrpSpPr>
        <p:grpSpPr>
          <a:xfrm>
            <a:off x="6281765" y="1881411"/>
            <a:ext cx="5262978" cy="2964729"/>
            <a:chOff x="6803836" y="2659156"/>
            <a:chExt cx="4215231" cy="296472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69FF9EA-B236-4C5D-92F3-F5FAEEEA5BF0}"/>
                </a:ext>
              </a:extLst>
            </p:cNvPr>
            <p:cNvSpPr txBox="1"/>
            <p:nvPr/>
          </p:nvSpPr>
          <p:spPr>
            <a:xfrm>
              <a:off x="6803836" y="2659156"/>
              <a:ext cx="4215231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在此输入你的题目三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0270E8-E0CA-4703-BA17-A999B4D8C8A9}"/>
                </a:ext>
              </a:extLst>
            </p:cNvPr>
            <p:cNvSpPr txBox="1"/>
            <p:nvPr/>
          </p:nvSpPr>
          <p:spPr>
            <a:xfrm>
              <a:off x="6841997" y="3498303"/>
              <a:ext cx="4176767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蚕学馆，是杭州知府林启为实现实业救国、教育救国的宏愿于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1897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年创办的，是我国最早创办的新学教育机构之一。</a:t>
              </a:r>
            </a:p>
          </p:txBody>
        </p:sp>
      </p:grpSp>
      <p:grpSp>
        <p:nvGrpSpPr>
          <p:cNvPr id="86" name="组合 85">
            <a:extLst>
              <a:ext uri="{FF2B5EF4-FFF2-40B4-BE49-F238E27FC236}">
                <a16:creationId xmlns:a16="http://schemas.microsoft.com/office/drawing/2014/main" id="{31F71382-9492-47B6-80B9-F6DAD61CCFA5}"/>
              </a:ext>
            </a:extLst>
          </p:cNvPr>
          <p:cNvGrpSpPr/>
          <p:nvPr/>
        </p:nvGrpSpPr>
        <p:grpSpPr>
          <a:xfrm>
            <a:off x="1890981" y="1268420"/>
            <a:ext cx="2047527" cy="4195179"/>
            <a:chOff x="5636957" y="1268420"/>
            <a:chExt cx="2047527" cy="4195179"/>
          </a:xfrm>
        </p:grpSpPr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44B552C6-C809-4325-A100-9C267D7CE058}"/>
                </a:ext>
              </a:extLst>
            </p:cNvPr>
            <p:cNvSpPr/>
            <p:nvPr/>
          </p:nvSpPr>
          <p:spPr>
            <a:xfrm>
              <a:off x="5764883" y="1302212"/>
              <a:ext cx="474334" cy="747436"/>
            </a:xfrm>
            <a:custGeom>
              <a:avLst/>
              <a:gdLst>
                <a:gd name="connsiteX0" fmla="*/ 206693 w 209235"/>
                <a:gd name="connsiteY0" fmla="*/ 3164 h 329703"/>
                <a:gd name="connsiteX1" fmla="*/ 3164 w 209235"/>
                <a:gd name="connsiteY1" fmla="*/ 70373 h 329703"/>
                <a:gd name="connsiteX2" fmla="*/ 3164 w 209235"/>
                <a:gd name="connsiteY2" fmla="*/ 329064 h 329703"/>
                <a:gd name="connsiteX3" fmla="*/ 206693 w 209235"/>
                <a:gd name="connsiteY3" fmla="*/ 239029 h 329703"/>
                <a:gd name="connsiteX4" fmla="*/ 206693 w 209235"/>
                <a:gd name="connsiteY4" fmla="*/ 3164 h 32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235" h="329703">
                  <a:moveTo>
                    <a:pt x="206693" y="3164"/>
                  </a:moveTo>
                  <a:cubicBezTo>
                    <a:pt x="132510" y="15845"/>
                    <a:pt x="64667" y="38671"/>
                    <a:pt x="3164" y="70373"/>
                  </a:cubicBezTo>
                  <a:lnTo>
                    <a:pt x="3164" y="329064"/>
                  </a:lnTo>
                  <a:cubicBezTo>
                    <a:pt x="69739" y="282779"/>
                    <a:pt x="137582" y="252978"/>
                    <a:pt x="206693" y="239029"/>
                  </a:cubicBezTo>
                  <a:lnTo>
                    <a:pt x="206693" y="3164"/>
                  </a:lnTo>
                  <a:close/>
                </a:path>
              </a:pathLst>
            </a:custGeom>
            <a:solidFill>
              <a:schemeClr val="accent1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:a16="http://schemas.microsoft.com/office/drawing/2014/main" id="{0401FDED-89B4-4233-810F-B136C2805E02}"/>
                </a:ext>
              </a:extLst>
            </p:cNvPr>
            <p:cNvSpPr/>
            <p:nvPr/>
          </p:nvSpPr>
          <p:spPr>
            <a:xfrm>
              <a:off x="5636957" y="3992980"/>
              <a:ext cx="589324" cy="790556"/>
            </a:xfrm>
            <a:custGeom>
              <a:avLst/>
              <a:gdLst>
                <a:gd name="connsiteX0" fmla="*/ 263123 w 259958"/>
                <a:gd name="connsiteY0" fmla="*/ 109684 h 348725"/>
                <a:gd name="connsiteX1" fmla="*/ 3164 w 259958"/>
                <a:gd name="connsiteY1" fmla="*/ 3164 h 348725"/>
                <a:gd name="connsiteX2" fmla="*/ 3164 w 259958"/>
                <a:gd name="connsiteY2" fmla="*/ 279608 h 348725"/>
                <a:gd name="connsiteX3" fmla="*/ 263123 w 259958"/>
                <a:gd name="connsiteY3" fmla="*/ 351255 h 348725"/>
                <a:gd name="connsiteX4" fmla="*/ 263123 w 259958"/>
                <a:gd name="connsiteY4" fmla="*/ 109684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58" h="348725">
                  <a:moveTo>
                    <a:pt x="263123" y="109684"/>
                  </a:moveTo>
                  <a:cubicBezTo>
                    <a:pt x="166748" y="96369"/>
                    <a:pt x="79884" y="60863"/>
                    <a:pt x="3164" y="3164"/>
                  </a:cubicBezTo>
                  <a:lnTo>
                    <a:pt x="3164" y="279608"/>
                  </a:lnTo>
                  <a:cubicBezTo>
                    <a:pt x="73543" y="317651"/>
                    <a:pt x="159773" y="341111"/>
                    <a:pt x="263123" y="351255"/>
                  </a:cubicBezTo>
                  <a:lnTo>
                    <a:pt x="263123" y="109684"/>
                  </a:lnTo>
                  <a:close/>
                </a:path>
              </a:pathLst>
            </a:custGeom>
            <a:solidFill>
              <a:schemeClr val="accent1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:a16="http://schemas.microsoft.com/office/drawing/2014/main" id="{E159A8E8-0943-49A4-AFAA-049FC04AE89A}"/>
                </a:ext>
              </a:extLst>
            </p:cNvPr>
            <p:cNvSpPr/>
            <p:nvPr/>
          </p:nvSpPr>
          <p:spPr>
            <a:xfrm>
              <a:off x="6530989" y="2348607"/>
              <a:ext cx="1132656" cy="2299896"/>
            </a:xfrm>
            <a:custGeom>
              <a:avLst/>
              <a:gdLst>
                <a:gd name="connsiteX0" fmla="*/ 334378 w 1132656"/>
                <a:gd name="connsiteY0" fmla="*/ 1799461 h 2299896"/>
                <a:gd name="connsiteX1" fmla="*/ 0 w 1132656"/>
                <a:gd name="connsiteY1" fmla="*/ 2299896 h 2299896"/>
                <a:gd name="connsiteX2" fmla="*/ 0 w 1132656"/>
                <a:gd name="connsiteY2" fmla="*/ 1903089 h 2299896"/>
                <a:gd name="connsiteX3" fmla="*/ 290261 w 1132656"/>
                <a:gd name="connsiteY3" fmla="*/ 1826885 h 2299896"/>
                <a:gd name="connsiteX4" fmla="*/ 425465 w 1132656"/>
                <a:gd name="connsiteY4" fmla="*/ 0 h 2299896"/>
                <a:gd name="connsiteX5" fmla="*/ 1132656 w 1132656"/>
                <a:gd name="connsiteY5" fmla="*/ 0 h 2299896"/>
                <a:gd name="connsiteX6" fmla="*/ 478648 w 1132656"/>
                <a:gd name="connsiteY6" fmla="*/ 610885 h 2299896"/>
                <a:gd name="connsiteX7" fmla="*/ 478648 w 1132656"/>
                <a:gd name="connsiteY7" fmla="*/ 622384 h 2299896"/>
                <a:gd name="connsiteX8" fmla="*/ 932230 w 1132656"/>
                <a:gd name="connsiteY8" fmla="*/ 783685 h 2299896"/>
                <a:gd name="connsiteX9" fmla="*/ 983691 w 1132656"/>
                <a:gd name="connsiteY9" fmla="*/ 827688 h 2299896"/>
                <a:gd name="connsiteX10" fmla="*/ 725178 w 1132656"/>
                <a:gd name="connsiteY10" fmla="*/ 1214583 h 2299896"/>
                <a:gd name="connsiteX11" fmla="*/ 491584 w 1132656"/>
                <a:gd name="connsiteY11" fmla="*/ 1214583 h 2299896"/>
                <a:gd name="connsiteX12" fmla="*/ 334910 w 1132656"/>
                <a:gd name="connsiteY12" fmla="*/ 1046411 h 2299896"/>
                <a:gd name="connsiteX13" fmla="*/ 0 w 1132656"/>
                <a:gd name="connsiteY13" fmla="*/ 934294 h 2299896"/>
                <a:gd name="connsiteX14" fmla="*/ 0 w 1132656"/>
                <a:gd name="connsiteY14" fmla="*/ 352158 h 2299896"/>
                <a:gd name="connsiteX15" fmla="*/ 425465 w 1132656"/>
                <a:gd name="connsiteY15" fmla="*/ 0 h 229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656" h="2299896">
                  <a:moveTo>
                    <a:pt x="334378" y="1799461"/>
                  </a:moveTo>
                  <a:lnTo>
                    <a:pt x="0" y="2299896"/>
                  </a:lnTo>
                  <a:lnTo>
                    <a:pt x="0" y="1903089"/>
                  </a:lnTo>
                  <a:cubicBezTo>
                    <a:pt x="112116" y="1894463"/>
                    <a:pt x="208869" y="1868860"/>
                    <a:pt x="290261" y="1826885"/>
                  </a:cubicBezTo>
                  <a:close/>
                  <a:moveTo>
                    <a:pt x="425465" y="0"/>
                  </a:moveTo>
                  <a:lnTo>
                    <a:pt x="1132656" y="0"/>
                  </a:lnTo>
                  <a:cubicBezTo>
                    <a:pt x="1065097" y="314785"/>
                    <a:pt x="846616" y="518893"/>
                    <a:pt x="478648" y="610885"/>
                  </a:cubicBezTo>
                  <a:lnTo>
                    <a:pt x="478648" y="622384"/>
                  </a:lnTo>
                  <a:cubicBezTo>
                    <a:pt x="656523" y="641789"/>
                    <a:pt x="807717" y="695960"/>
                    <a:pt x="932230" y="783685"/>
                  </a:cubicBezTo>
                  <a:lnTo>
                    <a:pt x="983691" y="827688"/>
                  </a:lnTo>
                  <a:lnTo>
                    <a:pt x="725178" y="1214583"/>
                  </a:lnTo>
                  <a:lnTo>
                    <a:pt x="491584" y="1214583"/>
                  </a:lnTo>
                  <a:cubicBezTo>
                    <a:pt x="458524" y="1148464"/>
                    <a:pt x="406780" y="1092405"/>
                    <a:pt x="334910" y="1046411"/>
                  </a:cubicBezTo>
                  <a:cubicBezTo>
                    <a:pt x="245792" y="990352"/>
                    <a:pt x="135115" y="952981"/>
                    <a:pt x="0" y="934294"/>
                  </a:cubicBezTo>
                  <a:lnTo>
                    <a:pt x="0" y="352158"/>
                  </a:lnTo>
                  <a:cubicBezTo>
                    <a:pt x="251541" y="309036"/>
                    <a:pt x="393842" y="191170"/>
                    <a:pt x="42546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A966E049-61CD-4BE5-846B-B310C00CFF6E}"/>
                </a:ext>
              </a:extLst>
            </p:cNvPr>
            <p:cNvSpPr/>
            <p:nvPr/>
          </p:nvSpPr>
          <p:spPr>
            <a:xfrm>
              <a:off x="6520210" y="1268420"/>
              <a:ext cx="1164274" cy="790556"/>
            </a:xfrm>
            <a:custGeom>
              <a:avLst/>
              <a:gdLst>
                <a:gd name="connsiteX0" fmla="*/ 177216 w 513577"/>
                <a:gd name="connsiteY0" fmla="*/ 345872 h 348725"/>
                <a:gd name="connsiteX1" fmla="*/ 512626 w 513577"/>
                <a:gd name="connsiteY1" fmla="*/ 345872 h 348725"/>
                <a:gd name="connsiteX2" fmla="*/ 380745 w 513577"/>
                <a:gd name="connsiteY2" fmla="*/ 103666 h 348725"/>
                <a:gd name="connsiteX3" fmla="*/ 35190 w 513577"/>
                <a:gd name="connsiteY3" fmla="*/ 4755 h 348725"/>
                <a:gd name="connsiteX4" fmla="*/ 4755 w 513577"/>
                <a:gd name="connsiteY4" fmla="*/ 5389 h 348725"/>
                <a:gd name="connsiteX5" fmla="*/ 4755 w 513577"/>
                <a:gd name="connsiteY5" fmla="*/ 246961 h 348725"/>
                <a:gd name="connsiteX6" fmla="*/ 177216 w 513577"/>
                <a:gd name="connsiteY6" fmla="*/ 345872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577" h="348725">
                  <a:moveTo>
                    <a:pt x="177216" y="345872"/>
                  </a:moveTo>
                  <a:lnTo>
                    <a:pt x="512626" y="345872"/>
                  </a:lnTo>
                  <a:cubicBezTo>
                    <a:pt x="505651" y="244425"/>
                    <a:pt x="461903" y="163267"/>
                    <a:pt x="380745" y="103666"/>
                  </a:cubicBezTo>
                  <a:cubicBezTo>
                    <a:pt x="292612" y="37726"/>
                    <a:pt x="177216" y="4755"/>
                    <a:pt x="35190" y="4755"/>
                  </a:cubicBezTo>
                  <a:cubicBezTo>
                    <a:pt x="25045" y="4755"/>
                    <a:pt x="14900" y="4755"/>
                    <a:pt x="4755" y="5389"/>
                  </a:cubicBezTo>
                  <a:lnTo>
                    <a:pt x="4755" y="246961"/>
                  </a:lnTo>
                  <a:cubicBezTo>
                    <a:pt x="92888" y="254569"/>
                    <a:pt x="150586" y="287540"/>
                    <a:pt x="177216" y="3458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id="{1654ED29-F021-431C-8F67-0E203AB72A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86362" y="2965207"/>
              <a:ext cx="1669361" cy="249839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id="{4779BACF-6534-4DBC-B8B4-4C2DDF481A81}"/>
                </a:ext>
              </a:extLst>
            </p:cNvPr>
            <p:cNvSpPr txBox="1"/>
            <p:nvPr/>
          </p:nvSpPr>
          <p:spPr>
            <a:xfrm>
              <a:off x="6997698" y="4442113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PART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93" name="直接连接符 92">
              <a:extLst>
                <a:ext uri="{FF2B5EF4-FFF2-40B4-BE49-F238E27FC236}">
                  <a16:creationId xmlns:a16="http://schemas.microsoft.com/office/drawing/2014/main" id="{83B2965B-A4A2-43C8-B26C-E562557F904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375672" y="3523771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接连接符 94">
              <a:extLst>
                <a:ext uri="{FF2B5EF4-FFF2-40B4-BE49-F238E27FC236}">
                  <a16:creationId xmlns:a16="http://schemas.microsoft.com/office/drawing/2014/main" id="{7BAD6439-233C-4BF1-886C-815110D4BD7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282439" y="3804897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接连接符 95">
              <a:extLst>
                <a:ext uri="{FF2B5EF4-FFF2-40B4-BE49-F238E27FC236}">
                  <a16:creationId xmlns:a16="http://schemas.microsoft.com/office/drawing/2014/main" id="{FF4AED43-DBAD-4870-BA10-003C73077BB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05626" y="3375168"/>
              <a:ext cx="250994" cy="3756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9361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6">
            <a:extLst>
              <a:ext uri="{FF2B5EF4-FFF2-40B4-BE49-F238E27FC236}">
                <a16:creationId xmlns:a16="http://schemas.microsoft.com/office/drawing/2014/main" id="{837E5AE8-76FF-454A-8ABF-0C32EC02B6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2E792985-768B-4376-8B99-073D513DBE2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31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B1FA7F45-0297-4D9B-8D1D-BE5DB3FE21DB}"/>
              </a:ext>
            </a:extLst>
          </p:cNvPr>
          <p:cNvSpPr/>
          <p:nvPr/>
        </p:nvSpPr>
        <p:spPr>
          <a:xfrm>
            <a:off x="2121583" y="1659532"/>
            <a:ext cx="1608150" cy="1608150"/>
          </a:xfrm>
          <a:custGeom>
            <a:avLst/>
            <a:gdLst>
              <a:gd name="connsiteX0" fmla="*/ 0 w 1811734"/>
              <a:gd name="connsiteY0" fmla="*/ 905867 h 1811734"/>
              <a:gd name="connsiteX1" fmla="*/ 905867 w 1811734"/>
              <a:gd name="connsiteY1" fmla="*/ 0 h 1811734"/>
              <a:gd name="connsiteX2" fmla="*/ 1811734 w 1811734"/>
              <a:gd name="connsiteY2" fmla="*/ 905867 h 1811734"/>
              <a:gd name="connsiteX3" fmla="*/ 905867 w 1811734"/>
              <a:gd name="connsiteY3" fmla="*/ 1811734 h 1811734"/>
              <a:gd name="connsiteX4" fmla="*/ 0 w 1811734"/>
              <a:gd name="connsiteY4" fmla="*/ 905867 h 181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1734" h="1811734">
                <a:moveTo>
                  <a:pt x="0" y="905867"/>
                </a:moveTo>
                <a:cubicBezTo>
                  <a:pt x="0" y="405570"/>
                  <a:pt x="405570" y="0"/>
                  <a:pt x="905867" y="0"/>
                </a:cubicBezTo>
                <a:cubicBezTo>
                  <a:pt x="1406164" y="0"/>
                  <a:pt x="1811734" y="405570"/>
                  <a:pt x="1811734" y="905867"/>
                </a:cubicBezTo>
                <a:cubicBezTo>
                  <a:pt x="1811734" y="1406164"/>
                  <a:pt x="1406164" y="1811734"/>
                  <a:pt x="905867" y="1811734"/>
                </a:cubicBezTo>
                <a:cubicBezTo>
                  <a:pt x="405570" y="1811734"/>
                  <a:pt x="0" y="1406164"/>
                  <a:pt x="0" y="905867"/>
                </a:cubicBez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16122" tIns="316122" rIns="316122" bIns="316122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4000" kern="120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6FE170FE-769D-4ED5-8D0B-6CE1E04549BC}"/>
              </a:ext>
            </a:extLst>
          </p:cNvPr>
          <p:cNvSpPr/>
          <p:nvPr/>
        </p:nvSpPr>
        <p:spPr>
          <a:xfrm>
            <a:off x="4050815" y="1997243"/>
            <a:ext cx="932727" cy="932726"/>
          </a:xfrm>
          <a:custGeom>
            <a:avLst/>
            <a:gdLst>
              <a:gd name="connsiteX0" fmla="*/ 139284 w 1050805"/>
              <a:gd name="connsiteY0" fmla="*/ 401828 h 1050805"/>
              <a:gd name="connsiteX1" fmla="*/ 401828 w 1050805"/>
              <a:gd name="connsiteY1" fmla="*/ 401828 h 1050805"/>
              <a:gd name="connsiteX2" fmla="*/ 401828 w 1050805"/>
              <a:gd name="connsiteY2" fmla="*/ 139284 h 1050805"/>
              <a:gd name="connsiteX3" fmla="*/ 648977 w 1050805"/>
              <a:gd name="connsiteY3" fmla="*/ 139284 h 1050805"/>
              <a:gd name="connsiteX4" fmla="*/ 648977 w 1050805"/>
              <a:gd name="connsiteY4" fmla="*/ 401828 h 1050805"/>
              <a:gd name="connsiteX5" fmla="*/ 911521 w 1050805"/>
              <a:gd name="connsiteY5" fmla="*/ 401828 h 1050805"/>
              <a:gd name="connsiteX6" fmla="*/ 911521 w 1050805"/>
              <a:gd name="connsiteY6" fmla="*/ 648977 h 1050805"/>
              <a:gd name="connsiteX7" fmla="*/ 648977 w 1050805"/>
              <a:gd name="connsiteY7" fmla="*/ 648977 h 1050805"/>
              <a:gd name="connsiteX8" fmla="*/ 648977 w 1050805"/>
              <a:gd name="connsiteY8" fmla="*/ 911521 h 1050805"/>
              <a:gd name="connsiteX9" fmla="*/ 401828 w 1050805"/>
              <a:gd name="connsiteY9" fmla="*/ 911521 h 1050805"/>
              <a:gd name="connsiteX10" fmla="*/ 401828 w 1050805"/>
              <a:gd name="connsiteY10" fmla="*/ 648977 h 1050805"/>
              <a:gd name="connsiteX11" fmla="*/ 139284 w 1050805"/>
              <a:gd name="connsiteY11" fmla="*/ 648977 h 1050805"/>
              <a:gd name="connsiteX12" fmla="*/ 139284 w 1050805"/>
              <a:gd name="connsiteY12" fmla="*/ 401828 h 10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50805" h="1050805">
                <a:moveTo>
                  <a:pt x="139284" y="401828"/>
                </a:moveTo>
                <a:lnTo>
                  <a:pt x="401828" y="401828"/>
                </a:lnTo>
                <a:lnTo>
                  <a:pt x="401828" y="139284"/>
                </a:lnTo>
                <a:lnTo>
                  <a:pt x="648977" y="139284"/>
                </a:lnTo>
                <a:lnTo>
                  <a:pt x="648977" y="401828"/>
                </a:lnTo>
                <a:lnTo>
                  <a:pt x="911521" y="401828"/>
                </a:lnTo>
                <a:lnTo>
                  <a:pt x="911521" y="648977"/>
                </a:lnTo>
                <a:lnTo>
                  <a:pt x="648977" y="648977"/>
                </a:lnTo>
                <a:lnTo>
                  <a:pt x="648977" y="911521"/>
                </a:lnTo>
                <a:lnTo>
                  <a:pt x="401828" y="911521"/>
                </a:lnTo>
                <a:lnTo>
                  <a:pt x="401828" y="648977"/>
                </a:lnTo>
                <a:lnTo>
                  <a:pt x="139284" y="648977"/>
                </a:lnTo>
                <a:lnTo>
                  <a:pt x="139284" y="401828"/>
                </a:lnTo>
                <a:close/>
              </a:path>
            </a:pathLst>
          </a:custGeom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39284" tIns="401828" rIns="139284" bIns="401828" numCol="1" spcCol="1270" anchor="ctr" anchorCtr="0">
            <a:noAutofit/>
          </a:bodyPr>
          <a:lstStyle/>
          <a:p>
            <a:pPr marL="0" lvl="0" indent="0" algn="ctr"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1800" kern="120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1859B7A9-E31B-4C2B-BAEA-47855D0307E8}"/>
              </a:ext>
            </a:extLst>
          </p:cNvPr>
          <p:cNvSpPr/>
          <p:nvPr/>
        </p:nvSpPr>
        <p:spPr>
          <a:xfrm>
            <a:off x="5304625" y="1659532"/>
            <a:ext cx="1608150" cy="1608150"/>
          </a:xfrm>
          <a:custGeom>
            <a:avLst/>
            <a:gdLst>
              <a:gd name="connsiteX0" fmla="*/ 0 w 1811734"/>
              <a:gd name="connsiteY0" fmla="*/ 905867 h 1811734"/>
              <a:gd name="connsiteX1" fmla="*/ 905867 w 1811734"/>
              <a:gd name="connsiteY1" fmla="*/ 0 h 1811734"/>
              <a:gd name="connsiteX2" fmla="*/ 1811734 w 1811734"/>
              <a:gd name="connsiteY2" fmla="*/ 905867 h 1811734"/>
              <a:gd name="connsiteX3" fmla="*/ 905867 w 1811734"/>
              <a:gd name="connsiteY3" fmla="*/ 1811734 h 1811734"/>
              <a:gd name="connsiteX4" fmla="*/ 0 w 1811734"/>
              <a:gd name="connsiteY4" fmla="*/ 905867 h 181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1734" h="1811734">
                <a:moveTo>
                  <a:pt x="0" y="905867"/>
                </a:moveTo>
                <a:cubicBezTo>
                  <a:pt x="0" y="405570"/>
                  <a:pt x="405570" y="0"/>
                  <a:pt x="905867" y="0"/>
                </a:cubicBezTo>
                <a:cubicBezTo>
                  <a:pt x="1406164" y="0"/>
                  <a:pt x="1811734" y="405570"/>
                  <a:pt x="1811734" y="905867"/>
                </a:cubicBezTo>
                <a:cubicBezTo>
                  <a:pt x="1811734" y="1406164"/>
                  <a:pt x="1406164" y="1811734"/>
                  <a:pt x="905867" y="1811734"/>
                </a:cubicBezTo>
                <a:cubicBezTo>
                  <a:pt x="405570" y="1811734"/>
                  <a:pt x="0" y="1406164"/>
                  <a:pt x="0" y="905867"/>
                </a:cubicBez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16122" tIns="316122" rIns="316122" bIns="316122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4000" kern="120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68D717BA-E5A2-4EBD-83CD-D5C9C3E6A3BA}"/>
              </a:ext>
            </a:extLst>
          </p:cNvPr>
          <p:cNvSpPr/>
          <p:nvPr/>
        </p:nvSpPr>
        <p:spPr>
          <a:xfrm>
            <a:off x="7233858" y="1997243"/>
            <a:ext cx="932727" cy="932726"/>
          </a:xfrm>
          <a:custGeom>
            <a:avLst/>
            <a:gdLst>
              <a:gd name="connsiteX0" fmla="*/ 139284 w 1050805"/>
              <a:gd name="connsiteY0" fmla="*/ 216466 h 1050805"/>
              <a:gd name="connsiteX1" fmla="*/ 911521 w 1050805"/>
              <a:gd name="connsiteY1" fmla="*/ 216466 h 1050805"/>
              <a:gd name="connsiteX2" fmla="*/ 911521 w 1050805"/>
              <a:gd name="connsiteY2" fmla="*/ 463615 h 1050805"/>
              <a:gd name="connsiteX3" fmla="*/ 139284 w 1050805"/>
              <a:gd name="connsiteY3" fmla="*/ 463615 h 1050805"/>
              <a:gd name="connsiteX4" fmla="*/ 139284 w 1050805"/>
              <a:gd name="connsiteY4" fmla="*/ 216466 h 1050805"/>
              <a:gd name="connsiteX5" fmla="*/ 139284 w 1050805"/>
              <a:gd name="connsiteY5" fmla="*/ 587190 h 1050805"/>
              <a:gd name="connsiteX6" fmla="*/ 911521 w 1050805"/>
              <a:gd name="connsiteY6" fmla="*/ 587190 h 1050805"/>
              <a:gd name="connsiteX7" fmla="*/ 911521 w 1050805"/>
              <a:gd name="connsiteY7" fmla="*/ 834339 h 1050805"/>
              <a:gd name="connsiteX8" fmla="*/ 139284 w 1050805"/>
              <a:gd name="connsiteY8" fmla="*/ 834339 h 1050805"/>
              <a:gd name="connsiteX9" fmla="*/ 139284 w 1050805"/>
              <a:gd name="connsiteY9" fmla="*/ 587190 h 105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805" h="1050805">
                <a:moveTo>
                  <a:pt x="139284" y="216466"/>
                </a:moveTo>
                <a:lnTo>
                  <a:pt x="911521" y="216466"/>
                </a:lnTo>
                <a:lnTo>
                  <a:pt x="911521" y="463615"/>
                </a:lnTo>
                <a:lnTo>
                  <a:pt x="139284" y="463615"/>
                </a:lnTo>
                <a:lnTo>
                  <a:pt x="139284" y="216466"/>
                </a:lnTo>
                <a:close/>
                <a:moveTo>
                  <a:pt x="139284" y="587190"/>
                </a:moveTo>
                <a:lnTo>
                  <a:pt x="911521" y="587190"/>
                </a:lnTo>
                <a:lnTo>
                  <a:pt x="911521" y="834339"/>
                </a:lnTo>
                <a:lnTo>
                  <a:pt x="139284" y="834339"/>
                </a:lnTo>
                <a:lnTo>
                  <a:pt x="139284" y="587190"/>
                </a:lnTo>
                <a:close/>
              </a:path>
            </a:pathLst>
          </a:custGeom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39284" tIns="216466" rIns="139284" bIns="216466" numCol="1" spcCol="1270" anchor="ctr" anchorCtr="0">
            <a:noAutofit/>
          </a:bodyPr>
          <a:lstStyle/>
          <a:p>
            <a:pPr marL="0" lvl="0" indent="0" algn="ctr" defTabSz="20891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4700" kern="120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6D25166E-EE08-4DC3-B830-A7798E7AFB35}"/>
              </a:ext>
            </a:extLst>
          </p:cNvPr>
          <p:cNvSpPr/>
          <p:nvPr/>
        </p:nvSpPr>
        <p:spPr>
          <a:xfrm>
            <a:off x="8487667" y="1659532"/>
            <a:ext cx="1608150" cy="1608150"/>
          </a:xfrm>
          <a:custGeom>
            <a:avLst/>
            <a:gdLst>
              <a:gd name="connsiteX0" fmla="*/ 0 w 1811734"/>
              <a:gd name="connsiteY0" fmla="*/ 905867 h 1811734"/>
              <a:gd name="connsiteX1" fmla="*/ 905867 w 1811734"/>
              <a:gd name="connsiteY1" fmla="*/ 0 h 1811734"/>
              <a:gd name="connsiteX2" fmla="*/ 1811734 w 1811734"/>
              <a:gd name="connsiteY2" fmla="*/ 905867 h 1811734"/>
              <a:gd name="connsiteX3" fmla="*/ 905867 w 1811734"/>
              <a:gd name="connsiteY3" fmla="*/ 1811734 h 1811734"/>
              <a:gd name="connsiteX4" fmla="*/ 0 w 1811734"/>
              <a:gd name="connsiteY4" fmla="*/ 905867 h 181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1734" h="1811734">
                <a:moveTo>
                  <a:pt x="0" y="905867"/>
                </a:moveTo>
                <a:cubicBezTo>
                  <a:pt x="0" y="405570"/>
                  <a:pt x="405570" y="0"/>
                  <a:pt x="905867" y="0"/>
                </a:cubicBezTo>
                <a:cubicBezTo>
                  <a:pt x="1406164" y="0"/>
                  <a:pt x="1811734" y="405570"/>
                  <a:pt x="1811734" y="905867"/>
                </a:cubicBezTo>
                <a:cubicBezTo>
                  <a:pt x="1811734" y="1406164"/>
                  <a:pt x="1406164" y="1811734"/>
                  <a:pt x="905867" y="1811734"/>
                </a:cubicBezTo>
                <a:cubicBezTo>
                  <a:pt x="405570" y="1811734"/>
                  <a:pt x="0" y="1406164"/>
                  <a:pt x="0" y="905867"/>
                </a:cubicBez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16122" tIns="316122" rIns="316122" bIns="316122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zh-CN" altLang="en-US" sz="4000" kern="120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5F852452-0847-4369-BAE9-6E08BA57345D}"/>
              </a:ext>
            </a:extLst>
          </p:cNvPr>
          <p:cNvSpPr txBox="1"/>
          <p:nvPr/>
        </p:nvSpPr>
        <p:spPr>
          <a:xfrm>
            <a:off x="2576844" y="3390264"/>
            <a:ext cx="6976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有猫</a:t>
            </a: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C515E07E-EE4E-46C6-9143-3EB9EB34E9E0}"/>
              </a:ext>
            </a:extLst>
          </p:cNvPr>
          <p:cNvSpPr txBox="1"/>
          <p:nvPr/>
        </p:nvSpPr>
        <p:spPr>
          <a:xfrm>
            <a:off x="5747186" y="3390264"/>
            <a:ext cx="6976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有狗</a:t>
            </a:r>
          </a:p>
        </p:txBody>
      </p:sp>
      <p:sp>
        <p:nvSpPr>
          <p:cNvPr id="53" name="文本框 52">
            <a:extLst>
              <a:ext uri="{FF2B5EF4-FFF2-40B4-BE49-F238E27FC236}">
                <a16:creationId xmlns:a16="http://schemas.microsoft.com/office/drawing/2014/main" id="{A8EE93E9-69C3-44FC-AB5F-A5D8E93E27AF}"/>
              </a:ext>
            </a:extLst>
          </p:cNvPr>
          <p:cNvSpPr txBox="1"/>
          <p:nvPr/>
        </p:nvSpPr>
        <p:spPr>
          <a:xfrm>
            <a:off x="8688316" y="3390264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人生赢家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83BD6E25-A487-4D66-8103-17AAC2734E58}"/>
              </a:ext>
            </a:extLst>
          </p:cNvPr>
          <p:cNvSpPr txBox="1"/>
          <p:nvPr/>
        </p:nvSpPr>
        <p:spPr>
          <a:xfrm>
            <a:off x="1857886" y="3975797"/>
            <a:ext cx="2135542" cy="1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Source Han Sans"/>
                <a:cs typeface="+mn-ea"/>
                <a:sym typeface="Source Han Sans"/>
              </a:rPr>
              <a:t>学校办。浙江理工大学坐落在历史文化名城杭州市。学校办。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940869B0-F943-44EF-AF72-E5C59640B5E5}"/>
              </a:ext>
            </a:extLst>
          </p:cNvPr>
          <p:cNvSpPr txBox="1"/>
          <p:nvPr/>
        </p:nvSpPr>
        <p:spPr>
          <a:xfrm>
            <a:off x="5081938" y="3975797"/>
            <a:ext cx="2135542" cy="1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Source Han Sans"/>
                <a:cs typeface="+mn-ea"/>
                <a:sym typeface="Source Han Sans"/>
              </a:rPr>
              <a:t>学校办。浙江理工大学坐落在历史文化名城杭州市。学校办。</a:t>
            </a:r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A50207CE-716A-467D-B0D6-D9A38679FF42}"/>
              </a:ext>
            </a:extLst>
          </p:cNvPr>
          <p:cNvSpPr txBox="1"/>
          <p:nvPr/>
        </p:nvSpPr>
        <p:spPr>
          <a:xfrm>
            <a:off x="8236409" y="3975797"/>
            <a:ext cx="2135542" cy="1497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dirty="0">
                <a:latin typeface="Source Han Sans"/>
                <a:cs typeface="+mn-ea"/>
                <a:sym typeface="Source Han Sans"/>
              </a:rPr>
              <a:t>学校办。浙江理工大学坐落在历史文化名城杭州市。学校办。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0F73DF5E-65E5-47BA-A8B3-00E71FA6F1C6}"/>
              </a:ext>
            </a:extLst>
          </p:cNvPr>
          <p:cNvGrpSpPr/>
          <p:nvPr/>
        </p:nvGrpSpPr>
        <p:grpSpPr>
          <a:xfrm>
            <a:off x="2378258" y="2038838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6DE5EF73-89FC-4519-838A-4CDFC313865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FE152CBB-21B4-40B6-A190-C2915E8E07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8" name="组合 27">
                <a:extLst>
                  <a:ext uri="{FF2B5EF4-FFF2-40B4-BE49-F238E27FC236}">
                    <a16:creationId xmlns:a16="http://schemas.microsoft.com/office/drawing/2014/main" id="{42A16342-9346-452D-BC03-5F3A9FDE9BC4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4D5112A3-6ED3-4A84-87C7-141EB82B1077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7283365F-467E-4259-861B-EF6837AD97B8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5871D7C5-04A2-49BF-9945-87A33C5DDC1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98154460-FA49-4B34-820B-DD989A17422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CCECCF15-1703-41E2-AE06-01C172ED1BAF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9282AAFF-6E04-4FA2-90CC-A4D65B4F7DE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48241AEC-DB06-4DFF-A057-DF21FAEA6CEC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977DD7BD-1267-47B9-A6C0-F5E3714B5F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8D6A8A2C-C4C4-40BA-BED4-694053CD516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10D508E-6FD3-4391-AAB8-F3605E8D2CC0}"/>
              </a:ext>
            </a:extLst>
          </p:cNvPr>
          <p:cNvGrpSpPr/>
          <p:nvPr/>
        </p:nvGrpSpPr>
        <p:grpSpPr>
          <a:xfrm>
            <a:off x="5548600" y="2038838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34" name="组合 33">
              <a:extLst>
                <a:ext uri="{FF2B5EF4-FFF2-40B4-BE49-F238E27FC236}">
                  <a16:creationId xmlns:a16="http://schemas.microsoft.com/office/drawing/2014/main" id="{DDA03A13-F4EF-470F-AF89-6FC92ED04D6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28BD266A-63A7-4BCD-9A9F-4ECE1A989380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41" name="组合 40">
                <a:extLst>
                  <a:ext uri="{FF2B5EF4-FFF2-40B4-BE49-F238E27FC236}">
                    <a16:creationId xmlns:a16="http://schemas.microsoft.com/office/drawing/2014/main" id="{354EE2ED-C4FF-4395-B212-9B45044CD5E7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CC323201-ADDE-4559-8D9D-314954AB4639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017775DB-8C0F-452E-A034-41596016194D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E944E499-66DD-42BA-B29C-324742655530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63E9F51E-41B0-4B18-82B0-7C2B6A486067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A6EC16B0-918E-4224-AD02-83F5805D069D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0A067AE7-58B4-4BEB-A3D4-F8AC6B8DF67E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DE94829A-B06A-4109-88F6-F5872F08B339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4586A630-5AB2-49D2-89FE-84F21251F6FD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05AEDF93-DA59-4E66-8188-50BB9C6E5BCA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D14206B9-BE89-41B2-9FE5-18F662136B47}"/>
              </a:ext>
            </a:extLst>
          </p:cNvPr>
          <p:cNvGrpSpPr/>
          <p:nvPr/>
        </p:nvGrpSpPr>
        <p:grpSpPr>
          <a:xfrm>
            <a:off x="8756781" y="2038838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F6796C1A-4FDA-400C-83B9-B5876C63F580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D282CBBC-CA0F-4AA9-BF5C-23EC88794C9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1" name="组合 60">
                <a:extLst>
                  <a:ext uri="{FF2B5EF4-FFF2-40B4-BE49-F238E27FC236}">
                    <a16:creationId xmlns:a16="http://schemas.microsoft.com/office/drawing/2014/main" id="{13AA99F3-E90E-4E39-B32D-989A835D5A99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A7731766-CC15-4EF8-BBCA-D6D8B9DC7801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16584146-D049-4BD2-A1BA-D2C984784EE6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0858E2B8-7A65-4914-8ADC-2B17A7BE9C0C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0199FB72-ED7D-4F8D-8BE0-C13ACB86B3A7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9" name="组合 48">
              <a:extLst>
                <a:ext uri="{FF2B5EF4-FFF2-40B4-BE49-F238E27FC236}">
                  <a16:creationId xmlns:a16="http://schemas.microsoft.com/office/drawing/2014/main" id="{F05E97D2-DEB0-4F94-BC3F-98397F90C409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25608E04-9AD7-4243-BE9E-60E8DBF7A9E6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843CC462-87B4-4F53-A4CA-61723BC4A6DC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458A4E0-C9B7-4028-B7A9-C21ABC0E2404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7D88ADB3-6AE6-4F1F-B70A-7BFBBB8E2D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8889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6">
            <a:extLst>
              <a:ext uri="{FF2B5EF4-FFF2-40B4-BE49-F238E27FC236}">
                <a16:creationId xmlns:a16="http://schemas.microsoft.com/office/drawing/2014/main" id="{837E5AE8-76FF-454A-8ABF-0C32EC02B69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2E792985-768B-4376-8B99-073D513DBE20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32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7B2AA283-0FC6-40FC-A478-261499D821DA}"/>
              </a:ext>
            </a:extLst>
          </p:cNvPr>
          <p:cNvGrpSpPr/>
          <p:nvPr/>
        </p:nvGrpSpPr>
        <p:grpSpPr>
          <a:xfrm>
            <a:off x="6409564" y="1230976"/>
            <a:ext cx="4657557" cy="4396048"/>
            <a:chOff x="3297258" y="787399"/>
            <a:chExt cx="5597483" cy="5283200"/>
          </a:xfrm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2B45DE17-053E-476A-91F3-8535EFA53187}"/>
                </a:ext>
              </a:extLst>
            </p:cNvPr>
            <p:cNvSpPr/>
            <p:nvPr/>
          </p:nvSpPr>
          <p:spPr>
            <a:xfrm>
              <a:off x="4470399" y="787399"/>
              <a:ext cx="3251200" cy="3251200"/>
            </a:xfrm>
            <a:custGeom>
              <a:avLst/>
              <a:gdLst>
                <a:gd name="connsiteX0" fmla="*/ 0 w 3251200"/>
                <a:gd name="connsiteY0" fmla="*/ 1625600 h 3251200"/>
                <a:gd name="connsiteX1" fmla="*/ 1625600 w 3251200"/>
                <a:gd name="connsiteY1" fmla="*/ 0 h 3251200"/>
                <a:gd name="connsiteX2" fmla="*/ 3251200 w 3251200"/>
                <a:gd name="connsiteY2" fmla="*/ 1625600 h 3251200"/>
                <a:gd name="connsiteX3" fmla="*/ 1625600 w 3251200"/>
                <a:gd name="connsiteY3" fmla="*/ 3251200 h 3251200"/>
                <a:gd name="connsiteX4" fmla="*/ 0 w 3251200"/>
                <a:gd name="connsiteY4" fmla="*/ 1625600 h 32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200" h="3251200">
                  <a:moveTo>
                    <a:pt x="0" y="1625600"/>
                  </a:moveTo>
                  <a:cubicBezTo>
                    <a:pt x="0" y="727806"/>
                    <a:pt x="727806" y="0"/>
                    <a:pt x="1625600" y="0"/>
                  </a:cubicBezTo>
                  <a:cubicBezTo>
                    <a:pt x="2523394" y="0"/>
                    <a:pt x="3251200" y="727806"/>
                    <a:pt x="3251200" y="1625600"/>
                  </a:cubicBezTo>
                  <a:cubicBezTo>
                    <a:pt x="3251200" y="2523394"/>
                    <a:pt x="2523394" y="3251200"/>
                    <a:pt x="1625600" y="3251200"/>
                  </a:cubicBezTo>
                  <a:cubicBezTo>
                    <a:pt x="727806" y="3251200"/>
                    <a:pt x="0" y="2523394"/>
                    <a:pt x="0" y="1625600"/>
                  </a:cubicBez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spcFirstLastPara="0" vert="horz" wrap="square" lIns="433494" tIns="568960" rIns="433493" bIns="1219200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6500" kern="1200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791CF221-BB3A-4E78-A53A-308971878FA5}"/>
                </a:ext>
              </a:extLst>
            </p:cNvPr>
            <p:cNvSpPr/>
            <p:nvPr/>
          </p:nvSpPr>
          <p:spPr>
            <a:xfrm>
              <a:off x="5643541" y="2819399"/>
              <a:ext cx="3251200" cy="3251200"/>
            </a:xfrm>
            <a:custGeom>
              <a:avLst/>
              <a:gdLst>
                <a:gd name="connsiteX0" fmla="*/ 0 w 3251200"/>
                <a:gd name="connsiteY0" fmla="*/ 1625600 h 3251200"/>
                <a:gd name="connsiteX1" fmla="*/ 1625600 w 3251200"/>
                <a:gd name="connsiteY1" fmla="*/ 0 h 3251200"/>
                <a:gd name="connsiteX2" fmla="*/ 3251200 w 3251200"/>
                <a:gd name="connsiteY2" fmla="*/ 1625600 h 3251200"/>
                <a:gd name="connsiteX3" fmla="*/ 1625600 w 3251200"/>
                <a:gd name="connsiteY3" fmla="*/ 3251200 h 3251200"/>
                <a:gd name="connsiteX4" fmla="*/ 0 w 3251200"/>
                <a:gd name="connsiteY4" fmla="*/ 1625600 h 32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200" h="3251200">
                  <a:moveTo>
                    <a:pt x="0" y="1625600"/>
                  </a:moveTo>
                  <a:cubicBezTo>
                    <a:pt x="0" y="727806"/>
                    <a:pt x="727806" y="0"/>
                    <a:pt x="1625600" y="0"/>
                  </a:cubicBezTo>
                  <a:cubicBezTo>
                    <a:pt x="2523394" y="0"/>
                    <a:pt x="3251200" y="727806"/>
                    <a:pt x="3251200" y="1625600"/>
                  </a:cubicBezTo>
                  <a:cubicBezTo>
                    <a:pt x="3251200" y="2523394"/>
                    <a:pt x="2523394" y="3251200"/>
                    <a:pt x="1625600" y="3251200"/>
                  </a:cubicBezTo>
                  <a:cubicBezTo>
                    <a:pt x="727806" y="3251200"/>
                    <a:pt x="0" y="2523394"/>
                    <a:pt x="0" y="1625600"/>
                  </a:cubicBez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spcFirstLastPara="0" vert="horz" wrap="square" lIns="994325" tIns="839893" rIns="306155" bIns="623147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6500" kern="1200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9D8CD5CD-2FC9-49C6-A07F-3FD92291B8D4}"/>
                </a:ext>
              </a:extLst>
            </p:cNvPr>
            <p:cNvSpPr/>
            <p:nvPr/>
          </p:nvSpPr>
          <p:spPr>
            <a:xfrm>
              <a:off x="3297258" y="2819399"/>
              <a:ext cx="3251200" cy="3251200"/>
            </a:xfrm>
            <a:custGeom>
              <a:avLst/>
              <a:gdLst>
                <a:gd name="connsiteX0" fmla="*/ 0 w 3251200"/>
                <a:gd name="connsiteY0" fmla="*/ 1625600 h 3251200"/>
                <a:gd name="connsiteX1" fmla="*/ 1625600 w 3251200"/>
                <a:gd name="connsiteY1" fmla="*/ 0 h 3251200"/>
                <a:gd name="connsiteX2" fmla="*/ 3251200 w 3251200"/>
                <a:gd name="connsiteY2" fmla="*/ 1625600 h 3251200"/>
                <a:gd name="connsiteX3" fmla="*/ 1625600 w 3251200"/>
                <a:gd name="connsiteY3" fmla="*/ 3251200 h 3251200"/>
                <a:gd name="connsiteX4" fmla="*/ 0 w 3251200"/>
                <a:gd name="connsiteY4" fmla="*/ 1625600 h 325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200" h="3251200">
                  <a:moveTo>
                    <a:pt x="0" y="1625600"/>
                  </a:moveTo>
                  <a:cubicBezTo>
                    <a:pt x="0" y="727806"/>
                    <a:pt x="727806" y="0"/>
                    <a:pt x="1625600" y="0"/>
                  </a:cubicBezTo>
                  <a:cubicBezTo>
                    <a:pt x="2523394" y="0"/>
                    <a:pt x="3251200" y="727806"/>
                    <a:pt x="3251200" y="1625600"/>
                  </a:cubicBezTo>
                  <a:cubicBezTo>
                    <a:pt x="3251200" y="2523394"/>
                    <a:pt x="2523394" y="3251200"/>
                    <a:pt x="1625600" y="3251200"/>
                  </a:cubicBezTo>
                  <a:cubicBezTo>
                    <a:pt x="727806" y="3251200"/>
                    <a:pt x="0" y="2523394"/>
                    <a:pt x="0" y="1625600"/>
                  </a:cubicBezTo>
                  <a:close/>
                </a:path>
              </a:pathLst>
            </a:cu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alpha val="5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alpha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tx1"/>
            </a:fontRef>
          </p:style>
          <p:txBody>
            <a:bodyPr spcFirstLastPara="0" vert="horz" wrap="square" lIns="306155" tIns="839893" rIns="994325" bIns="623147" numCol="1" spcCol="1270" anchor="ctr" anchorCtr="0">
              <a:noAutofit/>
            </a:bodyPr>
            <a:lstStyle/>
            <a:p>
              <a:pPr marL="0" lvl="0" indent="0" algn="ctr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zh-CN" altLang="en-US" sz="6500" kern="1200"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46" name="文本框 45">
            <a:extLst>
              <a:ext uri="{FF2B5EF4-FFF2-40B4-BE49-F238E27FC236}">
                <a16:creationId xmlns:a16="http://schemas.microsoft.com/office/drawing/2014/main" id="{4482B60D-6E60-4FB1-BAE5-3160DFE9B7AA}"/>
              </a:ext>
            </a:extLst>
          </p:cNvPr>
          <p:cNvSpPr txBox="1"/>
          <p:nvPr/>
        </p:nvSpPr>
        <p:spPr>
          <a:xfrm>
            <a:off x="7899551" y="2606101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56" name="文本框 55">
            <a:extLst>
              <a:ext uri="{FF2B5EF4-FFF2-40B4-BE49-F238E27FC236}">
                <a16:creationId xmlns:a16="http://schemas.microsoft.com/office/drawing/2014/main" id="{2F306168-D29C-4835-BE02-727422C672C3}"/>
              </a:ext>
            </a:extLst>
          </p:cNvPr>
          <p:cNvSpPr txBox="1"/>
          <p:nvPr/>
        </p:nvSpPr>
        <p:spPr>
          <a:xfrm>
            <a:off x="6848142" y="4562244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:a16="http://schemas.microsoft.com/office/drawing/2014/main" id="{D4E5777A-820F-4D7A-896C-C834D74D9105}"/>
              </a:ext>
            </a:extLst>
          </p:cNvPr>
          <p:cNvSpPr txBox="1"/>
          <p:nvPr/>
        </p:nvSpPr>
        <p:spPr>
          <a:xfrm>
            <a:off x="8953851" y="4524345"/>
            <a:ext cx="172354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7BBAE0C2-B0F0-4CE9-BBB5-D09AA0FF6D16}"/>
              </a:ext>
            </a:extLst>
          </p:cNvPr>
          <p:cNvGrpSpPr/>
          <p:nvPr/>
        </p:nvGrpSpPr>
        <p:grpSpPr>
          <a:xfrm>
            <a:off x="1123038" y="1641207"/>
            <a:ext cx="4382815" cy="3899265"/>
            <a:chOff x="1123038" y="2001305"/>
            <a:chExt cx="4382815" cy="3899265"/>
          </a:xfrm>
        </p:grpSpPr>
        <p:grpSp>
          <p:nvGrpSpPr>
            <p:cNvPr id="22" name="组合 21">
              <a:extLst>
                <a:ext uri="{FF2B5EF4-FFF2-40B4-BE49-F238E27FC236}">
                  <a16:creationId xmlns:a16="http://schemas.microsoft.com/office/drawing/2014/main" id="{AC7AD5B5-1442-46A4-B49E-61C343D4C2DE}"/>
                </a:ext>
              </a:extLst>
            </p:cNvPr>
            <p:cNvGrpSpPr/>
            <p:nvPr/>
          </p:nvGrpSpPr>
          <p:grpSpPr>
            <a:xfrm>
              <a:off x="1123038" y="2001305"/>
              <a:ext cx="4382815" cy="3899265"/>
              <a:chOff x="7504385" y="1691286"/>
              <a:chExt cx="4382815" cy="3899265"/>
            </a:xfrm>
          </p:grpSpPr>
          <p:sp>
            <p:nvSpPr>
              <p:cNvPr id="24" name="文本框 23">
                <a:extLst>
                  <a:ext uri="{FF2B5EF4-FFF2-40B4-BE49-F238E27FC236}">
                    <a16:creationId xmlns:a16="http://schemas.microsoft.com/office/drawing/2014/main" id="{DCBEBFA4-22A7-455C-AF2D-7B8C82FED428}"/>
                  </a:ext>
                </a:extLst>
              </p:cNvPr>
              <p:cNvSpPr txBox="1"/>
              <p:nvPr/>
            </p:nvSpPr>
            <p:spPr>
              <a:xfrm>
                <a:off x="7504385" y="1691286"/>
                <a:ext cx="3499945" cy="1081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2800" b="1" spc="3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浙江理工大学坐落在历史文化名城</a:t>
                </a:r>
                <a:endPara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EFE3E85A-A536-472F-9AA5-EE4D7EBB00B4}"/>
                  </a:ext>
                </a:extLst>
              </p:cNvPr>
              <p:cNvSpPr txBox="1"/>
              <p:nvPr/>
            </p:nvSpPr>
            <p:spPr>
              <a:xfrm>
                <a:off x="7504385" y="3049471"/>
                <a:ext cx="4382815" cy="25410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学校办学历史悠久。浙江理工大学坐落在历史文化名城杭州市，占地面积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2100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余亩。学校前身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——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蚕学馆，是杭州知府林启为实现实业救国、教育救国的宏愿于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1897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年创办的，是我国最早创办的新学教育机构之一。</a:t>
                </a:r>
              </a:p>
            </p:txBody>
          </p:sp>
        </p:grp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id="{BC697646-5F88-485B-9B37-17970408259A}"/>
                </a:ext>
              </a:extLst>
            </p:cNvPr>
            <p:cNvCxnSpPr/>
            <p:nvPr/>
          </p:nvCxnSpPr>
          <p:spPr>
            <a:xfrm>
              <a:off x="1274362" y="3193774"/>
              <a:ext cx="641902" cy="0"/>
            </a:xfrm>
            <a:prstGeom prst="line">
              <a:avLst/>
            </a:prstGeom>
            <a:ln w="5715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E5601FC8-CC95-4CF0-883F-29560F5B4B45}"/>
              </a:ext>
            </a:extLst>
          </p:cNvPr>
          <p:cNvGrpSpPr/>
          <p:nvPr/>
        </p:nvGrpSpPr>
        <p:grpSpPr>
          <a:xfrm>
            <a:off x="8190943" y="1612746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9DD1ACFE-1483-4725-B6D2-456F75E26461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44E3D577-3978-4395-A969-AD1F8677E10A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32" name="组合 31">
                <a:extLst>
                  <a:ext uri="{FF2B5EF4-FFF2-40B4-BE49-F238E27FC236}">
                    <a16:creationId xmlns:a16="http://schemas.microsoft.com/office/drawing/2014/main" id="{2C48F005-820E-45BF-809A-D85F2EB7D58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94F3AC58-D497-4A4A-BA33-73F0AE12E53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804F5CB2-6EE7-4FEC-B69F-B92DEE8E64EC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70A8D46C-11E4-4172-B040-A655C464CF2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4FEF7100-ACA5-47EF-BB9B-8DE82CBA718F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5CE939DA-D4EA-4E95-AC3D-F77CE39579A4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8CF63F67-6192-4DA1-8A8E-E8478EE4BA63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F6C57BEF-BE6E-47C6-98A6-A72C7840172E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32A633D2-D534-4BE6-8F37-8DEABB0EF802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C3C6DCE3-25B4-4890-BD87-0357BBD68231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1975F248-1466-4ECC-8727-0339659FBEF4}"/>
              </a:ext>
            </a:extLst>
          </p:cNvPr>
          <p:cNvGrpSpPr/>
          <p:nvPr/>
        </p:nvGrpSpPr>
        <p:grpSpPr>
          <a:xfrm>
            <a:off x="7162517" y="3564118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id="{4823ED0A-D041-4961-B205-7156A8B826D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93F489CF-9013-4A49-A31E-6877246CAD61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0" name="组合 49">
                <a:extLst>
                  <a:ext uri="{FF2B5EF4-FFF2-40B4-BE49-F238E27FC236}">
                    <a16:creationId xmlns:a16="http://schemas.microsoft.com/office/drawing/2014/main" id="{6BA206A0-BF1E-45D2-A9F5-FF42831ADA52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AFFBC8EE-2262-43C4-89F0-D32B2BB6915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74E7B88A-03D2-4B94-BCE7-5583736B4B90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1E9124BC-AD4A-4E0C-8255-929137BC559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798A453D-DDAE-42F8-879B-5CFC6591524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7386F98D-2BCF-4C62-A1C9-2A578F31C591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0311E554-470D-483C-B6B5-6950DDA8FDE7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5F75B8D6-5B86-4763-A64A-BFBAAA54527F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39EF357E-509E-44CD-A263-392AB314DD16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A00AADFC-C2B4-4A01-8B18-C9A34BBF6E8D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DA1626C9-9FB0-43AC-9B65-9122D43849F0}"/>
              </a:ext>
            </a:extLst>
          </p:cNvPr>
          <p:cNvGrpSpPr/>
          <p:nvPr/>
        </p:nvGrpSpPr>
        <p:grpSpPr>
          <a:xfrm>
            <a:off x="9191035" y="3564118"/>
            <a:ext cx="1094798" cy="960227"/>
            <a:chOff x="2429952" y="1724506"/>
            <a:chExt cx="1094798" cy="960227"/>
          </a:xfrm>
          <a:solidFill>
            <a:schemeClr val="bg1"/>
          </a:solidFill>
        </p:grpSpPr>
        <p:grpSp>
          <p:nvGrpSpPr>
            <p:cNvPr id="59" name="组合 58">
              <a:extLst>
                <a:ext uri="{FF2B5EF4-FFF2-40B4-BE49-F238E27FC236}">
                  <a16:creationId xmlns:a16="http://schemas.microsoft.com/office/drawing/2014/main" id="{7F5AAD47-0666-48DD-B2F8-75EE05E4D016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8ADFC925-F2E1-4A90-BC3F-6A10BAB8A0C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id="{DCD4A8BD-AB4C-4152-B278-8A2734A77E6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34203044-C3B0-4182-AF22-282D3C1C4D06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0F2BF1F3-E2F6-4917-9611-365BF7D1D558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0B59455A-1E33-4581-BAD2-8FB3CAAECD2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AF2F0190-16E5-4ABA-808C-D7862843B710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0" name="组合 59">
              <a:extLst>
                <a:ext uri="{FF2B5EF4-FFF2-40B4-BE49-F238E27FC236}">
                  <a16:creationId xmlns:a16="http://schemas.microsoft.com/office/drawing/2014/main" id="{B9576040-C5AE-462D-9B73-7819DCF6DA8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9B40D42C-979D-40B0-BE61-3A85BE3056FD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BF8A3772-D83F-463E-B582-F99AEEC461BC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3B564166-6F3F-45C5-AF9F-9C41BBD1BAC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42C64375-2AB7-4553-BFBE-0B6CC49C0181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0343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: 剪去单角 3">
            <a:extLst>
              <a:ext uri="{FF2B5EF4-FFF2-40B4-BE49-F238E27FC236}">
                <a16:creationId xmlns:a16="http://schemas.microsoft.com/office/drawing/2014/main" id="{E625B97A-FAC3-48DC-AAAA-B37EA0F5BC3B}"/>
              </a:ext>
            </a:extLst>
          </p:cNvPr>
          <p:cNvSpPr/>
          <p:nvPr/>
        </p:nvSpPr>
        <p:spPr>
          <a:xfrm>
            <a:off x="833793" y="1701800"/>
            <a:ext cx="2328507" cy="3860800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6200000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id="{AC0A4C79-C6C7-4BD0-A645-CCAF9691FE51}"/>
              </a:ext>
            </a:extLst>
          </p:cNvPr>
          <p:cNvSpPr/>
          <p:nvPr/>
        </p:nvSpPr>
        <p:spPr>
          <a:xfrm>
            <a:off x="833793" y="3078032"/>
            <a:ext cx="2328507" cy="24845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F4529268-64B5-4990-9E06-0CFF6CAE78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1EAD4AB1-92C8-41BA-9C2E-7DE2EF687A0E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33</a:t>
            </a:fld>
            <a:endParaRPr lang="zh-CN" altLang="en-US" dirty="0"/>
          </a:p>
        </p:txBody>
      </p:sp>
      <p:sp>
        <p:nvSpPr>
          <p:cNvPr id="5" name="矩形: 剪去单角 4">
            <a:extLst>
              <a:ext uri="{FF2B5EF4-FFF2-40B4-BE49-F238E27FC236}">
                <a16:creationId xmlns:a16="http://schemas.microsoft.com/office/drawing/2014/main" id="{B03A8149-8ABD-4542-A5A3-7001E3F5CAC2}"/>
              </a:ext>
            </a:extLst>
          </p:cNvPr>
          <p:cNvSpPr/>
          <p:nvPr/>
        </p:nvSpPr>
        <p:spPr>
          <a:xfrm>
            <a:off x="3467456" y="1701800"/>
            <a:ext cx="2328507" cy="3860800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6200000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: 剪去单角 5">
            <a:extLst>
              <a:ext uri="{FF2B5EF4-FFF2-40B4-BE49-F238E27FC236}">
                <a16:creationId xmlns:a16="http://schemas.microsoft.com/office/drawing/2014/main" id="{E8738787-5C62-4C35-9C17-33833A203E53}"/>
              </a:ext>
            </a:extLst>
          </p:cNvPr>
          <p:cNvSpPr/>
          <p:nvPr/>
        </p:nvSpPr>
        <p:spPr>
          <a:xfrm>
            <a:off x="6101119" y="1701800"/>
            <a:ext cx="2328507" cy="3860800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6200000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剪去单角 6">
            <a:extLst>
              <a:ext uri="{FF2B5EF4-FFF2-40B4-BE49-F238E27FC236}">
                <a16:creationId xmlns:a16="http://schemas.microsoft.com/office/drawing/2014/main" id="{A9E729E4-60FE-4F57-AFAA-B999665DCD04}"/>
              </a:ext>
            </a:extLst>
          </p:cNvPr>
          <p:cNvSpPr/>
          <p:nvPr/>
        </p:nvSpPr>
        <p:spPr>
          <a:xfrm>
            <a:off x="8734781" y="1701800"/>
            <a:ext cx="2328507" cy="3860800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16200000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5">
            <a:extLst>
              <a:ext uri="{FF2B5EF4-FFF2-40B4-BE49-F238E27FC236}">
                <a16:creationId xmlns:a16="http://schemas.microsoft.com/office/drawing/2014/main" id="{BD079813-8112-419F-B16F-2A85DE64652E}"/>
              </a:ext>
            </a:extLst>
          </p:cNvPr>
          <p:cNvSpPr txBox="1"/>
          <p:nvPr/>
        </p:nvSpPr>
        <p:spPr>
          <a:xfrm>
            <a:off x="1212161" y="3378777"/>
            <a:ext cx="156966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9" name="文本框 20">
            <a:extLst>
              <a:ext uri="{FF2B5EF4-FFF2-40B4-BE49-F238E27FC236}">
                <a16:creationId xmlns:a16="http://schemas.microsoft.com/office/drawing/2014/main" id="{5FD012E6-31AF-4D1B-8E87-C795FB589F34}"/>
              </a:ext>
            </a:extLst>
          </p:cNvPr>
          <p:cNvSpPr txBox="1"/>
          <p:nvPr/>
        </p:nvSpPr>
        <p:spPr>
          <a:xfrm>
            <a:off x="1049537" y="3827366"/>
            <a:ext cx="1889191" cy="102098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学校办。浙江理工大学坐落在历史文化名城杭州市。</a:t>
            </a:r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D584D0B2-1F95-4AE7-BC98-500A121A8724}"/>
              </a:ext>
            </a:extLst>
          </p:cNvPr>
          <p:cNvGrpSpPr/>
          <p:nvPr/>
        </p:nvGrpSpPr>
        <p:grpSpPr>
          <a:xfrm>
            <a:off x="1424369" y="2015359"/>
            <a:ext cx="1145551" cy="872075"/>
            <a:chOff x="2429952" y="1724506"/>
            <a:chExt cx="1094798" cy="833439"/>
          </a:xfrm>
          <a:solidFill>
            <a:schemeClr val="accent1"/>
          </a:solidFill>
        </p:grpSpPr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A5A92A7E-4DA0-4CD1-A0A0-2C031076EDD5}"/>
                </a:ext>
              </a:extLst>
            </p:cNvPr>
            <p:cNvSpPr/>
            <p:nvPr/>
          </p:nvSpPr>
          <p:spPr>
            <a:xfrm>
              <a:off x="2605830" y="1724506"/>
              <a:ext cx="918920" cy="833439"/>
            </a:xfrm>
            <a:custGeom>
              <a:avLst/>
              <a:gdLst>
                <a:gd name="connsiteX0" fmla="*/ 677792 w 918919"/>
                <a:gd name="connsiteY0" fmla="*/ 228297 h 833439"/>
                <a:gd name="connsiteX1" fmla="*/ 510392 w 918919"/>
                <a:gd name="connsiteY1" fmla="*/ 228297 h 833439"/>
                <a:gd name="connsiteX2" fmla="*/ 48795 w 918919"/>
                <a:gd name="connsiteY2" fmla="*/ 740470 h 833439"/>
                <a:gd name="connsiteX3" fmla="*/ 59480 w 918919"/>
                <a:gd name="connsiteY3" fmla="*/ 825238 h 833439"/>
                <a:gd name="connsiteX4" fmla="*/ 880097 w 918919"/>
                <a:gd name="connsiteY4" fmla="*/ 493288 h 833439"/>
                <a:gd name="connsiteX5" fmla="*/ 663546 w 918919"/>
                <a:gd name="connsiteY5" fmla="*/ 24567 h 833439"/>
                <a:gd name="connsiteX6" fmla="*/ 5343 w 918919"/>
                <a:gd name="connsiteY6" fmla="*/ 145665 h 833439"/>
                <a:gd name="connsiteX7" fmla="*/ 80851 w 918919"/>
                <a:gd name="connsiteY7" fmla="*/ 167035 h 833439"/>
                <a:gd name="connsiteX8" fmla="*/ 474775 w 918919"/>
                <a:gd name="connsiteY8" fmla="*/ 73006 h 833439"/>
                <a:gd name="connsiteX9" fmla="*/ 799603 w 918919"/>
                <a:gd name="connsiteY9" fmla="*/ 228297 h 833439"/>
                <a:gd name="connsiteX10" fmla="*/ 286005 w 918919"/>
                <a:gd name="connsiteY10" fmla="*/ 694880 h 833439"/>
                <a:gd name="connsiteX11" fmla="*/ 293841 w 918919"/>
                <a:gd name="connsiteY11" fmla="*/ 672085 h 833439"/>
                <a:gd name="connsiteX12" fmla="*/ 677792 w 918919"/>
                <a:gd name="connsiteY12" fmla="*/ 228297 h 8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8919" h="833439">
                  <a:moveTo>
                    <a:pt x="677792" y="228297"/>
                  </a:moveTo>
                  <a:lnTo>
                    <a:pt x="510392" y="228297"/>
                  </a:lnTo>
                  <a:lnTo>
                    <a:pt x="48795" y="740470"/>
                  </a:lnTo>
                  <a:cubicBezTo>
                    <a:pt x="48795" y="740470"/>
                    <a:pt x="-16028" y="805293"/>
                    <a:pt x="59480" y="825238"/>
                  </a:cubicBezTo>
                  <a:cubicBezTo>
                    <a:pt x="134989" y="845184"/>
                    <a:pt x="663546" y="859431"/>
                    <a:pt x="880097" y="493288"/>
                  </a:cubicBezTo>
                  <a:cubicBezTo>
                    <a:pt x="880097" y="493288"/>
                    <a:pt x="1056758" y="143528"/>
                    <a:pt x="663546" y="24567"/>
                  </a:cubicBezTo>
                  <a:cubicBezTo>
                    <a:pt x="663546" y="24567"/>
                    <a:pt x="297402" y="-65900"/>
                    <a:pt x="5343" y="145665"/>
                  </a:cubicBezTo>
                  <a:lnTo>
                    <a:pt x="80851" y="167035"/>
                  </a:lnTo>
                  <a:cubicBezTo>
                    <a:pt x="80851" y="167035"/>
                    <a:pt x="256087" y="63746"/>
                    <a:pt x="474775" y="73006"/>
                  </a:cubicBezTo>
                  <a:cubicBezTo>
                    <a:pt x="693464" y="82267"/>
                    <a:pt x="786068" y="189830"/>
                    <a:pt x="799603" y="228297"/>
                  </a:cubicBezTo>
                  <a:cubicBezTo>
                    <a:pt x="813137" y="266763"/>
                    <a:pt x="923550" y="591591"/>
                    <a:pt x="286005" y="694880"/>
                  </a:cubicBezTo>
                  <a:cubicBezTo>
                    <a:pt x="286005" y="694880"/>
                    <a:pt x="275320" y="690606"/>
                    <a:pt x="293841" y="672085"/>
                  </a:cubicBezTo>
                  <a:lnTo>
                    <a:pt x="677792" y="2282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E5AC6EBB-348A-471C-B8B0-B8A4A02CE84E}"/>
                </a:ext>
              </a:extLst>
            </p:cNvPr>
            <p:cNvGrpSpPr/>
            <p:nvPr/>
          </p:nvGrpSpPr>
          <p:grpSpPr>
            <a:xfrm>
              <a:off x="2491143" y="1841321"/>
              <a:ext cx="576996" cy="420994"/>
              <a:chOff x="2491143" y="1841321"/>
              <a:chExt cx="576996" cy="420994"/>
            </a:xfrm>
            <a:grpFill/>
          </p:grpSpPr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0FD26112-B623-4137-8C2A-6F8A8E845174}"/>
                  </a:ext>
                </a:extLst>
              </p:cNvPr>
              <p:cNvSpPr/>
              <p:nvPr/>
            </p:nvSpPr>
            <p:spPr>
              <a:xfrm>
                <a:off x="2491143" y="1841321"/>
                <a:ext cx="576996" cy="220826"/>
              </a:xfrm>
              <a:custGeom>
                <a:avLst/>
                <a:gdLst>
                  <a:gd name="connsiteX0" fmla="*/ 577352 w 576996"/>
                  <a:gd name="connsiteY0" fmla="*/ 113618 h 220825"/>
                  <a:gd name="connsiteX1" fmla="*/ 5343 w 576996"/>
                  <a:gd name="connsiteY1" fmla="*/ 5343 h 220825"/>
                  <a:gd name="connsiteX2" fmla="*/ 5343 w 576996"/>
                  <a:gd name="connsiteY2" fmla="*/ 54494 h 220825"/>
                  <a:gd name="connsiteX3" fmla="*/ 486173 w 576996"/>
                  <a:gd name="connsiteY3" fmla="*/ 216908 h 220825"/>
                  <a:gd name="connsiteX4" fmla="*/ 577352 w 576996"/>
                  <a:gd name="connsiteY4" fmla="*/ 113618 h 2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996" h="220825">
                    <a:moveTo>
                      <a:pt x="577352" y="113618"/>
                    </a:moveTo>
                    <a:cubicBezTo>
                      <a:pt x="577352" y="113618"/>
                      <a:pt x="190551" y="130715"/>
                      <a:pt x="5343" y="5343"/>
                    </a:cubicBezTo>
                    <a:lnTo>
                      <a:pt x="5343" y="54494"/>
                    </a:lnTo>
                    <a:cubicBezTo>
                      <a:pt x="5343" y="54494"/>
                      <a:pt x="45234" y="199099"/>
                      <a:pt x="486173" y="216908"/>
                    </a:cubicBezTo>
                    <a:lnTo>
                      <a:pt x="577352" y="1136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F268039A-D943-4330-BECB-7141DAC66AC6}"/>
                  </a:ext>
                </a:extLst>
              </p:cNvPr>
              <p:cNvSpPr/>
              <p:nvPr/>
            </p:nvSpPr>
            <p:spPr>
              <a:xfrm>
                <a:off x="2503253" y="1941761"/>
                <a:ext cx="448775" cy="227949"/>
              </a:xfrm>
              <a:custGeom>
                <a:avLst/>
                <a:gdLst>
                  <a:gd name="connsiteX0" fmla="*/ 5343 w 448774"/>
                  <a:gd name="connsiteY0" fmla="*/ 5343 h 227949"/>
                  <a:gd name="connsiteX1" fmla="*/ 447706 w 448774"/>
                  <a:gd name="connsiteY1" fmla="*/ 139975 h 227949"/>
                  <a:gd name="connsiteX2" fmla="*/ 374335 w 448774"/>
                  <a:gd name="connsiteY2" fmla="*/ 225456 h 227949"/>
                  <a:gd name="connsiteX3" fmla="*/ 5343 w 448774"/>
                  <a:gd name="connsiteY3" fmla="*/ 64467 h 227949"/>
                  <a:gd name="connsiteX4" fmla="*/ 5343 w 448774"/>
                  <a:gd name="connsiteY4" fmla="*/ 5343 h 22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74" h="227949">
                    <a:moveTo>
                      <a:pt x="5343" y="5343"/>
                    </a:moveTo>
                    <a:cubicBezTo>
                      <a:pt x="5343" y="5343"/>
                      <a:pt x="78714" y="130002"/>
                      <a:pt x="447706" y="139975"/>
                    </a:cubicBezTo>
                    <a:lnTo>
                      <a:pt x="374335" y="225456"/>
                    </a:lnTo>
                    <a:cubicBezTo>
                      <a:pt x="374335" y="225456"/>
                      <a:pt x="95810" y="208360"/>
                      <a:pt x="5343" y="64467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827005FF-FFBE-429F-889F-8DE46F0A7104}"/>
                  </a:ext>
                </a:extLst>
              </p:cNvPr>
              <p:cNvSpPr/>
              <p:nvPr/>
            </p:nvSpPr>
            <p:spPr>
              <a:xfrm>
                <a:off x="2529610" y="2062859"/>
                <a:ext cx="327677" cy="199456"/>
              </a:xfrm>
              <a:custGeom>
                <a:avLst/>
                <a:gdLst>
                  <a:gd name="connsiteX0" fmla="*/ 5343 w 327676"/>
                  <a:gd name="connsiteY0" fmla="*/ 5343 h 199455"/>
                  <a:gd name="connsiteX1" fmla="*/ 322334 w 327676"/>
                  <a:gd name="connsiteY1" fmla="*/ 129290 h 199455"/>
                  <a:gd name="connsiteX2" fmla="*/ 264635 w 327676"/>
                  <a:gd name="connsiteY2" fmla="*/ 196250 h 199455"/>
                  <a:gd name="connsiteX3" fmla="*/ 5343 w 327676"/>
                  <a:gd name="connsiteY3" fmla="*/ 58056 h 199455"/>
                  <a:gd name="connsiteX4" fmla="*/ 5343 w 327676"/>
                  <a:gd name="connsiteY4" fmla="*/ 534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676" h="199455">
                    <a:moveTo>
                      <a:pt x="5343" y="5343"/>
                    </a:moveTo>
                    <a:cubicBezTo>
                      <a:pt x="5343" y="5343"/>
                      <a:pt x="110769" y="114331"/>
                      <a:pt x="322334" y="129290"/>
                    </a:cubicBezTo>
                    <a:lnTo>
                      <a:pt x="264635" y="196250"/>
                    </a:lnTo>
                    <a:cubicBezTo>
                      <a:pt x="264635" y="196250"/>
                      <a:pt x="75864" y="180578"/>
                      <a:pt x="5343" y="58056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FFA4D4A7-6D34-4AED-BDB6-24B325D5B37D}"/>
                </a:ext>
              </a:extLst>
            </p:cNvPr>
            <p:cNvSpPr/>
            <p:nvPr/>
          </p:nvSpPr>
          <p:spPr>
            <a:xfrm>
              <a:off x="2429952" y="1990200"/>
              <a:ext cx="235073" cy="420281"/>
            </a:xfrm>
            <a:custGeom>
              <a:avLst/>
              <a:gdLst>
                <a:gd name="connsiteX0" fmla="*/ 60123 w 235072"/>
                <a:gd name="connsiteY0" fmla="*/ 5343 h 420281"/>
                <a:gd name="connsiteX1" fmla="*/ 86480 w 235072"/>
                <a:gd name="connsiteY1" fmla="*/ 48083 h 420281"/>
                <a:gd name="connsiteX2" fmla="*/ 229660 w 235072"/>
                <a:gd name="connsiteY2" fmla="*/ 405678 h 420281"/>
                <a:gd name="connsiteX3" fmla="*/ 229660 w 235072"/>
                <a:gd name="connsiteY3" fmla="*/ 419925 h 420281"/>
                <a:gd name="connsiteX4" fmla="*/ 229660 w 235072"/>
                <a:gd name="connsiteY4" fmla="*/ 419925 h 420281"/>
                <a:gd name="connsiteX5" fmla="*/ 60123 w 235072"/>
                <a:gd name="connsiteY5" fmla="*/ 5343 h 4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2" h="420281">
                  <a:moveTo>
                    <a:pt x="60123" y="5343"/>
                  </a:moveTo>
                  <a:cubicBezTo>
                    <a:pt x="60123" y="5343"/>
                    <a:pt x="63685" y="30274"/>
                    <a:pt x="86480" y="48083"/>
                  </a:cubicBezTo>
                  <a:cubicBezTo>
                    <a:pt x="86480" y="48083"/>
                    <a:pt x="-80920" y="292416"/>
                    <a:pt x="229660" y="405678"/>
                  </a:cubicBezTo>
                  <a:cubicBezTo>
                    <a:pt x="236071" y="407815"/>
                    <a:pt x="236071" y="417788"/>
                    <a:pt x="229660" y="419925"/>
                  </a:cubicBezTo>
                  <a:cubicBezTo>
                    <a:pt x="229660" y="419925"/>
                    <a:pt x="229660" y="419925"/>
                    <a:pt x="229660" y="419925"/>
                  </a:cubicBezTo>
                  <a:cubicBezTo>
                    <a:pt x="220400" y="422774"/>
                    <a:pt x="-125798" y="307375"/>
                    <a:pt x="6012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</p:grpSp>
      <p:sp>
        <p:nvSpPr>
          <p:cNvPr id="18" name="矩形 17">
            <a:extLst>
              <a:ext uri="{FF2B5EF4-FFF2-40B4-BE49-F238E27FC236}">
                <a16:creationId xmlns:a16="http://schemas.microsoft.com/office/drawing/2014/main" id="{3FC46E06-C90E-45FA-9E9D-EB813157AC2F}"/>
              </a:ext>
            </a:extLst>
          </p:cNvPr>
          <p:cNvSpPr/>
          <p:nvPr/>
        </p:nvSpPr>
        <p:spPr>
          <a:xfrm>
            <a:off x="3467455" y="3078032"/>
            <a:ext cx="2328507" cy="24845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5">
            <a:extLst>
              <a:ext uri="{FF2B5EF4-FFF2-40B4-BE49-F238E27FC236}">
                <a16:creationId xmlns:a16="http://schemas.microsoft.com/office/drawing/2014/main" id="{F39C64DC-DE8E-48B9-BE89-1E2F293A380C}"/>
              </a:ext>
            </a:extLst>
          </p:cNvPr>
          <p:cNvSpPr txBox="1"/>
          <p:nvPr/>
        </p:nvSpPr>
        <p:spPr>
          <a:xfrm>
            <a:off x="3845823" y="3378777"/>
            <a:ext cx="156966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0" name="文本框 20">
            <a:extLst>
              <a:ext uri="{FF2B5EF4-FFF2-40B4-BE49-F238E27FC236}">
                <a16:creationId xmlns:a16="http://schemas.microsoft.com/office/drawing/2014/main" id="{696BC2AC-B3B3-436C-8368-333FF12024D7}"/>
              </a:ext>
            </a:extLst>
          </p:cNvPr>
          <p:cNvSpPr txBox="1"/>
          <p:nvPr/>
        </p:nvSpPr>
        <p:spPr>
          <a:xfrm>
            <a:off x="3683199" y="3827366"/>
            <a:ext cx="1889191" cy="102098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学校办。浙江理工大学坐落在历史文化名城杭州市。</a:t>
            </a:r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92C27528-997A-4604-AE0D-B490774AD3B0}"/>
              </a:ext>
            </a:extLst>
          </p:cNvPr>
          <p:cNvSpPr/>
          <p:nvPr/>
        </p:nvSpPr>
        <p:spPr>
          <a:xfrm>
            <a:off x="6090882" y="3078032"/>
            <a:ext cx="2328507" cy="24845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5">
            <a:extLst>
              <a:ext uri="{FF2B5EF4-FFF2-40B4-BE49-F238E27FC236}">
                <a16:creationId xmlns:a16="http://schemas.microsoft.com/office/drawing/2014/main" id="{D7F22FFB-2C84-45FE-8267-E4D11BE41C34}"/>
              </a:ext>
            </a:extLst>
          </p:cNvPr>
          <p:cNvSpPr txBox="1"/>
          <p:nvPr/>
        </p:nvSpPr>
        <p:spPr>
          <a:xfrm>
            <a:off x="6469250" y="3378777"/>
            <a:ext cx="156966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0" name="文本框 20">
            <a:extLst>
              <a:ext uri="{FF2B5EF4-FFF2-40B4-BE49-F238E27FC236}">
                <a16:creationId xmlns:a16="http://schemas.microsoft.com/office/drawing/2014/main" id="{B9E0467E-8890-4A51-8590-52C1051B1244}"/>
              </a:ext>
            </a:extLst>
          </p:cNvPr>
          <p:cNvSpPr txBox="1"/>
          <p:nvPr/>
        </p:nvSpPr>
        <p:spPr>
          <a:xfrm>
            <a:off x="6306626" y="3827366"/>
            <a:ext cx="1889191" cy="102098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学校办。浙江理工大学坐落在历史文化名城杭州市。</a:t>
            </a:r>
          </a:p>
        </p:txBody>
      </p:sp>
      <p:sp>
        <p:nvSpPr>
          <p:cNvPr id="38" name="矩形 37">
            <a:extLst>
              <a:ext uri="{FF2B5EF4-FFF2-40B4-BE49-F238E27FC236}">
                <a16:creationId xmlns:a16="http://schemas.microsoft.com/office/drawing/2014/main" id="{F99937DE-7836-449C-A88D-7CAA4C46B118}"/>
              </a:ext>
            </a:extLst>
          </p:cNvPr>
          <p:cNvSpPr/>
          <p:nvPr/>
        </p:nvSpPr>
        <p:spPr>
          <a:xfrm>
            <a:off x="8734781" y="3078032"/>
            <a:ext cx="2328507" cy="2484568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文本框 5">
            <a:extLst>
              <a:ext uri="{FF2B5EF4-FFF2-40B4-BE49-F238E27FC236}">
                <a16:creationId xmlns:a16="http://schemas.microsoft.com/office/drawing/2014/main" id="{5DC818DF-4775-486D-9EB5-9062EAB3084C}"/>
              </a:ext>
            </a:extLst>
          </p:cNvPr>
          <p:cNvSpPr txBox="1"/>
          <p:nvPr/>
        </p:nvSpPr>
        <p:spPr>
          <a:xfrm>
            <a:off x="9113149" y="3378777"/>
            <a:ext cx="1569660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40" name="文本框 20">
            <a:extLst>
              <a:ext uri="{FF2B5EF4-FFF2-40B4-BE49-F238E27FC236}">
                <a16:creationId xmlns:a16="http://schemas.microsoft.com/office/drawing/2014/main" id="{90A631CF-79CD-4E59-96BA-867EC087295C}"/>
              </a:ext>
            </a:extLst>
          </p:cNvPr>
          <p:cNvSpPr txBox="1"/>
          <p:nvPr/>
        </p:nvSpPr>
        <p:spPr>
          <a:xfrm>
            <a:off x="8950525" y="3827366"/>
            <a:ext cx="1889191" cy="102098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3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学校办。浙江理工大学坐落在历史文化名城杭州市。</a:t>
            </a: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0568358-042A-4F47-A718-4CD49B5BEE5F}"/>
              </a:ext>
            </a:extLst>
          </p:cNvPr>
          <p:cNvGrpSpPr/>
          <p:nvPr/>
        </p:nvGrpSpPr>
        <p:grpSpPr>
          <a:xfrm>
            <a:off x="4010337" y="2015359"/>
            <a:ext cx="1145551" cy="872075"/>
            <a:chOff x="2429952" y="1724506"/>
            <a:chExt cx="1094798" cy="833439"/>
          </a:xfrm>
          <a:solidFill>
            <a:schemeClr val="accent1"/>
          </a:solidFill>
        </p:grpSpPr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38F6862F-831E-4A2F-BC15-BE070E1CC2B3}"/>
                </a:ext>
              </a:extLst>
            </p:cNvPr>
            <p:cNvSpPr/>
            <p:nvPr/>
          </p:nvSpPr>
          <p:spPr>
            <a:xfrm>
              <a:off x="2605830" y="1724506"/>
              <a:ext cx="918920" cy="833439"/>
            </a:xfrm>
            <a:custGeom>
              <a:avLst/>
              <a:gdLst>
                <a:gd name="connsiteX0" fmla="*/ 677792 w 918919"/>
                <a:gd name="connsiteY0" fmla="*/ 228297 h 833439"/>
                <a:gd name="connsiteX1" fmla="*/ 510392 w 918919"/>
                <a:gd name="connsiteY1" fmla="*/ 228297 h 833439"/>
                <a:gd name="connsiteX2" fmla="*/ 48795 w 918919"/>
                <a:gd name="connsiteY2" fmla="*/ 740470 h 833439"/>
                <a:gd name="connsiteX3" fmla="*/ 59480 w 918919"/>
                <a:gd name="connsiteY3" fmla="*/ 825238 h 833439"/>
                <a:gd name="connsiteX4" fmla="*/ 880097 w 918919"/>
                <a:gd name="connsiteY4" fmla="*/ 493288 h 833439"/>
                <a:gd name="connsiteX5" fmla="*/ 663546 w 918919"/>
                <a:gd name="connsiteY5" fmla="*/ 24567 h 833439"/>
                <a:gd name="connsiteX6" fmla="*/ 5343 w 918919"/>
                <a:gd name="connsiteY6" fmla="*/ 145665 h 833439"/>
                <a:gd name="connsiteX7" fmla="*/ 80851 w 918919"/>
                <a:gd name="connsiteY7" fmla="*/ 167035 h 833439"/>
                <a:gd name="connsiteX8" fmla="*/ 474775 w 918919"/>
                <a:gd name="connsiteY8" fmla="*/ 73006 h 833439"/>
                <a:gd name="connsiteX9" fmla="*/ 799603 w 918919"/>
                <a:gd name="connsiteY9" fmla="*/ 228297 h 833439"/>
                <a:gd name="connsiteX10" fmla="*/ 286005 w 918919"/>
                <a:gd name="connsiteY10" fmla="*/ 694880 h 833439"/>
                <a:gd name="connsiteX11" fmla="*/ 293841 w 918919"/>
                <a:gd name="connsiteY11" fmla="*/ 672085 h 833439"/>
                <a:gd name="connsiteX12" fmla="*/ 677792 w 918919"/>
                <a:gd name="connsiteY12" fmla="*/ 228297 h 8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8919" h="833439">
                  <a:moveTo>
                    <a:pt x="677792" y="228297"/>
                  </a:moveTo>
                  <a:lnTo>
                    <a:pt x="510392" y="228297"/>
                  </a:lnTo>
                  <a:lnTo>
                    <a:pt x="48795" y="740470"/>
                  </a:lnTo>
                  <a:cubicBezTo>
                    <a:pt x="48795" y="740470"/>
                    <a:pt x="-16028" y="805293"/>
                    <a:pt x="59480" y="825238"/>
                  </a:cubicBezTo>
                  <a:cubicBezTo>
                    <a:pt x="134989" y="845184"/>
                    <a:pt x="663546" y="859431"/>
                    <a:pt x="880097" y="493288"/>
                  </a:cubicBezTo>
                  <a:cubicBezTo>
                    <a:pt x="880097" y="493288"/>
                    <a:pt x="1056758" y="143528"/>
                    <a:pt x="663546" y="24567"/>
                  </a:cubicBezTo>
                  <a:cubicBezTo>
                    <a:pt x="663546" y="24567"/>
                    <a:pt x="297402" y="-65900"/>
                    <a:pt x="5343" y="145665"/>
                  </a:cubicBezTo>
                  <a:lnTo>
                    <a:pt x="80851" y="167035"/>
                  </a:lnTo>
                  <a:cubicBezTo>
                    <a:pt x="80851" y="167035"/>
                    <a:pt x="256087" y="63746"/>
                    <a:pt x="474775" y="73006"/>
                  </a:cubicBezTo>
                  <a:cubicBezTo>
                    <a:pt x="693464" y="82267"/>
                    <a:pt x="786068" y="189830"/>
                    <a:pt x="799603" y="228297"/>
                  </a:cubicBezTo>
                  <a:cubicBezTo>
                    <a:pt x="813137" y="266763"/>
                    <a:pt x="923550" y="591591"/>
                    <a:pt x="286005" y="694880"/>
                  </a:cubicBezTo>
                  <a:cubicBezTo>
                    <a:pt x="286005" y="694880"/>
                    <a:pt x="275320" y="690606"/>
                    <a:pt x="293841" y="672085"/>
                  </a:cubicBezTo>
                  <a:lnTo>
                    <a:pt x="677792" y="2282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5719605A-1138-4FD5-B264-C0D3E3DD6629}"/>
                </a:ext>
              </a:extLst>
            </p:cNvPr>
            <p:cNvGrpSpPr/>
            <p:nvPr/>
          </p:nvGrpSpPr>
          <p:grpSpPr>
            <a:xfrm>
              <a:off x="2491143" y="1841321"/>
              <a:ext cx="576996" cy="420994"/>
              <a:chOff x="2491143" y="1841321"/>
              <a:chExt cx="576996" cy="420994"/>
            </a:xfrm>
            <a:grpFill/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C5971C78-9DD4-4A15-AE01-D1CECAC23FB6}"/>
                  </a:ext>
                </a:extLst>
              </p:cNvPr>
              <p:cNvSpPr/>
              <p:nvPr/>
            </p:nvSpPr>
            <p:spPr>
              <a:xfrm>
                <a:off x="2491143" y="1841321"/>
                <a:ext cx="576996" cy="220826"/>
              </a:xfrm>
              <a:custGeom>
                <a:avLst/>
                <a:gdLst>
                  <a:gd name="connsiteX0" fmla="*/ 577352 w 576996"/>
                  <a:gd name="connsiteY0" fmla="*/ 113618 h 220825"/>
                  <a:gd name="connsiteX1" fmla="*/ 5343 w 576996"/>
                  <a:gd name="connsiteY1" fmla="*/ 5343 h 220825"/>
                  <a:gd name="connsiteX2" fmla="*/ 5343 w 576996"/>
                  <a:gd name="connsiteY2" fmla="*/ 54494 h 220825"/>
                  <a:gd name="connsiteX3" fmla="*/ 486173 w 576996"/>
                  <a:gd name="connsiteY3" fmla="*/ 216908 h 220825"/>
                  <a:gd name="connsiteX4" fmla="*/ 577352 w 576996"/>
                  <a:gd name="connsiteY4" fmla="*/ 113618 h 2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996" h="220825">
                    <a:moveTo>
                      <a:pt x="577352" y="113618"/>
                    </a:moveTo>
                    <a:cubicBezTo>
                      <a:pt x="577352" y="113618"/>
                      <a:pt x="190551" y="130715"/>
                      <a:pt x="5343" y="5343"/>
                    </a:cubicBezTo>
                    <a:lnTo>
                      <a:pt x="5343" y="54494"/>
                    </a:lnTo>
                    <a:cubicBezTo>
                      <a:pt x="5343" y="54494"/>
                      <a:pt x="45234" y="199099"/>
                      <a:pt x="486173" y="216908"/>
                    </a:cubicBezTo>
                    <a:lnTo>
                      <a:pt x="577352" y="1136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B9DCCA0F-3239-4A77-AD2E-D069B94B69E0}"/>
                  </a:ext>
                </a:extLst>
              </p:cNvPr>
              <p:cNvSpPr/>
              <p:nvPr/>
            </p:nvSpPr>
            <p:spPr>
              <a:xfrm>
                <a:off x="2503253" y="1941761"/>
                <a:ext cx="448775" cy="227949"/>
              </a:xfrm>
              <a:custGeom>
                <a:avLst/>
                <a:gdLst>
                  <a:gd name="connsiteX0" fmla="*/ 5343 w 448774"/>
                  <a:gd name="connsiteY0" fmla="*/ 5343 h 227949"/>
                  <a:gd name="connsiteX1" fmla="*/ 447706 w 448774"/>
                  <a:gd name="connsiteY1" fmla="*/ 139975 h 227949"/>
                  <a:gd name="connsiteX2" fmla="*/ 374335 w 448774"/>
                  <a:gd name="connsiteY2" fmla="*/ 225456 h 227949"/>
                  <a:gd name="connsiteX3" fmla="*/ 5343 w 448774"/>
                  <a:gd name="connsiteY3" fmla="*/ 64467 h 227949"/>
                  <a:gd name="connsiteX4" fmla="*/ 5343 w 448774"/>
                  <a:gd name="connsiteY4" fmla="*/ 5343 h 22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74" h="227949">
                    <a:moveTo>
                      <a:pt x="5343" y="5343"/>
                    </a:moveTo>
                    <a:cubicBezTo>
                      <a:pt x="5343" y="5343"/>
                      <a:pt x="78714" y="130002"/>
                      <a:pt x="447706" y="139975"/>
                    </a:cubicBezTo>
                    <a:lnTo>
                      <a:pt x="374335" y="225456"/>
                    </a:lnTo>
                    <a:cubicBezTo>
                      <a:pt x="374335" y="225456"/>
                      <a:pt x="95810" y="208360"/>
                      <a:pt x="5343" y="64467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E2F00F7-49EA-4F9E-97BE-629F8EAF9987}"/>
                  </a:ext>
                </a:extLst>
              </p:cNvPr>
              <p:cNvSpPr/>
              <p:nvPr/>
            </p:nvSpPr>
            <p:spPr>
              <a:xfrm>
                <a:off x="2529610" y="2062859"/>
                <a:ext cx="327677" cy="199456"/>
              </a:xfrm>
              <a:custGeom>
                <a:avLst/>
                <a:gdLst>
                  <a:gd name="connsiteX0" fmla="*/ 5343 w 327676"/>
                  <a:gd name="connsiteY0" fmla="*/ 5343 h 199455"/>
                  <a:gd name="connsiteX1" fmla="*/ 322334 w 327676"/>
                  <a:gd name="connsiteY1" fmla="*/ 129290 h 199455"/>
                  <a:gd name="connsiteX2" fmla="*/ 264635 w 327676"/>
                  <a:gd name="connsiteY2" fmla="*/ 196250 h 199455"/>
                  <a:gd name="connsiteX3" fmla="*/ 5343 w 327676"/>
                  <a:gd name="connsiteY3" fmla="*/ 58056 h 199455"/>
                  <a:gd name="connsiteX4" fmla="*/ 5343 w 327676"/>
                  <a:gd name="connsiteY4" fmla="*/ 534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676" h="199455">
                    <a:moveTo>
                      <a:pt x="5343" y="5343"/>
                    </a:moveTo>
                    <a:cubicBezTo>
                      <a:pt x="5343" y="5343"/>
                      <a:pt x="110769" y="114331"/>
                      <a:pt x="322334" y="129290"/>
                    </a:cubicBezTo>
                    <a:lnTo>
                      <a:pt x="264635" y="196250"/>
                    </a:lnTo>
                    <a:cubicBezTo>
                      <a:pt x="264635" y="196250"/>
                      <a:pt x="75864" y="180578"/>
                      <a:pt x="5343" y="58056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4E8B35EE-B14C-46FD-BADB-F00DF4625FE0}"/>
                </a:ext>
              </a:extLst>
            </p:cNvPr>
            <p:cNvSpPr/>
            <p:nvPr/>
          </p:nvSpPr>
          <p:spPr>
            <a:xfrm>
              <a:off x="2429952" y="1990200"/>
              <a:ext cx="235073" cy="420281"/>
            </a:xfrm>
            <a:custGeom>
              <a:avLst/>
              <a:gdLst>
                <a:gd name="connsiteX0" fmla="*/ 60123 w 235072"/>
                <a:gd name="connsiteY0" fmla="*/ 5343 h 420281"/>
                <a:gd name="connsiteX1" fmla="*/ 86480 w 235072"/>
                <a:gd name="connsiteY1" fmla="*/ 48083 h 420281"/>
                <a:gd name="connsiteX2" fmla="*/ 229660 w 235072"/>
                <a:gd name="connsiteY2" fmla="*/ 405678 h 420281"/>
                <a:gd name="connsiteX3" fmla="*/ 229660 w 235072"/>
                <a:gd name="connsiteY3" fmla="*/ 419925 h 420281"/>
                <a:gd name="connsiteX4" fmla="*/ 229660 w 235072"/>
                <a:gd name="connsiteY4" fmla="*/ 419925 h 420281"/>
                <a:gd name="connsiteX5" fmla="*/ 60123 w 235072"/>
                <a:gd name="connsiteY5" fmla="*/ 5343 h 4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2" h="420281">
                  <a:moveTo>
                    <a:pt x="60123" y="5343"/>
                  </a:moveTo>
                  <a:cubicBezTo>
                    <a:pt x="60123" y="5343"/>
                    <a:pt x="63685" y="30274"/>
                    <a:pt x="86480" y="48083"/>
                  </a:cubicBezTo>
                  <a:cubicBezTo>
                    <a:pt x="86480" y="48083"/>
                    <a:pt x="-80920" y="292416"/>
                    <a:pt x="229660" y="405678"/>
                  </a:cubicBezTo>
                  <a:cubicBezTo>
                    <a:pt x="236071" y="407815"/>
                    <a:pt x="236071" y="417788"/>
                    <a:pt x="229660" y="419925"/>
                  </a:cubicBezTo>
                  <a:cubicBezTo>
                    <a:pt x="229660" y="419925"/>
                    <a:pt x="229660" y="419925"/>
                    <a:pt x="229660" y="419925"/>
                  </a:cubicBezTo>
                  <a:cubicBezTo>
                    <a:pt x="220400" y="422774"/>
                    <a:pt x="-125798" y="307375"/>
                    <a:pt x="6012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id="{69A7F412-0A1D-4EBB-B45E-248993E75A5B}"/>
              </a:ext>
            </a:extLst>
          </p:cNvPr>
          <p:cNvGrpSpPr/>
          <p:nvPr/>
        </p:nvGrpSpPr>
        <p:grpSpPr>
          <a:xfrm>
            <a:off x="6639237" y="2015359"/>
            <a:ext cx="1145551" cy="872075"/>
            <a:chOff x="2429952" y="1724506"/>
            <a:chExt cx="1094798" cy="833439"/>
          </a:xfrm>
          <a:solidFill>
            <a:schemeClr val="accent1"/>
          </a:solidFill>
        </p:grpSpPr>
        <p:sp>
          <p:nvSpPr>
            <p:cNvPr id="56" name="任意多边形: 形状 55">
              <a:extLst>
                <a:ext uri="{FF2B5EF4-FFF2-40B4-BE49-F238E27FC236}">
                  <a16:creationId xmlns:a16="http://schemas.microsoft.com/office/drawing/2014/main" id="{81E61509-9A72-4187-A1E0-192F285C3C75}"/>
                </a:ext>
              </a:extLst>
            </p:cNvPr>
            <p:cNvSpPr/>
            <p:nvPr/>
          </p:nvSpPr>
          <p:spPr>
            <a:xfrm>
              <a:off x="2605830" y="1724506"/>
              <a:ext cx="918920" cy="833439"/>
            </a:xfrm>
            <a:custGeom>
              <a:avLst/>
              <a:gdLst>
                <a:gd name="connsiteX0" fmla="*/ 677792 w 918919"/>
                <a:gd name="connsiteY0" fmla="*/ 228297 h 833439"/>
                <a:gd name="connsiteX1" fmla="*/ 510392 w 918919"/>
                <a:gd name="connsiteY1" fmla="*/ 228297 h 833439"/>
                <a:gd name="connsiteX2" fmla="*/ 48795 w 918919"/>
                <a:gd name="connsiteY2" fmla="*/ 740470 h 833439"/>
                <a:gd name="connsiteX3" fmla="*/ 59480 w 918919"/>
                <a:gd name="connsiteY3" fmla="*/ 825238 h 833439"/>
                <a:gd name="connsiteX4" fmla="*/ 880097 w 918919"/>
                <a:gd name="connsiteY4" fmla="*/ 493288 h 833439"/>
                <a:gd name="connsiteX5" fmla="*/ 663546 w 918919"/>
                <a:gd name="connsiteY5" fmla="*/ 24567 h 833439"/>
                <a:gd name="connsiteX6" fmla="*/ 5343 w 918919"/>
                <a:gd name="connsiteY6" fmla="*/ 145665 h 833439"/>
                <a:gd name="connsiteX7" fmla="*/ 80851 w 918919"/>
                <a:gd name="connsiteY7" fmla="*/ 167035 h 833439"/>
                <a:gd name="connsiteX8" fmla="*/ 474775 w 918919"/>
                <a:gd name="connsiteY8" fmla="*/ 73006 h 833439"/>
                <a:gd name="connsiteX9" fmla="*/ 799603 w 918919"/>
                <a:gd name="connsiteY9" fmla="*/ 228297 h 833439"/>
                <a:gd name="connsiteX10" fmla="*/ 286005 w 918919"/>
                <a:gd name="connsiteY10" fmla="*/ 694880 h 833439"/>
                <a:gd name="connsiteX11" fmla="*/ 293841 w 918919"/>
                <a:gd name="connsiteY11" fmla="*/ 672085 h 833439"/>
                <a:gd name="connsiteX12" fmla="*/ 677792 w 918919"/>
                <a:gd name="connsiteY12" fmla="*/ 228297 h 8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8919" h="833439">
                  <a:moveTo>
                    <a:pt x="677792" y="228297"/>
                  </a:moveTo>
                  <a:lnTo>
                    <a:pt x="510392" y="228297"/>
                  </a:lnTo>
                  <a:lnTo>
                    <a:pt x="48795" y="740470"/>
                  </a:lnTo>
                  <a:cubicBezTo>
                    <a:pt x="48795" y="740470"/>
                    <a:pt x="-16028" y="805293"/>
                    <a:pt x="59480" y="825238"/>
                  </a:cubicBezTo>
                  <a:cubicBezTo>
                    <a:pt x="134989" y="845184"/>
                    <a:pt x="663546" y="859431"/>
                    <a:pt x="880097" y="493288"/>
                  </a:cubicBezTo>
                  <a:cubicBezTo>
                    <a:pt x="880097" y="493288"/>
                    <a:pt x="1056758" y="143528"/>
                    <a:pt x="663546" y="24567"/>
                  </a:cubicBezTo>
                  <a:cubicBezTo>
                    <a:pt x="663546" y="24567"/>
                    <a:pt x="297402" y="-65900"/>
                    <a:pt x="5343" y="145665"/>
                  </a:cubicBezTo>
                  <a:lnTo>
                    <a:pt x="80851" y="167035"/>
                  </a:lnTo>
                  <a:cubicBezTo>
                    <a:pt x="80851" y="167035"/>
                    <a:pt x="256087" y="63746"/>
                    <a:pt x="474775" y="73006"/>
                  </a:cubicBezTo>
                  <a:cubicBezTo>
                    <a:pt x="693464" y="82267"/>
                    <a:pt x="786068" y="189830"/>
                    <a:pt x="799603" y="228297"/>
                  </a:cubicBezTo>
                  <a:cubicBezTo>
                    <a:pt x="813137" y="266763"/>
                    <a:pt x="923550" y="591591"/>
                    <a:pt x="286005" y="694880"/>
                  </a:cubicBezTo>
                  <a:cubicBezTo>
                    <a:pt x="286005" y="694880"/>
                    <a:pt x="275320" y="690606"/>
                    <a:pt x="293841" y="672085"/>
                  </a:cubicBezTo>
                  <a:lnTo>
                    <a:pt x="677792" y="2282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7D5A2079-4131-4189-BAE6-6169E7B384CD}"/>
                </a:ext>
              </a:extLst>
            </p:cNvPr>
            <p:cNvGrpSpPr/>
            <p:nvPr/>
          </p:nvGrpSpPr>
          <p:grpSpPr>
            <a:xfrm>
              <a:off x="2491143" y="1841321"/>
              <a:ext cx="576996" cy="420994"/>
              <a:chOff x="2491143" y="1841321"/>
              <a:chExt cx="576996" cy="420994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C50A2F02-7232-4D17-899E-9DF0FC8EC205}"/>
                  </a:ext>
                </a:extLst>
              </p:cNvPr>
              <p:cNvSpPr/>
              <p:nvPr/>
            </p:nvSpPr>
            <p:spPr>
              <a:xfrm>
                <a:off x="2491143" y="1841321"/>
                <a:ext cx="576996" cy="220826"/>
              </a:xfrm>
              <a:custGeom>
                <a:avLst/>
                <a:gdLst>
                  <a:gd name="connsiteX0" fmla="*/ 577352 w 576996"/>
                  <a:gd name="connsiteY0" fmla="*/ 113618 h 220825"/>
                  <a:gd name="connsiteX1" fmla="*/ 5343 w 576996"/>
                  <a:gd name="connsiteY1" fmla="*/ 5343 h 220825"/>
                  <a:gd name="connsiteX2" fmla="*/ 5343 w 576996"/>
                  <a:gd name="connsiteY2" fmla="*/ 54494 h 220825"/>
                  <a:gd name="connsiteX3" fmla="*/ 486173 w 576996"/>
                  <a:gd name="connsiteY3" fmla="*/ 216908 h 220825"/>
                  <a:gd name="connsiteX4" fmla="*/ 577352 w 576996"/>
                  <a:gd name="connsiteY4" fmla="*/ 113618 h 2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996" h="220825">
                    <a:moveTo>
                      <a:pt x="577352" y="113618"/>
                    </a:moveTo>
                    <a:cubicBezTo>
                      <a:pt x="577352" y="113618"/>
                      <a:pt x="190551" y="130715"/>
                      <a:pt x="5343" y="5343"/>
                    </a:cubicBezTo>
                    <a:lnTo>
                      <a:pt x="5343" y="54494"/>
                    </a:lnTo>
                    <a:cubicBezTo>
                      <a:pt x="5343" y="54494"/>
                      <a:pt x="45234" y="199099"/>
                      <a:pt x="486173" y="216908"/>
                    </a:cubicBezTo>
                    <a:lnTo>
                      <a:pt x="577352" y="1136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40180BA0-6553-4C39-AED4-320B3EA856BD}"/>
                  </a:ext>
                </a:extLst>
              </p:cNvPr>
              <p:cNvSpPr/>
              <p:nvPr/>
            </p:nvSpPr>
            <p:spPr>
              <a:xfrm>
                <a:off x="2503253" y="1941761"/>
                <a:ext cx="448775" cy="227949"/>
              </a:xfrm>
              <a:custGeom>
                <a:avLst/>
                <a:gdLst>
                  <a:gd name="connsiteX0" fmla="*/ 5343 w 448774"/>
                  <a:gd name="connsiteY0" fmla="*/ 5343 h 227949"/>
                  <a:gd name="connsiteX1" fmla="*/ 447706 w 448774"/>
                  <a:gd name="connsiteY1" fmla="*/ 139975 h 227949"/>
                  <a:gd name="connsiteX2" fmla="*/ 374335 w 448774"/>
                  <a:gd name="connsiteY2" fmla="*/ 225456 h 227949"/>
                  <a:gd name="connsiteX3" fmla="*/ 5343 w 448774"/>
                  <a:gd name="connsiteY3" fmla="*/ 64467 h 227949"/>
                  <a:gd name="connsiteX4" fmla="*/ 5343 w 448774"/>
                  <a:gd name="connsiteY4" fmla="*/ 5343 h 22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74" h="227949">
                    <a:moveTo>
                      <a:pt x="5343" y="5343"/>
                    </a:moveTo>
                    <a:cubicBezTo>
                      <a:pt x="5343" y="5343"/>
                      <a:pt x="78714" y="130002"/>
                      <a:pt x="447706" y="139975"/>
                    </a:cubicBezTo>
                    <a:lnTo>
                      <a:pt x="374335" y="225456"/>
                    </a:lnTo>
                    <a:cubicBezTo>
                      <a:pt x="374335" y="225456"/>
                      <a:pt x="95810" y="208360"/>
                      <a:pt x="5343" y="64467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B874495-59B7-4389-90E3-0965456CC8BD}"/>
                  </a:ext>
                </a:extLst>
              </p:cNvPr>
              <p:cNvSpPr/>
              <p:nvPr/>
            </p:nvSpPr>
            <p:spPr>
              <a:xfrm>
                <a:off x="2529610" y="2062859"/>
                <a:ext cx="327677" cy="199456"/>
              </a:xfrm>
              <a:custGeom>
                <a:avLst/>
                <a:gdLst>
                  <a:gd name="connsiteX0" fmla="*/ 5343 w 327676"/>
                  <a:gd name="connsiteY0" fmla="*/ 5343 h 199455"/>
                  <a:gd name="connsiteX1" fmla="*/ 322334 w 327676"/>
                  <a:gd name="connsiteY1" fmla="*/ 129290 h 199455"/>
                  <a:gd name="connsiteX2" fmla="*/ 264635 w 327676"/>
                  <a:gd name="connsiteY2" fmla="*/ 196250 h 199455"/>
                  <a:gd name="connsiteX3" fmla="*/ 5343 w 327676"/>
                  <a:gd name="connsiteY3" fmla="*/ 58056 h 199455"/>
                  <a:gd name="connsiteX4" fmla="*/ 5343 w 327676"/>
                  <a:gd name="connsiteY4" fmla="*/ 534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676" h="199455">
                    <a:moveTo>
                      <a:pt x="5343" y="5343"/>
                    </a:moveTo>
                    <a:cubicBezTo>
                      <a:pt x="5343" y="5343"/>
                      <a:pt x="110769" y="114331"/>
                      <a:pt x="322334" y="129290"/>
                    </a:cubicBezTo>
                    <a:lnTo>
                      <a:pt x="264635" y="196250"/>
                    </a:lnTo>
                    <a:cubicBezTo>
                      <a:pt x="264635" y="196250"/>
                      <a:pt x="75864" y="180578"/>
                      <a:pt x="5343" y="58056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A827B1DB-DB77-41FC-9E85-3DC8C754E360}"/>
                </a:ext>
              </a:extLst>
            </p:cNvPr>
            <p:cNvSpPr/>
            <p:nvPr/>
          </p:nvSpPr>
          <p:spPr>
            <a:xfrm>
              <a:off x="2429952" y="1990200"/>
              <a:ext cx="235073" cy="420281"/>
            </a:xfrm>
            <a:custGeom>
              <a:avLst/>
              <a:gdLst>
                <a:gd name="connsiteX0" fmla="*/ 60123 w 235072"/>
                <a:gd name="connsiteY0" fmla="*/ 5343 h 420281"/>
                <a:gd name="connsiteX1" fmla="*/ 86480 w 235072"/>
                <a:gd name="connsiteY1" fmla="*/ 48083 h 420281"/>
                <a:gd name="connsiteX2" fmla="*/ 229660 w 235072"/>
                <a:gd name="connsiteY2" fmla="*/ 405678 h 420281"/>
                <a:gd name="connsiteX3" fmla="*/ 229660 w 235072"/>
                <a:gd name="connsiteY3" fmla="*/ 419925 h 420281"/>
                <a:gd name="connsiteX4" fmla="*/ 229660 w 235072"/>
                <a:gd name="connsiteY4" fmla="*/ 419925 h 420281"/>
                <a:gd name="connsiteX5" fmla="*/ 60123 w 235072"/>
                <a:gd name="connsiteY5" fmla="*/ 5343 h 4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2" h="420281">
                  <a:moveTo>
                    <a:pt x="60123" y="5343"/>
                  </a:moveTo>
                  <a:cubicBezTo>
                    <a:pt x="60123" y="5343"/>
                    <a:pt x="63685" y="30274"/>
                    <a:pt x="86480" y="48083"/>
                  </a:cubicBezTo>
                  <a:cubicBezTo>
                    <a:pt x="86480" y="48083"/>
                    <a:pt x="-80920" y="292416"/>
                    <a:pt x="229660" y="405678"/>
                  </a:cubicBezTo>
                  <a:cubicBezTo>
                    <a:pt x="236071" y="407815"/>
                    <a:pt x="236071" y="417788"/>
                    <a:pt x="229660" y="419925"/>
                  </a:cubicBezTo>
                  <a:cubicBezTo>
                    <a:pt x="229660" y="419925"/>
                    <a:pt x="229660" y="419925"/>
                    <a:pt x="229660" y="419925"/>
                  </a:cubicBezTo>
                  <a:cubicBezTo>
                    <a:pt x="220400" y="422774"/>
                    <a:pt x="-125798" y="307375"/>
                    <a:pt x="6012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9A126951-B775-4A0B-AD3E-89EE69CB174F}"/>
              </a:ext>
            </a:extLst>
          </p:cNvPr>
          <p:cNvGrpSpPr/>
          <p:nvPr/>
        </p:nvGrpSpPr>
        <p:grpSpPr>
          <a:xfrm>
            <a:off x="9322344" y="2015359"/>
            <a:ext cx="1145551" cy="872075"/>
            <a:chOff x="2429952" y="1724506"/>
            <a:chExt cx="1094798" cy="833439"/>
          </a:xfrm>
          <a:solidFill>
            <a:schemeClr val="accent1"/>
          </a:solidFill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57F12FEB-4AF2-4921-BBB7-AE7E4C05F1FC}"/>
                </a:ext>
              </a:extLst>
            </p:cNvPr>
            <p:cNvSpPr/>
            <p:nvPr/>
          </p:nvSpPr>
          <p:spPr>
            <a:xfrm>
              <a:off x="2605830" y="1724506"/>
              <a:ext cx="918920" cy="833439"/>
            </a:xfrm>
            <a:custGeom>
              <a:avLst/>
              <a:gdLst>
                <a:gd name="connsiteX0" fmla="*/ 677792 w 918919"/>
                <a:gd name="connsiteY0" fmla="*/ 228297 h 833439"/>
                <a:gd name="connsiteX1" fmla="*/ 510392 w 918919"/>
                <a:gd name="connsiteY1" fmla="*/ 228297 h 833439"/>
                <a:gd name="connsiteX2" fmla="*/ 48795 w 918919"/>
                <a:gd name="connsiteY2" fmla="*/ 740470 h 833439"/>
                <a:gd name="connsiteX3" fmla="*/ 59480 w 918919"/>
                <a:gd name="connsiteY3" fmla="*/ 825238 h 833439"/>
                <a:gd name="connsiteX4" fmla="*/ 880097 w 918919"/>
                <a:gd name="connsiteY4" fmla="*/ 493288 h 833439"/>
                <a:gd name="connsiteX5" fmla="*/ 663546 w 918919"/>
                <a:gd name="connsiteY5" fmla="*/ 24567 h 833439"/>
                <a:gd name="connsiteX6" fmla="*/ 5343 w 918919"/>
                <a:gd name="connsiteY6" fmla="*/ 145665 h 833439"/>
                <a:gd name="connsiteX7" fmla="*/ 80851 w 918919"/>
                <a:gd name="connsiteY7" fmla="*/ 167035 h 833439"/>
                <a:gd name="connsiteX8" fmla="*/ 474775 w 918919"/>
                <a:gd name="connsiteY8" fmla="*/ 73006 h 833439"/>
                <a:gd name="connsiteX9" fmla="*/ 799603 w 918919"/>
                <a:gd name="connsiteY9" fmla="*/ 228297 h 833439"/>
                <a:gd name="connsiteX10" fmla="*/ 286005 w 918919"/>
                <a:gd name="connsiteY10" fmla="*/ 694880 h 833439"/>
                <a:gd name="connsiteX11" fmla="*/ 293841 w 918919"/>
                <a:gd name="connsiteY11" fmla="*/ 672085 h 833439"/>
                <a:gd name="connsiteX12" fmla="*/ 677792 w 918919"/>
                <a:gd name="connsiteY12" fmla="*/ 228297 h 83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8919" h="833439">
                  <a:moveTo>
                    <a:pt x="677792" y="228297"/>
                  </a:moveTo>
                  <a:lnTo>
                    <a:pt x="510392" y="228297"/>
                  </a:lnTo>
                  <a:lnTo>
                    <a:pt x="48795" y="740470"/>
                  </a:lnTo>
                  <a:cubicBezTo>
                    <a:pt x="48795" y="740470"/>
                    <a:pt x="-16028" y="805293"/>
                    <a:pt x="59480" y="825238"/>
                  </a:cubicBezTo>
                  <a:cubicBezTo>
                    <a:pt x="134989" y="845184"/>
                    <a:pt x="663546" y="859431"/>
                    <a:pt x="880097" y="493288"/>
                  </a:cubicBezTo>
                  <a:cubicBezTo>
                    <a:pt x="880097" y="493288"/>
                    <a:pt x="1056758" y="143528"/>
                    <a:pt x="663546" y="24567"/>
                  </a:cubicBezTo>
                  <a:cubicBezTo>
                    <a:pt x="663546" y="24567"/>
                    <a:pt x="297402" y="-65900"/>
                    <a:pt x="5343" y="145665"/>
                  </a:cubicBezTo>
                  <a:lnTo>
                    <a:pt x="80851" y="167035"/>
                  </a:lnTo>
                  <a:cubicBezTo>
                    <a:pt x="80851" y="167035"/>
                    <a:pt x="256087" y="63746"/>
                    <a:pt x="474775" y="73006"/>
                  </a:cubicBezTo>
                  <a:cubicBezTo>
                    <a:pt x="693464" y="82267"/>
                    <a:pt x="786068" y="189830"/>
                    <a:pt x="799603" y="228297"/>
                  </a:cubicBezTo>
                  <a:cubicBezTo>
                    <a:pt x="813137" y="266763"/>
                    <a:pt x="923550" y="591591"/>
                    <a:pt x="286005" y="694880"/>
                  </a:cubicBezTo>
                  <a:cubicBezTo>
                    <a:pt x="286005" y="694880"/>
                    <a:pt x="275320" y="690606"/>
                    <a:pt x="293841" y="672085"/>
                  </a:cubicBezTo>
                  <a:lnTo>
                    <a:pt x="677792" y="22829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6B740F55-26CE-4530-B116-0C7491ADA017}"/>
                </a:ext>
              </a:extLst>
            </p:cNvPr>
            <p:cNvGrpSpPr/>
            <p:nvPr/>
          </p:nvGrpSpPr>
          <p:grpSpPr>
            <a:xfrm>
              <a:off x="2491143" y="1841321"/>
              <a:ext cx="576996" cy="420994"/>
              <a:chOff x="2491143" y="1841321"/>
              <a:chExt cx="576996" cy="420994"/>
            </a:xfrm>
            <a:grpFill/>
          </p:grpSpPr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314FF72B-024A-4A89-90E6-3ADC60A4CA75}"/>
                  </a:ext>
                </a:extLst>
              </p:cNvPr>
              <p:cNvSpPr/>
              <p:nvPr/>
            </p:nvSpPr>
            <p:spPr>
              <a:xfrm>
                <a:off x="2491143" y="1841321"/>
                <a:ext cx="576996" cy="220826"/>
              </a:xfrm>
              <a:custGeom>
                <a:avLst/>
                <a:gdLst>
                  <a:gd name="connsiteX0" fmla="*/ 577352 w 576996"/>
                  <a:gd name="connsiteY0" fmla="*/ 113618 h 220825"/>
                  <a:gd name="connsiteX1" fmla="*/ 5343 w 576996"/>
                  <a:gd name="connsiteY1" fmla="*/ 5343 h 220825"/>
                  <a:gd name="connsiteX2" fmla="*/ 5343 w 576996"/>
                  <a:gd name="connsiteY2" fmla="*/ 54494 h 220825"/>
                  <a:gd name="connsiteX3" fmla="*/ 486173 w 576996"/>
                  <a:gd name="connsiteY3" fmla="*/ 216908 h 220825"/>
                  <a:gd name="connsiteX4" fmla="*/ 577352 w 576996"/>
                  <a:gd name="connsiteY4" fmla="*/ 113618 h 2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6996" h="220825">
                    <a:moveTo>
                      <a:pt x="577352" y="113618"/>
                    </a:moveTo>
                    <a:cubicBezTo>
                      <a:pt x="577352" y="113618"/>
                      <a:pt x="190551" y="130715"/>
                      <a:pt x="5343" y="5343"/>
                    </a:cubicBezTo>
                    <a:lnTo>
                      <a:pt x="5343" y="54494"/>
                    </a:lnTo>
                    <a:cubicBezTo>
                      <a:pt x="5343" y="54494"/>
                      <a:pt x="45234" y="199099"/>
                      <a:pt x="486173" y="216908"/>
                    </a:cubicBezTo>
                    <a:lnTo>
                      <a:pt x="577352" y="1136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AFF0216A-2B31-4477-9B82-7841CF36C34A}"/>
                  </a:ext>
                </a:extLst>
              </p:cNvPr>
              <p:cNvSpPr/>
              <p:nvPr/>
            </p:nvSpPr>
            <p:spPr>
              <a:xfrm>
                <a:off x="2503253" y="1941761"/>
                <a:ext cx="448775" cy="227949"/>
              </a:xfrm>
              <a:custGeom>
                <a:avLst/>
                <a:gdLst>
                  <a:gd name="connsiteX0" fmla="*/ 5343 w 448774"/>
                  <a:gd name="connsiteY0" fmla="*/ 5343 h 227949"/>
                  <a:gd name="connsiteX1" fmla="*/ 447706 w 448774"/>
                  <a:gd name="connsiteY1" fmla="*/ 139975 h 227949"/>
                  <a:gd name="connsiteX2" fmla="*/ 374335 w 448774"/>
                  <a:gd name="connsiteY2" fmla="*/ 225456 h 227949"/>
                  <a:gd name="connsiteX3" fmla="*/ 5343 w 448774"/>
                  <a:gd name="connsiteY3" fmla="*/ 64467 h 227949"/>
                  <a:gd name="connsiteX4" fmla="*/ 5343 w 448774"/>
                  <a:gd name="connsiteY4" fmla="*/ 5343 h 227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774" h="227949">
                    <a:moveTo>
                      <a:pt x="5343" y="5343"/>
                    </a:moveTo>
                    <a:cubicBezTo>
                      <a:pt x="5343" y="5343"/>
                      <a:pt x="78714" y="130002"/>
                      <a:pt x="447706" y="139975"/>
                    </a:cubicBezTo>
                    <a:lnTo>
                      <a:pt x="374335" y="225456"/>
                    </a:lnTo>
                    <a:cubicBezTo>
                      <a:pt x="374335" y="225456"/>
                      <a:pt x="95810" y="208360"/>
                      <a:pt x="5343" y="64467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DB0110CA-927F-4D16-9963-7A9C9DCEF23C}"/>
                  </a:ext>
                </a:extLst>
              </p:cNvPr>
              <p:cNvSpPr/>
              <p:nvPr/>
            </p:nvSpPr>
            <p:spPr>
              <a:xfrm>
                <a:off x="2529610" y="2062859"/>
                <a:ext cx="327677" cy="199456"/>
              </a:xfrm>
              <a:custGeom>
                <a:avLst/>
                <a:gdLst>
                  <a:gd name="connsiteX0" fmla="*/ 5343 w 327676"/>
                  <a:gd name="connsiteY0" fmla="*/ 5343 h 199455"/>
                  <a:gd name="connsiteX1" fmla="*/ 322334 w 327676"/>
                  <a:gd name="connsiteY1" fmla="*/ 129290 h 199455"/>
                  <a:gd name="connsiteX2" fmla="*/ 264635 w 327676"/>
                  <a:gd name="connsiteY2" fmla="*/ 196250 h 199455"/>
                  <a:gd name="connsiteX3" fmla="*/ 5343 w 327676"/>
                  <a:gd name="connsiteY3" fmla="*/ 58056 h 199455"/>
                  <a:gd name="connsiteX4" fmla="*/ 5343 w 327676"/>
                  <a:gd name="connsiteY4" fmla="*/ 534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7676" h="199455">
                    <a:moveTo>
                      <a:pt x="5343" y="5343"/>
                    </a:moveTo>
                    <a:cubicBezTo>
                      <a:pt x="5343" y="5343"/>
                      <a:pt x="110769" y="114331"/>
                      <a:pt x="322334" y="129290"/>
                    </a:cubicBezTo>
                    <a:lnTo>
                      <a:pt x="264635" y="196250"/>
                    </a:lnTo>
                    <a:cubicBezTo>
                      <a:pt x="264635" y="196250"/>
                      <a:pt x="75864" y="180578"/>
                      <a:pt x="5343" y="58056"/>
                    </a:cubicBezTo>
                    <a:lnTo>
                      <a:pt x="534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D06BF0FD-6FEE-4FCE-A7C8-5C798049801D}"/>
                </a:ext>
              </a:extLst>
            </p:cNvPr>
            <p:cNvSpPr/>
            <p:nvPr/>
          </p:nvSpPr>
          <p:spPr>
            <a:xfrm>
              <a:off x="2429952" y="1990200"/>
              <a:ext cx="235073" cy="420281"/>
            </a:xfrm>
            <a:custGeom>
              <a:avLst/>
              <a:gdLst>
                <a:gd name="connsiteX0" fmla="*/ 60123 w 235072"/>
                <a:gd name="connsiteY0" fmla="*/ 5343 h 420281"/>
                <a:gd name="connsiteX1" fmla="*/ 86480 w 235072"/>
                <a:gd name="connsiteY1" fmla="*/ 48083 h 420281"/>
                <a:gd name="connsiteX2" fmla="*/ 229660 w 235072"/>
                <a:gd name="connsiteY2" fmla="*/ 405678 h 420281"/>
                <a:gd name="connsiteX3" fmla="*/ 229660 w 235072"/>
                <a:gd name="connsiteY3" fmla="*/ 419925 h 420281"/>
                <a:gd name="connsiteX4" fmla="*/ 229660 w 235072"/>
                <a:gd name="connsiteY4" fmla="*/ 419925 h 420281"/>
                <a:gd name="connsiteX5" fmla="*/ 60123 w 235072"/>
                <a:gd name="connsiteY5" fmla="*/ 5343 h 42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2" h="420281">
                  <a:moveTo>
                    <a:pt x="60123" y="5343"/>
                  </a:moveTo>
                  <a:cubicBezTo>
                    <a:pt x="60123" y="5343"/>
                    <a:pt x="63685" y="30274"/>
                    <a:pt x="86480" y="48083"/>
                  </a:cubicBezTo>
                  <a:cubicBezTo>
                    <a:pt x="86480" y="48083"/>
                    <a:pt x="-80920" y="292416"/>
                    <a:pt x="229660" y="405678"/>
                  </a:cubicBezTo>
                  <a:cubicBezTo>
                    <a:pt x="236071" y="407815"/>
                    <a:pt x="236071" y="417788"/>
                    <a:pt x="229660" y="419925"/>
                  </a:cubicBezTo>
                  <a:cubicBezTo>
                    <a:pt x="229660" y="419925"/>
                    <a:pt x="229660" y="419925"/>
                    <a:pt x="229660" y="419925"/>
                  </a:cubicBezTo>
                  <a:cubicBezTo>
                    <a:pt x="220400" y="422774"/>
                    <a:pt x="-125798" y="307375"/>
                    <a:pt x="6012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4050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7">
            <a:extLst>
              <a:ext uri="{FF2B5EF4-FFF2-40B4-BE49-F238E27FC236}">
                <a16:creationId xmlns:a16="http://schemas.microsoft.com/office/drawing/2014/main" id="{77DADCD4-051C-4D7E-922E-93924E9428C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0D39CE0-1861-4942-87C0-A0DF823E5FC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34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06" name="组合 105">
            <a:extLst>
              <a:ext uri="{FF2B5EF4-FFF2-40B4-BE49-F238E27FC236}">
                <a16:creationId xmlns:a16="http://schemas.microsoft.com/office/drawing/2014/main" id="{05F44287-065F-4966-831B-88230EFA9676}"/>
              </a:ext>
            </a:extLst>
          </p:cNvPr>
          <p:cNvGrpSpPr/>
          <p:nvPr/>
        </p:nvGrpSpPr>
        <p:grpSpPr>
          <a:xfrm>
            <a:off x="1070425" y="2454946"/>
            <a:ext cx="1640583" cy="1348642"/>
            <a:chOff x="2550641" y="1381142"/>
            <a:chExt cx="1640583" cy="1348642"/>
          </a:xfrm>
        </p:grpSpPr>
        <p:sp>
          <p:nvSpPr>
            <p:cNvPr id="107" name="文本框 106">
              <a:extLst>
                <a:ext uri="{FF2B5EF4-FFF2-40B4-BE49-F238E27FC236}">
                  <a16:creationId xmlns:a16="http://schemas.microsoft.com/office/drawing/2014/main" id="{940B7B1D-EF60-4B8C-95F6-417C0268C00C}"/>
                </a:ext>
              </a:extLst>
            </p:cNvPr>
            <p:cNvSpPr txBox="1"/>
            <p:nvPr/>
          </p:nvSpPr>
          <p:spPr>
            <a:xfrm>
              <a:off x="2599267" y="1381142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AE6F52FB-5460-4DAE-8BA7-2AA7C57A72D4}"/>
                </a:ext>
              </a:extLst>
            </p:cNvPr>
            <p:cNvSpPr txBox="1"/>
            <p:nvPr/>
          </p:nvSpPr>
          <p:spPr>
            <a:xfrm>
              <a:off x="2550641" y="1708799"/>
              <a:ext cx="1640583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浙江理工大学坐落在历史文化名城杭州市。</a:t>
              </a:r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B12395C2-9D4F-4601-973D-2674D24AE637}"/>
              </a:ext>
            </a:extLst>
          </p:cNvPr>
          <p:cNvGrpSpPr/>
          <p:nvPr/>
        </p:nvGrpSpPr>
        <p:grpSpPr>
          <a:xfrm>
            <a:off x="1142830" y="4792098"/>
            <a:ext cx="2848200" cy="1028555"/>
            <a:chOff x="1343025" y="4500472"/>
            <a:chExt cx="2848200" cy="1028555"/>
          </a:xfrm>
        </p:grpSpPr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id="{A3A390C4-2604-4F96-B524-B0080C93EB71}"/>
                </a:ext>
              </a:extLst>
            </p:cNvPr>
            <p:cNvSpPr txBox="1"/>
            <p:nvPr/>
          </p:nvSpPr>
          <p:spPr>
            <a:xfrm>
              <a:off x="2599267" y="4500472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  <p:sp>
          <p:nvSpPr>
            <p:cNvPr id="111" name="文本框 110">
              <a:extLst>
                <a:ext uri="{FF2B5EF4-FFF2-40B4-BE49-F238E27FC236}">
                  <a16:creationId xmlns:a16="http://schemas.microsoft.com/office/drawing/2014/main" id="{FEBF09F7-7E0D-43DB-B20E-78DA221BC66A}"/>
                </a:ext>
              </a:extLst>
            </p:cNvPr>
            <p:cNvSpPr txBox="1"/>
            <p:nvPr/>
          </p:nvSpPr>
          <p:spPr>
            <a:xfrm>
              <a:off x="1343025" y="4828129"/>
              <a:ext cx="2848200" cy="700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</a:t>
              </a:r>
            </a:p>
          </p:txBody>
        </p: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CCFB6415-A268-4609-9F8F-BFBA0D13614C}"/>
              </a:ext>
            </a:extLst>
          </p:cNvPr>
          <p:cNvGrpSpPr/>
          <p:nvPr/>
        </p:nvGrpSpPr>
        <p:grpSpPr>
          <a:xfrm>
            <a:off x="8240544" y="4834882"/>
            <a:ext cx="2848200" cy="1028555"/>
            <a:chOff x="8168633" y="4500472"/>
            <a:chExt cx="2848200" cy="1028555"/>
          </a:xfrm>
        </p:grpSpPr>
        <p:sp>
          <p:nvSpPr>
            <p:cNvPr id="113" name="文本框 112">
              <a:extLst>
                <a:ext uri="{FF2B5EF4-FFF2-40B4-BE49-F238E27FC236}">
                  <a16:creationId xmlns:a16="http://schemas.microsoft.com/office/drawing/2014/main" id="{35319F7A-9E89-494E-8A12-E94A820E1062}"/>
                </a:ext>
              </a:extLst>
            </p:cNvPr>
            <p:cNvSpPr txBox="1"/>
            <p:nvPr/>
          </p:nvSpPr>
          <p:spPr>
            <a:xfrm>
              <a:off x="8168633" y="4500472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277BD1BF-A183-4522-A27C-8DD9D13FD099}"/>
                </a:ext>
              </a:extLst>
            </p:cNvPr>
            <p:cNvSpPr txBox="1"/>
            <p:nvPr/>
          </p:nvSpPr>
          <p:spPr>
            <a:xfrm>
              <a:off x="8168633" y="4828129"/>
              <a:ext cx="2848200" cy="700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</a:t>
              </a:r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id="{A0424D7A-D083-4E8A-99D6-2708D0E84073}"/>
              </a:ext>
            </a:extLst>
          </p:cNvPr>
          <p:cNvGrpSpPr/>
          <p:nvPr/>
        </p:nvGrpSpPr>
        <p:grpSpPr>
          <a:xfrm>
            <a:off x="9493893" y="2454946"/>
            <a:ext cx="1640583" cy="1348642"/>
            <a:chOff x="10216455" y="2286226"/>
            <a:chExt cx="1640583" cy="1348642"/>
          </a:xfrm>
        </p:grpSpPr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434F734D-BFD7-4D9E-948B-9C53355193A6}"/>
                </a:ext>
              </a:extLst>
            </p:cNvPr>
            <p:cNvSpPr txBox="1"/>
            <p:nvPr/>
          </p:nvSpPr>
          <p:spPr>
            <a:xfrm>
              <a:off x="10216455" y="2286226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  <p:sp>
          <p:nvSpPr>
            <p:cNvPr id="117" name="文本框 116">
              <a:extLst>
                <a:ext uri="{FF2B5EF4-FFF2-40B4-BE49-F238E27FC236}">
                  <a16:creationId xmlns:a16="http://schemas.microsoft.com/office/drawing/2014/main" id="{ADBE2238-B578-4CB8-9DC1-1F12DF5C53A9}"/>
                </a:ext>
              </a:extLst>
            </p:cNvPr>
            <p:cNvSpPr txBox="1"/>
            <p:nvPr/>
          </p:nvSpPr>
          <p:spPr>
            <a:xfrm>
              <a:off x="10216455" y="2613883"/>
              <a:ext cx="1640583" cy="10209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浙江理工大学坐落在历史文化名城杭州市。</a:t>
              </a: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id="{9C3859F5-39AE-49F1-B96B-61556E5860FC}"/>
              </a:ext>
            </a:extLst>
          </p:cNvPr>
          <p:cNvGrpSpPr/>
          <p:nvPr/>
        </p:nvGrpSpPr>
        <p:grpSpPr>
          <a:xfrm rot="2167964" flipH="1" flipV="1">
            <a:off x="7475509" y="4012570"/>
            <a:ext cx="519207" cy="962476"/>
            <a:chOff x="10198469" y="1986529"/>
            <a:chExt cx="709533" cy="1315293"/>
          </a:xfrm>
        </p:grpSpPr>
        <p:cxnSp>
          <p:nvCxnSpPr>
            <p:cNvPr id="119" name="直接连接符 118">
              <a:extLst>
                <a:ext uri="{FF2B5EF4-FFF2-40B4-BE49-F238E27FC236}">
                  <a16:creationId xmlns:a16="http://schemas.microsoft.com/office/drawing/2014/main" id="{28139369-9272-46EF-95A1-65C04930C72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98469" y="1986529"/>
              <a:ext cx="709533" cy="51622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接连接符 119">
              <a:extLst>
                <a:ext uri="{FF2B5EF4-FFF2-40B4-BE49-F238E27FC236}">
                  <a16:creationId xmlns:a16="http://schemas.microsoft.com/office/drawing/2014/main" id="{8DF9437C-821C-4422-92FE-E039C6AB3E9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198469" y="2502753"/>
              <a:ext cx="256165" cy="79906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id="{A9A754E9-0FD0-4D8B-A786-D8981D0FF590}"/>
              </a:ext>
            </a:extLst>
          </p:cNvPr>
          <p:cNvGrpSpPr/>
          <p:nvPr/>
        </p:nvGrpSpPr>
        <p:grpSpPr>
          <a:xfrm rot="19432036" flipV="1">
            <a:off x="4204839" y="4012572"/>
            <a:ext cx="519207" cy="962476"/>
            <a:chOff x="10198469" y="1986529"/>
            <a:chExt cx="709533" cy="1315293"/>
          </a:xfrm>
        </p:grpSpPr>
        <p:cxnSp>
          <p:nvCxnSpPr>
            <p:cNvPr id="122" name="直接连接符 121">
              <a:extLst>
                <a:ext uri="{FF2B5EF4-FFF2-40B4-BE49-F238E27FC236}">
                  <a16:creationId xmlns:a16="http://schemas.microsoft.com/office/drawing/2014/main" id="{C99C7E05-647F-4585-A0C7-366D5190817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98469" y="1986529"/>
              <a:ext cx="709533" cy="51622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直接连接符 122">
              <a:extLst>
                <a:ext uri="{FF2B5EF4-FFF2-40B4-BE49-F238E27FC236}">
                  <a16:creationId xmlns:a16="http://schemas.microsoft.com/office/drawing/2014/main" id="{2DA68703-9278-469F-B6DC-3D1F33FCFAA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198469" y="2502753"/>
              <a:ext cx="256165" cy="79906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5" name="任意多边形: 形状 124">
            <a:extLst>
              <a:ext uri="{FF2B5EF4-FFF2-40B4-BE49-F238E27FC236}">
                <a16:creationId xmlns:a16="http://schemas.microsoft.com/office/drawing/2014/main" id="{FF5D8F41-B44B-4467-92DE-5BD1D0E52CB2}"/>
              </a:ext>
            </a:extLst>
          </p:cNvPr>
          <p:cNvSpPr/>
          <p:nvPr/>
        </p:nvSpPr>
        <p:spPr>
          <a:xfrm>
            <a:off x="2912245" y="2052423"/>
            <a:ext cx="1808925" cy="1722785"/>
          </a:xfrm>
          <a:custGeom>
            <a:avLst/>
            <a:gdLst>
              <a:gd name="connsiteX0" fmla="*/ 1236014 w 2472027"/>
              <a:gd name="connsiteY0" fmla="*/ 399393 h 2354311"/>
              <a:gd name="connsiteX1" fmla="*/ 343491 w 2472027"/>
              <a:gd name="connsiteY1" fmla="*/ 1048752 h 2354311"/>
              <a:gd name="connsiteX2" fmla="*/ 684404 w 2472027"/>
              <a:gd name="connsiteY2" fmla="*/ 2099436 h 2354311"/>
              <a:gd name="connsiteX3" fmla="*/ 1787623 w 2472027"/>
              <a:gd name="connsiteY3" fmla="*/ 2099436 h 2354311"/>
              <a:gd name="connsiteX4" fmla="*/ 2128536 w 2472027"/>
              <a:gd name="connsiteY4" fmla="*/ 1048752 h 2354311"/>
              <a:gd name="connsiteX5" fmla="*/ 1236014 w 2472027"/>
              <a:gd name="connsiteY5" fmla="*/ 0 h 2354311"/>
              <a:gd name="connsiteX6" fmla="*/ 2472027 w 2472027"/>
              <a:gd name="connsiteY6" fmla="*/ 899267 h 2354311"/>
              <a:gd name="connsiteX7" fmla="*/ 1999912 w 2472027"/>
              <a:gd name="connsiteY7" fmla="*/ 2354311 h 2354311"/>
              <a:gd name="connsiteX8" fmla="*/ 472115 w 2472027"/>
              <a:gd name="connsiteY8" fmla="*/ 2354311 h 2354311"/>
              <a:gd name="connsiteX9" fmla="*/ 0 w 2472027"/>
              <a:gd name="connsiteY9" fmla="*/ 899267 h 235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72027" h="2354311">
                <a:moveTo>
                  <a:pt x="1236014" y="399393"/>
                </a:moveTo>
                <a:lnTo>
                  <a:pt x="343491" y="1048752"/>
                </a:lnTo>
                <a:lnTo>
                  <a:pt x="684404" y="2099436"/>
                </a:lnTo>
                <a:lnTo>
                  <a:pt x="1787623" y="2099436"/>
                </a:lnTo>
                <a:lnTo>
                  <a:pt x="2128536" y="1048752"/>
                </a:lnTo>
                <a:close/>
                <a:moveTo>
                  <a:pt x="1236014" y="0"/>
                </a:moveTo>
                <a:lnTo>
                  <a:pt x="2472027" y="899267"/>
                </a:lnTo>
                <a:lnTo>
                  <a:pt x="1999912" y="2354311"/>
                </a:lnTo>
                <a:lnTo>
                  <a:pt x="472115" y="2354311"/>
                </a:lnTo>
                <a:lnTo>
                  <a:pt x="0" y="899267"/>
                </a:lnTo>
                <a:close/>
              </a:path>
            </a:pathLst>
          </a:custGeom>
          <a:solidFill>
            <a:schemeClr val="accent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26" name="五边形 125">
            <a:extLst>
              <a:ext uri="{FF2B5EF4-FFF2-40B4-BE49-F238E27FC236}">
                <a16:creationId xmlns:a16="http://schemas.microsoft.com/office/drawing/2014/main" id="{F708F9D8-0C72-4AF9-B0ED-F6B30CB7A58D}"/>
              </a:ext>
            </a:extLst>
          </p:cNvPr>
          <p:cNvSpPr/>
          <p:nvPr/>
        </p:nvSpPr>
        <p:spPr>
          <a:xfrm>
            <a:off x="3372479" y="2562915"/>
            <a:ext cx="888457" cy="846150"/>
          </a:xfrm>
          <a:prstGeom prst="pentagon">
            <a:avLst/>
          </a:prstGeom>
          <a:solidFill>
            <a:schemeClr val="accent1"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27" name="组合 126">
            <a:extLst>
              <a:ext uri="{FF2B5EF4-FFF2-40B4-BE49-F238E27FC236}">
                <a16:creationId xmlns:a16="http://schemas.microsoft.com/office/drawing/2014/main" id="{81F525B1-3B34-4B47-9002-3F993243810B}"/>
              </a:ext>
            </a:extLst>
          </p:cNvPr>
          <p:cNvGrpSpPr/>
          <p:nvPr/>
        </p:nvGrpSpPr>
        <p:grpSpPr>
          <a:xfrm>
            <a:off x="5191867" y="2052423"/>
            <a:ext cx="1808925" cy="1722785"/>
            <a:chOff x="1744720" y="1663263"/>
            <a:chExt cx="2472027" cy="2354311"/>
          </a:xfrm>
          <a:solidFill>
            <a:schemeClr val="accent1">
              <a:alpha val="52000"/>
            </a:schemeClr>
          </a:solidFill>
        </p:grpSpPr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1B1D4699-479D-4E9A-AB0A-30F470E9B68B}"/>
                </a:ext>
              </a:extLst>
            </p:cNvPr>
            <p:cNvSpPr/>
            <p:nvPr/>
          </p:nvSpPr>
          <p:spPr>
            <a:xfrm>
              <a:off x="1744720" y="1663263"/>
              <a:ext cx="2472027" cy="2354311"/>
            </a:xfrm>
            <a:custGeom>
              <a:avLst/>
              <a:gdLst>
                <a:gd name="connsiteX0" fmla="*/ 1236014 w 2472027"/>
                <a:gd name="connsiteY0" fmla="*/ 399393 h 2354311"/>
                <a:gd name="connsiteX1" fmla="*/ 343491 w 2472027"/>
                <a:gd name="connsiteY1" fmla="*/ 1048752 h 2354311"/>
                <a:gd name="connsiteX2" fmla="*/ 684404 w 2472027"/>
                <a:gd name="connsiteY2" fmla="*/ 2099436 h 2354311"/>
                <a:gd name="connsiteX3" fmla="*/ 1787623 w 2472027"/>
                <a:gd name="connsiteY3" fmla="*/ 2099436 h 2354311"/>
                <a:gd name="connsiteX4" fmla="*/ 2128536 w 2472027"/>
                <a:gd name="connsiteY4" fmla="*/ 1048752 h 2354311"/>
                <a:gd name="connsiteX5" fmla="*/ 1236014 w 2472027"/>
                <a:gd name="connsiteY5" fmla="*/ 0 h 2354311"/>
                <a:gd name="connsiteX6" fmla="*/ 2472027 w 2472027"/>
                <a:gd name="connsiteY6" fmla="*/ 899267 h 2354311"/>
                <a:gd name="connsiteX7" fmla="*/ 1999912 w 2472027"/>
                <a:gd name="connsiteY7" fmla="*/ 2354311 h 2354311"/>
                <a:gd name="connsiteX8" fmla="*/ 472115 w 2472027"/>
                <a:gd name="connsiteY8" fmla="*/ 2354311 h 2354311"/>
                <a:gd name="connsiteX9" fmla="*/ 0 w 2472027"/>
                <a:gd name="connsiteY9" fmla="*/ 899267 h 235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2027" h="2354311">
                  <a:moveTo>
                    <a:pt x="1236014" y="399393"/>
                  </a:moveTo>
                  <a:lnTo>
                    <a:pt x="343491" y="1048752"/>
                  </a:lnTo>
                  <a:lnTo>
                    <a:pt x="684404" y="2099436"/>
                  </a:lnTo>
                  <a:lnTo>
                    <a:pt x="1787623" y="2099436"/>
                  </a:lnTo>
                  <a:lnTo>
                    <a:pt x="2128536" y="1048752"/>
                  </a:lnTo>
                  <a:close/>
                  <a:moveTo>
                    <a:pt x="1236014" y="0"/>
                  </a:moveTo>
                  <a:lnTo>
                    <a:pt x="2472027" y="899267"/>
                  </a:lnTo>
                  <a:lnTo>
                    <a:pt x="1999912" y="2354311"/>
                  </a:lnTo>
                  <a:lnTo>
                    <a:pt x="472115" y="2354311"/>
                  </a:lnTo>
                  <a:lnTo>
                    <a:pt x="0" y="8992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29" name="五边形 128">
              <a:extLst>
                <a:ext uri="{FF2B5EF4-FFF2-40B4-BE49-F238E27FC236}">
                  <a16:creationId xmlns:a16="http://schemas.microsoft.com/office/drawing/2014/main" id="{5E13CCDA-AE38-47F3-AD4A-A3807AFAB189}"/>
                </a:ext>
              </a:extLst>
            </p:cNvPr>
            <p:cNvSpPr/>
            <p:nvPr/>
          </p:nvSpPr>
          <p:spPr>
            <a:xfrm>
              <a:off x="2373663" y="2360888"/>
              <a:ext cx="1214141" cy="1156325"/>
            </a:xfrm>
            <a:prstGeom prst="pent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130" name="组合 129">
            <a:extLst>
              <a:ext uri="{FF2B5EF4-FFF2-40B4-BE49-F238E27FC236}">
                <a16:creationId xmlns:a16="http://schemas.microsoft.com/office/drawing/2014/main" id="{B238D312-A0A4-4825-9549-CCBC7F0FA1C3}"/>
              </a:ext>
            </a:extLst>
          </p:cNvPr>
          <p:cNvGrpSpPr/>
          <p:nvPr/>
        </p:nvGrpSpPr>
        <p:grpSpPr>
          <a:xfrm>
            <a:off x="7482249" y="2052423"/>
            <a:ext cx="1808925" cy="1722785"/>
            <a:chOff x="1744720" y="1663263"/>
            <a:chExt cx="2472027" cy="2354311"/>
          </a:xfrm>
          <a:solidFill>
            <a:schemeClr val="accent1">
              <a:alpha val="52000"/>
            </a:schemeClr>
          </a:solidFill>
        </p:grpSpPr>
        <p:sp>
          <p:nvSpPr>
            <p:cNvPr id="131" name="任意多边形: 形状 130">
              <a:extLst>
                <a:ext uri="{FF2B5EF4-FFF2-40B4-BE49-F238E27FC236}">
                  <a16:creationId xmlns:a16="http://schemas.microsoft.com/office/drawing/2014/main" id="{27DD8F94-F2A0-4632-9F6E-D7AD1E92CB75}"/>
                </a:ext>
              </a:extLst>
            </p:cNvPr>
            <p:cNvSpPr/>
            <p:nvPr/>
          </p:nvSpPr>
          <p:spPr>
            <a:xfrm>
              <a:off x="1744720" y="1663263"/>
              <a:ext cx="2472027" cy="2354311"/>
            </a:xfrm>
            <a:custGeom>
              <a:avLst/>
              <a:gdLst>
                <a:gd name="connsiteX0" fmla="*/ 1236014 w 2472027"/>
                <a:gd name="connsiteY0" fmla="*/ 399393 h 2354311"/>
                <a:gd name="connsiteX1" fmla="*/ 343491 w 2472027"/>
                <a:gd name="connsiteY1" fmla="*/ 1048752 h 2354311"/>
                <a:gd name="connsiteX2" fmla="*/ 684404 w 2472027"/>
                <a:gd name="connsiteY2" fmla="*/ 2099436 h 2354311"/>
                <a:gd name="connsiteX3" fmla="*/ 1787623 w 2472027"/>
                <a:gd name="connsiteY3" fmla="*/ 2099436 h 2354311"/>
                <a:gd name="connsiteX4" fmla="*/ 2128536 w 2472027"/>
                <a:gd name="connsiteY4" fmla="*/ 1048752 h 2354311"/>
                <a:gd name="connsiteX5" fmla="*/ 1236014 w 2472027"/>
                <a:gd name="connsiteY5" fmla="*/ 0 h 2354311"/>
                <a:gd name="connsiteX6" fmla="*/ 2472027 w 2472027"/>
                <a:gd name="connsiteY6" fmla="*/ 899267 h 2354311"/>
                <a:gd name="connsiteX7" fmla="*/ 1999912 w 2472027"/>
                <a:gd name="connsiteY7" fmla="*/ 2354311 h 2354311"/>
                <a:gd name="connsiteX8" fmla="*/ 472115 w 2472027"/>
                <a:gd name="connsiteY8" fmla="*/ 2354311 h 2354311"/>
                <a:gd name="connsiteX9" fmla="*/ 0 w 2472027"/>
                <a:gd name="connsiteY9" fmla="*/ 899267 h 235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2027" h="2354311">
                  <a:moveTo>
                    <a:pt x="1236014" y="399393"/>
                  </a:moveTo>
                  <a:lnTo>
                    <a:pt x="343491" y="1048752"/>
                  </a:lnTo>
                  <a:lnTo>
                    <a:pt x="684404" y="2099436"/>
                  </a:lnTo>
                  <a:lnTo>
                    <a:pt x="1787623" y="2099436"/>
                  </a:lnTo>
                  <a:lnTo>
                    <a:pt x="2128536" y="1048752"/>
                  </a:lnTo>
                  <a:close/>
                  <a:moveTo>
                    <a:pt x="1236014" y="0"/>
                  </a:moveTo>
                  <a:lnTo>
                    <a:pt x="2472027" y="899267"/>
                  </a:lnTo>
                  <a:lnTo>
                    <a:pt x="1999912" y="2354311"/>
                  </a:lnTo>
                  <a:lnTo>
                    <a:pt x="472115" y="2354311"/>
                  </a:lnTo>
                  <a:lnTo>
                    <a:pt x="0" y="8992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32" name="五边形 131">
              <a:extLst>
                <a:ext uri="{FF2B5EF4-FFF2-40B4-BE49-F238E27FC236}">
                  <a16:creationId xmlns:a16="http://schemas.microsoft.com/office/drawing/2014/main" id="{D27006D1-CBF3-4E7A-B6F8-CB2C8FA1440B}"/>
                </a:ext>
              </a:extLst>
            </p:cNvPr>
            <p:cNvSpPr/>
            <p:nvPr/>
          </p:nvSpPr>
          <p:spPr>
            <a:xfrm>
              <a:off x="2373663" y="2360888"/>
              <a:ext cx="1214141" cy="1156325"/>
            </a:xfrm>
            <a:prstGeom prst="pent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133" name="组合 132">
            <a:extLst>
              <a:ext uri="{FF2B5EF4-FFF2-40B4-BE49-F238E27FC236}">
                <a16:creationId xmlns:a16="http://schemas.microsoft.com/office/drawing/2014/main" id="{6DDA5685-EA8E-4792-81DE-1E861608E38C}"/>
              </a:ext>
            </a:extLst>
          </p:cNvPr>
          <p:cNvGrpSpPr/>
          <p:nvPr/>
        </p:nvGrpSpPr>
        <p:grpSpPr>
          <a:xfrm>
            <a:off x="4041291" y="2913822"/>
            <a:ext cx="1808925" cy="1722785"/>
            <a:chOff x="1744720" y="1663263"/>
            <a:chExt cx="2472027" cy="2354311"/>
          </a:xfrm>
          <a:solidFill>
            <a:schemeClr val="accent3">
              <a:alpha val="52000"/>
            </a:schemeClr>
          </a:solidFill>
        </p:grpSpPr>
        <p:sp>
          <p:nvSpPr>
            <p:cNvPr id="134" name="任意多边形: 形状 133">
              <a:extLst>
                <a:ext uri="{FF2B5EF4-FFF2-40B4-BE49-F238E27FC236}">
                  <a16:creationId xmlns:a16="http://schemas.microsoft.com/office/drawing/2014/main" id="{9366E146-3C7A-4FD8-82BE-70BD51EF686B}"/>
                </a:ext>
              </a:extLst>
            </p:cNvPr>
            <p:cNvSpPr/>
            <p:nvPr/>
          </p:nvSpPr>
          <p:spPr>
            <a:xfrm>
              <a:off x="1744720" y="1663263"/>
              <a:ext cx="2472027" cy="2354311"/>
            </a:xfrm>
            <a:custGeom>
              <a:avLst/>
              <a:gdLst>
                <a:gd name="connsiteX0" fmla="*/ 1236014 w 2472027"/>
                <a:gd name="connsiteY0" fmla="*/ 399393 h 2354311"/>
                <a:gd name="connsiteX1" fmla="*/ 343491 w 2472027"/>
                <a:gd name="connsiteY1" fmla="*/ 1048752 h 2354311"/>
                <a:gd name="connsiteX2" fmla="*/ 684404 w 2472027"/>
                <a:gd name="connsiteY2" fmla="*/ 2099436 h 2354311"/>
                <a:gd name="connsiteX3" fmla="*/ 1787623 w 2472027"/>
                <a:gd name="connsiteY3" fmla="*/ 2099436 h 2354311"/>
                <a:gd name="connsiteX4" fmla="*/ 2128536 w 2472027"/>
                <a:gd name="connsiteY4" fmla="*/ 1048752 h 2354311"/>
                <a:gd name="connsiteX5" fmla="*/ 1236014 w 2472027"/>
                <a:gd name="connsiteY5" fmla="*/ 0 h 2354311"/>
                <a:gd name="connsiteX6" fmla="*/ 2472027 w 2472027"/>
                <a:gd name="connsiteY6" fmla="*/ 899267 h 2354311"/>
                <a:gd name="connsiteX7" fmla="*/ 1999912 w 2472027"/>
                <a:gd name="connsiteY7" fmla="*/ 2354311 h 2354311"/>
                <a:gd name="connsiteX8" fmla="*/ 472115 w 2472027"/>
                <a:gd name="connsiteY8" fmla="*/ 2354311 h 2354311"/>
                <a:gd name="connsiteX9" fmla="*/ 0 w 2472027"/>
                <a:gd name="connsiteY9" fmla="*/ 899267 h 235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2027" h="2354311">
                  <a:moveTo>
                    <a:pt x="1236014" y="399393"/>
                  </a:moveTo>
                  <a:lnTo>
                    <a:pt x="343491" y="1048752"/>
                  </a:lnTo>
                  <a:lnTo>
                    <a:pt x="684404" y="2099436"/>
                  </a:lnTo>
                  <a:lnTo>
                    <a:pt x="1787623" y="2099436"/>
                  </a:lnTo>
                  <a:lnTo>
                    <a:pt x="2128536" y="1048752"/>
                  </a:lnTo>
                  <a:close/>
                  <a:moveTo>
                    <a:pt x="1236014" y="0"/>
                  </a:moveTo>
                  <a:lnTo>
                    <a:pt x="2472027" y="899267"/>
                  </a:lnTo>
                  <a:lnTo>
                    <a:pt x="1999912" y="2354311"/>
                  </a:lnTo>
                  <a:lnTo>
                    <a:pt x="472115" y="2354311"/>
                  </a:lnTo>
                  <a:lnTo>
                    <a:pt x="0" y="8992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35" name="五边形 134">
              <a:extLst>
                <a:ext uri="{FF2B5EF4-FFF2-40B4-BE49-F238E27FC236}">
                  <a16:creationId xmlns:a16="http://schemas.microsoft.com/office/drawing/2014/main" id="{C3E7CB90-D4CE-4387-A6C8-642CF13EAA1C}"/>
                </a:ext>
              </a:extLst>
            </p:cNvPr>
            <p:cNvSpPr/>
            <p:nvPr/>
          </p:nvSpPr>
          <p:spPr>
            <a:xfrm>
              <a:off x="2373663" y="2360888"/>
              <a:ext cx="1214141" cy="1156325"/>
            </a:xfrm>
            <a:prstGeom prst="pent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136" name="组合 135">
            <a:extLst>
              <a:ext uri="{FF2B5EF4-FFF2-40B4-BE49-F238E27FC236}">
                <a16:creationId xmlns:a16="http://schemas.microsoft.com/office/drawing/2014/main" id="{F79117F8-C178-4B25-AF3E-2E27FFF40B3C}"/>
              </a:ext>
            </a:extLst>
          </p:cNvPr>
          <p:cNvGrpSpPr/>
          <p:nvPr/>
        </p:nvGrpSpPr>
        <p:grpSpPr>
          <a:xfrm>
            <a:off x="6346590" y="2913822"/>
            <a:ext cx="1808925" cy="1722785"/>
            <a:chOff x="1744720" y="1663263"/>
            <a:chExt cx="2472027" cy="2354311"/>
          </a:xfrm>
          <a:solidFill>
            <a:schemeClr val="accent3">
              <a:alpha val="52000"/>
            </a:schemeClr>
          </a:solidFill>
        </p:grpSpPr>
        <p:sp>
          <p:nvSpPr>
            <p:cNvPr id="137" name="任意多边形: 形状 136">
              <a:extLst>
                <a:ext uri="{FF2B5EF4-FFF2-40B4-BE49-F238E27FC236}">
                  <a16:creationId xmlns:a16="http://schemas.microsoft.com/office/drawing/2014/main" id="{84D46978-2755-49FE-9E5A-10292E079153}"/>
                </a:ext>
              </a:extLst>
            </p:cNvPr>
            <p:cNvSpPr/>
            <p:nvPr/>
          </p:nvSpPr>
          <p:spPr>
            <a:xfrm>
              <a:off x="1744720" y="1663263"/>
              <a:ext cx="2472027" cy="2354311"/>
            </a:xfrm>
            <a:custGeom>
              <a:avLst/>
              <a:gdLst>
                <a:gd name="connsiteX0" fmla="*/ 1236014 w 2472027"/>
                <a:gd name="connsiteY0" fmla="*/ 399393 h 2354311"/>
                <a:gd name="connsiteX1" fmla="*/ 343491 w 2472027"/>
                <a:gd name="connsiteY1" fmla="*/ 1048752 h 2354311"/>
                <a:gd name="connsiteX2" fmla="*/ 684404 w 2472027"/>
                <a:gd name="connsiteY2" fmla="*/ 2099436 h 2354311"/>
                <a:gd name="connsiteX3" fmla="*/ 1787623 w 2472027"/>
                <a:gd name="connsiteY3" fmla="*/ 2099436 h 2354311"/>
                <a:gd name="connsiteX4" fmla="*/ 2128536 w 2472027"/>
                <a:gd name="connsiteY4" fmla="*/ 1048752 h 2354311"/>
                <a:gd name="connsiteX5" fmla="*/ 1236014 w 2472027"/>
                <a:gd name="connsiteY5" fmla="*/ 0 h 2354311"/>
                <a:gd name="connsiteX6" fmla="*/ 2472027 w 2472027"/>
                <a:gd name="connsiteY6" fmla="*/ 899267 h 2354311"/>
                <a:gd name="connsiteX7" fmla="*/ 1999912 w 2472027"/>
                <a:gd name="connsiteY7" fmla="*/ 2354311 h 2354311"/>
                <a:gd name="connsiteX8" fmla="*/ 472115 w 2472027"/>
                <a:gd name="connsiteY8" fmla="*/ 2354311 h 2354311"/>
                <a:gd name="connsiteX9" fmla="*/ 0 w 2472027"/>
                <a:gd name="connsiteY9" fmla="*/ 899267 h 2354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2027" h="2354311">
                  <a:moveTo>
                    <a:pt x="1236014" y="399393"/>
                  </a:moveTo>
                  <a:lnTo>
                    <a:pt x="343491" y="1048752"/>
                  </a:lnTo>
                  <a:lnTo>
                    <a:pt x="684404" y="2099436"/>
                  </a:lnTo>
                  <a:lnTo>
                    <a:pt x="1787623" y="2099436"/>
                  </a:lnTo>
                  <a:lnTo>
                    <a:pt x="2128536" y="1048752"/>
                  </a:lnTo>
                  <a:close/>
                  <a:moveTo>
                    <a:pt x="1236014" y="0"/>
                  </a:moveTo>
                  <a:lnTo>
                    <a:pt x="2472027" y="899267"/>
                  </a:lnTo>
                  <a:lnTo>
                    <a:pt x="1999912" y="2354311"/>
                  </a:lnTo>
                  <a:lnTo>
                    <a:pt x="472115" y="2354311"/>
                  </a:lnTo>
                  <a:lnTo>
                    <a:pt x="0" y="8992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38" name="五边形 137">
              <a:extLst>
                <a:ext uri="{FF2B5EF4-FFF2-40B4-BE49-F238E27FC236}">
                  <a16:creationId xmlns:a16="http://schemas.microsoft.com/office/drawing/2014/main" id="{B3DD4FA7-93C5-4282-B354-0D1023A5A681}"/>
                </a:ext>
              </a:extLst>
            </p:cNvPr>
            <p:cNvSpPr/>
            <p:nvPr/>
          </p:nvSpPr>
          <p:spPr>
            <a:xfrm>
              <a:off x="2373663" y="2360888"/>
              <a:ext cx="1214141" cy="1156325"/>
            </a:xfrm>
            <a:prstGeom prst="pentagon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139" name="文本框 138">
            <a:extLst>
              <a:ext uri="{FF2B5EF4-FFF2-40B4-BE49-F238E27FC236}">
                <a16:creationId xmlns:a16="http://schemas.microsoft.com/office/drawing/2014/main" id="{202F8A28-C5C0-4FED-94F1-A29BE76F75F1}"/>
              </a:ext>
            </a:extLst>
          </p:cNvPr>
          <p:cNvSpPr txBox="1"/>
          <p:nvPr/>
        </p:nvSpPr>
        <p:spPr>
          <a:xfrm>
            <a:off x="3600028" y="2736427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1</a:t>
            </a:r>
            <a:endParaRPr lang="zh-CN" altLang="en-US" sz="1100" b="1" dirty="0">
              <a:solidFill>
                <a:schemeClr val="bg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140" name="文本框 139">
            <a:extLst>
              <a:ext uri="{FF2B5EF4-FFF2-40B4-BE49-F238E27FC236}">
                <a16:creationId xmlns:a16="http://schemas.microsoft.com/office/drawing/2014/main" id="{57E8E143-E4E2-4B4D-BDCA-E12778C8CD70}"/>
              </a:ext>
            </a:extLst>
          </p:cNvPr>
          <p:cNvSpPr txBox="1"/>
          <p:nvPr/>
        </p:nvSpPr>
        <p:spPr>
          <a:xfrm>
            <a:off x="5886356" y="2736427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3</a:t>
            </a:r>
            <a:endParaRPr lang="zh-CN" altLang="en-US" sz="1100" b="1" dirty="0">
              <a:solidFill>
                <a:schemeClr val="bg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141" name="文本框 140">
            <a:extLst>
              <a:ext uri="{FF2B5EF4-FFF2-40B4-BE49-F238E27FC236}">
                <a16:creationId xmlns:a16="http://schemas.microsoft.com/office/drawing/2014/main" id="{8EE6B18A-5DE1-4DB4-816C-99A670D771CE}"/>
              </a:ext>
            </a:extLst>
          </p:cNvPr>
          <p:cNvSpPr txBox="1"/>
          <p:nvPr/>
        </p:nvSpPr>
        <p:spPr>
          <a:xfrm>
            <a:off x="8191844" y="2736427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5</a:t>
            </a:r>
            <a:endParaRPr lang="zh-CN" altLang="en-US" sz="1100" b="1" dirty="0">
              <a:solidFill>
                <a:schemeClr val="bg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142" name="文本框 141">
            <a:extLst>
              <a:ext uri="{FF2B5EF4-FFF2-40B4-BE49-F238E27FC236}">
                <a16:creationId xmlns:a16="http://schemas.microsoft.com/office/drawing/2014/main" id="{34B9D716-DEE1-42CD-A16C-5DD960256CB0}"/>
              </a:ext>
            </a:extLst>
          </p:cNvPr>
          <p:cNvSpPr txBox="1"/>
          <p:nvPr/>
        </p:nvSpPr>
        <p:spPr>
          <a:xfrm>
            <a:off x="4752676" y="359537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2</a:t>
            </a:r>
            <a:endParaRPr lang="zh-CN" altLang="en-US" sz="1100" b="1" dirty="0">
              <a:solidFill>
                <a:schemeClr val="accent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143" name="文本框 142">
            <a:extLst>
              <a:ext uri="{FF2B5EF4-FFF2-40B4-BE49-F238E27FC236}">
                <a16:creationId xmlns:a16="http://schemas.microsoft.com/office/drawing/2014/main" id="{00060AFF-1E04-4BE9-A8D2-97A2924ACB98}"/>
              </a:ext>
            </a:extLst>
          </p:cNvPr>
          <p:cNvSpPr txBox="1"/>
          <p:nvPr/>
        </p:nvSpPr>
        <p:spPr>
          <a:xfrm>
            <a:off x="7059765" y="359537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4</a:t>
            </a:r>
            <a:endParaRPr lang="zh-CN" altLang="en-US" sz="1100" b="1" dirty="0">
              <a:solidFill>
                <a:schemeClr val="accent1"/>
              </a:solidFill>
              <a:latin typeface="Source Han Sans"/>
              <a:cs typeface="+mn-ea"/>
              <a:sym typeface="Source Han Sans"/>
            </a:endParaRPr>
          </a:p>
        </p:txBody>
      </p:sp>
      <p:cxnSp>
        <p:nvCxnSpPr>
          <p:cNvPr id="144" name="直接连接符 143">
            <a:extLst>
              <a:ext uri="{FF2B5EF4-FFF2-40B4-BE49-F238E27FC236}">
                <a16:creationId xmlns:a16="http://schemas.microsoft.com/office/drawing/2014/main" id="{E41236D9-EFE4-4058-A321-13E61C1A37F9}"/>
              </a:ext>
            </a:extLst>
          </p:cNvPr>
          <p:cNvCxnSpPr>
            <a:cxnSpLocks/>
          </p:cNvCxnSpPr>
          <p:nvPr/>
        </p:nvCxnSpPr>
        <p:spPr>
          <a:xfrm flipH="1">
            <a:off x="5582503" y="1882953"/>
            <a:ext cx="519207" cy="377751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组合 144">
            <a:extLst>
              <a:ext uri="{FF2B5EF4-FFF2-40B4-BE49-F238E27FC236}">
                <a16:creationId xmlns:a16="http://schemas.microsoft.com/office/drawing/2014/main" id="{FD920B90-E52E-44C6-89F7-1212EE09C5DC}"/>
              </a:ext>
            </a:extLst>
          </p:cNvPr>
          <p:cNvGrpSpPr/>
          <p:nvPr/>
        </p:nvGrpSpPr>
        <p:grpSpPr>
          <a:xfrm>
            <a:off x="2769981" y="2265903"/>
            <a:ext cx="519207" cy="962476"/>
            <a:chOff x="1584993" y="1986529"/>
            <a:chExt cx="709533" cy="1315293"/>
          </a:xfrm>
        </p:grpSpPr>
        <p:cxnSp>
          <p:nvCxnSpPr>
            <p:cNvPr id="146" name="直接连接符 145">
              <a:extLst>
                <a:ext uri="{FF2B5EF4-FFF2-40B4-BE49-F238E27FC236}">
                  <a16:creationId xmlns:a16="http://schemas.microsoft.com/office/drawing/2014/main" id="{108E5E99-9289-4181-8126-9EC43F06A40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584993" y="1986529"/>
              <a:ext cx="709533" cy="51622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直接连接符 146">
              <a:extLst>
                <a:ext uri="{FF2B5EF4-FFF2-40B4-BE49-F238E27FC236}">
                  <a16:creationId xmlns:a16="http://schemas.microsoft.com/office/drawing/2014/main" id="{DE4C8434-7E6C-470F-BB90-10D7F4305D7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584993" y="2502753"/>
              <a:ext cx="256165" cy="79906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直接连接符 147">
            <a:extLst>
              <a:ext uri="{FF2B5EF4-FFF2-40B4-BE49-F238E27FC236}">
                <a16:creationId xmlns:a16="http://schemas.microsoft.com/office/drawing/2014/main" id="{B3137A67-FEC9-4CED-843E-FB43905D2F1C}"/>
              </a:ext>
            </a:extLst>
          </p:cNvPr>
          <p:cNvCxnSpPr>
            <a:cxnSpLocks/>
          </p:cNvCxnSpPr>
          <p:nvPr/>
        </p:nvCxnSpPr>
        <p:spPr>
          <a:xfrm>
            <a:off x="6101709" y="1882953"/>
            <a:ext cx="519207" cy="377751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" name="组合 148">
            <a:extLst>
              <a:ext uri="{FF2B5EF4-FFF2-40B4-BE49-F238E27FC236}">
                <a16:creationId xmlns:a16="http://schemas.microsoft.com/office/drawing/2014/main" id="{71B4CC1B-839C-4B02-8FE8-04B9F20B624E}"/>
              </a:ext>
            </a:extLst>
          </p:cNvPr>
          <p:cNvGrpSpPr/>
          <p:nvPr/>
        </p:nvGrpSpPr>
        <p:grpSpPr>
          <a:xfrm flipH="1">
            <a:off x="8902813" y="2290685"/>
            <a:ext cx="519207" cy="962476"/>
            <a:chOff x="10198469" y="1986529"/>
            <a:chExt cx="709533" cy="1315293"/>
          </a:xfrm>
        </p:grpSpPr>
        <p:cxnSp>
          <p:nvCxnSpPr>
            <p:cNvPr id="150" name="直接连接符 149">
              <a:extLst>
                <a:ext uri="{FF2B5EF4-FFF2-40B4-BE49-F238E27FC236}">
                  <a16:creationId xmlns:a16="http://schemas.microsoft.com/office/drawing/2014/main" id="{E2CC915C-B98C-4BFB-86F5-BD682F89B9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198469" y="1986529"/>
              <a:ext cx="709533" cy="516224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直接连接符 150">
              <a:extLst>
                <a:ext uri="{FF2B5EF4-FFF2-40B4-BE49-F238E27FC236}">
                  <a16:creationId xmlns:a16="http://schemas.microsoft.com/office/drawing/2014/main" id="{8B250D58-3FFA-4A09-BD46-FADA8E91A92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198469" y="2502753"/>
              <a:ext cx="256165" cy="799069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" name="组合 151">
            <a:extLst>
              <a:ext uri="{FF2B5EF4-FFF2-40B4-BE49-F238E27FC236}">
                <a16:creationId xmlns:a16="http://schemas.microsoft.com/office/drawing/2014/main" id="{373040E2-0459-4088-9A40-E8F89F5F84C9}"/>
              </a:ext>
            </a:extLst>
          </p:cNvPr>
          <p:cNvGrpSpPr/>
          <p:nvPr/>
        </p:nvGrpSpPr>
        <p:grpSpPr>
          <a:xfrm>
            <a:off x="4608026" y="836788"/>
            <a:ext cx="2848200" cy="1028555"/>
            <a:chOff x="4671900" y="584708"/>
            <a:chExt cx="2848200" cy="1028555"/>
          </a:xfrm>
        </p:grpSpPr>
        <p:sp>
          <p:nvSpPr>
            <p:cNvPr id="153" name="文本框 152">
              <a:extLst>
                <a:ext uri="{FF2B5EF4-FFF2-40B4-BE49-F238E27FC236}">
                  <a16:creationId xmlns:a16="http://schemas.microsoft.com/office/drawing/2014/main" id="{69CC6320-B2AC-45C4-8833-819652E1EEC6}"/>
                </a:ext>
              </a:extLst>
            </p:cNvPr>
            <p:cNvSpPr txBox="1"/>
            <p:nvPr/>
          </p:nvSpPr>
          <p:spPr>
            <a:xfrm>
              <a:off x="5311170" y="584708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  <p:sp>
          <p:nvSpPr>
            <p:cNvPr id="154" name="文本框 153">
              <a:extLst>
                <a:ext uri="{FF2B5EF4-FFF2-40B4-BE49-F238E27FC236}">
                  <a16:creationId xmlns:a16="http://schemas.microsoft.com/office/drawing/2014/main" id="{7915EDE5-CE52-43D4-953D-D5BC99E3B1E4}"/>
                </a:ext>
              </a:extLst>
            </p:cNvPr>
            <p:cNvSpPr txBox="1"/>
            <p:nvPr/>
          </p:nvSpPr>
          <p:spPr>
            <a:xfrm>
              <a:off x="4671900" y="912365"/>
              <a:ext cx="2848200" cy="7008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8053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7">
            <a:extLst>
              <a:ext uri="{FF2B5EF4-FFF2-40B4-BE49-F238E27FC236}">
                <a16:creationId xmlns:a16="http://schemas.microsoft.com/office/drawing/2014/main" id="{77DADCD4-051C-4D7E-922E-93924E9428C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0D39CE0-1861-4942-87C0-A0DF823E5FC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35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id="{C32F8B2D-A95B-4186-AAB0-53FFAB26E5ED}"/>
              </a:ext>
            </a:extLst>
          </p:cNvPr>
          <p:cNvSpPr/>
          <p:nvPr/>
        </p:nvSpPr>
        <p:spPr>
          <a:xfrm>
            <a:off x="5959366" y="987972"/>
            <a:ext cx="273269" cy="273269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C25DFCB5-74E2-433F-BC1B-949D14646E05}"/>
              </a:ext>
            </a:extLst>
          </p:cNvPr>
          <p:cNvCxnSpPr/>
          <p:nvPr/>
        </p:nvCxnSpPr>
        <p:spPr>
          <a:xfrm>
            <a:off x="6096000" y="1124606"/>
            <a:ext cx="0" cy="6264166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C2747055-B11F-440D-A8B0-3F36689F5967}"/>
              </a:ext>
            </a:extLst>
          </p:cNvPr>
          <p:cNvGrpSpPr/>
          <p:nvPr/>
        </p:nvGrpSpPr>
        <p:grpSpPr>
          <a:xfrm>
            <a:off x="1200155" y="2015901"/>
            <a:ext cx="4156255" cy="1452535"/>
            <a:chOff x="1200155" y="2359238"/>
            <a:chExt cx="4156255" cy="1452535"/>
          </a:xfrm>
        </p:grpSpPr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57CBD136-03F0-46AF-8DB1-919A6E8CF5E1}"/>
                </a:ext>
              </a:extLst>
            </p:cNvPr>
            <p:cNvSpPr txBox="1"/>
            <p:nvPr/>
          </p:nvSpPr>
          <p:spPr>
            <a:xfrm>
              <a:off x="1200155" y="2650814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59" name="文本框 58">
              <a:extLst>
                <a:ext uri="{FF2B5EF4-FFF2-40B4-BE49-F238E27FC236}">
                  <a16:creationId xmlns:a16="http://schemas.microsoft.com/office/drawing/2014/main" id="{E01A1A3B-52CE-4FE3-A504-73D64E7D9C07}"/>
                </a:ext>
              </a:extLst>
            </p:cNvPr>
            <p:cNvSpPr txBox="1"/>
            <p:nvPr/>
          </p:nvSpPr>
          <p:spPr>
            <a:xfrm>
              <a:off x="3786750" y="2359238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15A72E78-7D58-4EBE-B215-21781BAF480E}"/>
              </a:ext>
            </a:extLst>
          </p:cNvPr>
          <p:cNvGrpSpPr/>
          <p:nvPr/>
        </p:nvGrpSpPr>
        <p:grpSpPr>
          <a:xfrm>
            <a:off x="6762750" y="3111146"/>
            <a:ext cx="4147686" cy="1473205"/>
            <a:chOff x="6762750" y="3274406"/>
            <a:chExt cx="4147686" cy="1473205"/>
          </a:xfrm>
        </p:grpSpPr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ADEFC582-2BE9-4B2C-811B-8F26C918A06C}"/>
                </a:ext>
              </a:extLst>
            </p:cNvPr>
            <p:cNvSpPr txBox="1"/>
            <p:nvPr/>
          </p:nvSpPr>
          <p:spPr>
            <a:xfrm>
              <a:off x="6762750" y="3586652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92E44367-A3D3-4CC7-95F5-B022543BF251}"/>
                </a:ext>
              </a:extLst>
            </p:cNvPr>
            <p:cNvSpPr txBox="1"/>
            <p:nvPr/>
          </p:nvSpPr>
          <p:spPr>
            <a:xfrm>
              <a:off x="6762750" y="3274406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AE37FC1D-A330-467C-8CC0-0E0B4E316F98}"/>
              </a:ext>
            </a:extLst>
          </p:cNvPr>
          <p:cNvGrpSpPr/>
          <p:nvPr/>
        </p:nvGrpSpPr>
        <p:grpSpPr>
          <a:xfrm>
            <a:off x="4658783" y="1552680"/>
            <a:ext cx="1538554" cy="440520"/>
            <a:chOff x="4658783" y="1794417"/>
            <a:chExt cx="1538554" cy="440520"/>
          </a:xfrm>
        </p:grpSpPr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00034282-16B0-4815-A8ED-E6B6E184F96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762500" y="21336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0B13CEB3-EED3-4E3A-AEEC-401EF571366A}"/>
                </a:ext>
              </a:extLst>
            </p:cNvPr>
            <p:cNvSpPr txBox="1"/>
            <p:nvPr/>
          </p:nvSpPr>
          <p:spPr>
            <a:xfrm>
              <a:off x="4658783" y="1794417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2008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7" name="椭圆 66">
              <a:extLst>
                <a:ext uri="{FF2B5EF4-FFF2-40B4-BE49-F238E27FC236}">
                  <a16:creationId xmlns:a16="http://schemas.microsoft.com/office/drawing/2014/main" id="{18C10660-AFCF-42E9-A3D1-326D0104B1A9}"/>
                </a:ext>
              </a:extLst>
            </p:cNvPr>
            <p:cNvSpPr/>
            <p:nvPr/>
          </p:nvSpPr>
          <p:spPr>
            <a:xfrm>
              <a:off x="5994663" y="2032263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3779AD4C-09BB-4AE8-BE9D-A491AD3FD636}"/>
              </a:ext>
            </a:extLst>
          </p:cNvPr>
          <p:cNvGrpSpPr/>
          <p:nvPr/>
        </p:nvGrpSpPr>
        <p:grpSpPr>
          <a:xfrm>
            <a:off x="5994663" y="2657648"/>
            <a:ext cx="1434837" cy="477712"/>
            <a:chOff x="5994663" y="2678668"/>
            <a:chExt cx="1434837" cy="477712"/>
          </a:xfrm>
        </p:grpSpPr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ED263155-F331-4860-B0B4-7B021DEF0E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6000" y="30480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FE5526CE-D9D9-4B7A-AFC9-FE73B330323B}"/>
                </a:ext>
              </a:extLst>
            </p:cNvPr>
            <p:cNvSpPr txBox="1"/>
            <p:nvPr/>
          </p:nvSpPr>
          <p:spPr>
            <a:xfrm>
              <a:off x="6762750" y="2678668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2010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C8F14C26-C78F-4C9A-BB43-CD02EFA8E508}"/>
                </a:ext>
              </a:extLst>
            </p:cNvPr>
            <p:cNvSpPr/>
            <p:nvPr/>
          </p:nvSpPr>
          <p:spPr>
            <a:xfrm>
              <a:off x="5994663" y="2953706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2A861F75-B4AC-4832-94BF-0CD6A5A01921}"/>
              </a:ext>
            </a:extLst>
          </p:cNvPr>
          <p:cNvGrpSpPr/>
          <p:nvPr/>
        </p:nvGrpSpPr>
        <p:grpSpPr>
          <a:xfrm>
            <a:off x="1200155" y="4372837"/>
            <a:ext cx="4156255" cy="1452885"/>
            <a:chOff x="1200155" y="2369398"/>
            <a:chExt cx="4156255" cy="1452885"/>
          </a:xfrm>
        </p:grpSpPr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EF55BE1E-F8EE-4717-B4F6-B965107F530C}"/>
                </a:ext>
              </a:extLst>
            </p:cNvPr>
            <p:cNvSpPr txBox="1"/>
            <p:nvPr/>
          </p:nvSpPr>
          <p:spPr>
            <a:xfrm>
              <a:off x="1200155" y="2661324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95E9A339-7BA1-4E7C-8FAC-6066DFA9C939}"/>
                </a:ext>
              </a:extLst>
            </p:cNvPr>
            <p:cNvSpPr txBox="1"/>
            <p:nvPr/>
          </p:nvSpPr>
          <p:spPr>
            <a:xfrm>
              <a:off x="3786750" y="2369398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5BC93948-58EC-4701-81C8-A431BAEC8712}"/>
              </a:ext>
            </a:extLst>
          </p:cNvPr>
          <p:cNvGrpSpPr/>
          <p:nvPr/>
        </p:nvGrpSpPr>
        <p:grpSpPr>
          <a:xfrm>
            <a:off x="4658783" y="3940096"/>
            <a:ext cx="1538554" cy="440520"/>
            <a:chOff x="4658783" y="1794417"/>
            <a:chExt cx="1538554" cy="440520"/>
          </a:xfrm>
        </p:grpSpPr>
        <p:cxnSp>
          <p:nvCxnSpPr>
            <p:cNvPr id="78" name="直接连接符 77">
              <a:extLst>
                <a:ext uri="{FF2B5EF4-FFF2-40B4-BE49-F238E27FC236}">
                  <a16:creationId xmlns:a16="http://schemas.microsoft.com/office/drawing/2014/main" id="{4DC575B4-48F1-4F49-B37B-2D9F60F469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762500" y="21336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5BD436EE-6DF3-49ED-A705-20D61CF1C8B8}"/>
                </a:ext>
              </a:extLst>
            </p:cNvPr>
            <p:cNvSpPr txBox="1"/>
            <p:nvPr/>
          </p:nvSpPr>
          <p:spPr>
            <a:xfrm>
              <a:off x="4658783" y="1794417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2012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0" name="椭圆 79">
              <a:extLst>
                <a:ext uri="{FF2B5EF4-FFF2-40B4-BE49-F238E27FC236}">
                  <a16:creationId xmlns:a16="http://schemas.microsoft.com/office/drawing/2014/main" id="{EE727165-1E5A-406E-9CFE-0BD1C4F0D231}"/>
                </a:ext>
              </a:extLst>
            </p:cNvPr>
            <p:cNvSpPr/>
            <p:nvPr/>
          </p:nvSpPr>
          <p:spPr>
            <a:xfrm>
              <a:off x="5994663" y="2032263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9689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文本占位符 7">
            <a:extLst>
              <a:ext uri="{FF2B5EF4-FFF2-40B4-BE49-F238E27FC236}">
                <a16:creationId xmlns:a16="http://schemas.microsoft.com/office/drawing/2014/main" id="{77DADCD4-051C-4D7E-922E-93924E9428C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0D39CE0-1861-4942-87C0-A0DF823E5FC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36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49" name="椭圆 48">
            <a:extLst>
              <a:ext uri="{FF2B5EF4-FFF2-40B4-BE49-F238E27FC236}">
                <a16:creationId xmlns:a16="http://schemas.microsoft.com/office/drawing/2014/main" id="{C32F8B2D-A95B-4186-AAB0-53FFAB26E5ED}"/>
              </a:ext>
            </a:extLst>
          </p:cNvPr>
          <p:cNvSpPr/>
          <p:nvPr/>
        </p:nvSpPr>
        <p:spPr>
          <a:xfrm>
            <a:off x="5959366" y="5801056"/>
            <a:ext cx="273269" cy="273269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id="{C25DFCB5-74E2-433F-BC1B-949D14646E05}"/>
              </a:ext>
            </a:extLst>
          </p:cNvPr>
          <p:cNvCxnSpPr/>
          <p:nvPr/>
        </p:nvCxnSpPr>
        <p:spPr>
          <a:xfrm>
            <a:off x="6096000" y="-378372"/>
            <a:ext cx="0" cy="6264166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15A72E78-7D58-4EBE-B215-21781BAF480E}"/>
              </a:ext>
            </a:extLst>
          </p:cNvPr>
          <p:cNvGrpSpPr/>
          <p:nvPr/>
        </p:nvGrpSpPr>
        <p:grpSpPr>
          <a:xfrm>
            <a:off x="6762750" y="1702442"/>
            <a:ext cx="4147686" cy="1484065"/>
            <a:chOff x="6762750" y="3213446"/>
            <a:chExt cx="4147686" cy="1484065"/>
          </a:xfrm>
        </p:grpSpPr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ADEFC582-2BE9-4B2C-811B-8F26C918A06C}"/>
                </a:ext>
              </a:extLst>
            </p:cNvPr>
            <p:cNvSpPr txBox="1"/>
            <p:nvPr/>
          </p:nvSpPr>
          <p:spPr>
            <a:xfrm>
              <a:off x="6762750" y="3536552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92E44367-A3D3-4CC7-95F5-B022543BF251}"/>
                </a:ext>
              </a:extLst>
            </p:cNvPr>
            <p:cNvSpPr txBox="1"/>
            <p:nvPr/>
          </p:nvSpPr>
          <p:spPr>
            <a:xfrm>
              <a:off x="6762750" y="3213446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3779AD4C-09BB-4AE8-BE9D-A491AD3FD636}"/>
              </a:ext>
            </a:extLst>
          </p:cNvPr>
          <p:cNvGrpSpPr/>
          <p:nvPr/>
        </p:nvGrpSpPr>
        <p:grpSpPr>
          <a:xfrm>
            <a:off x="5994663" y="1208304"/>
            <a:ext cx="1434837" cy="477712"/>
            <a:chOff x="5994663" y="2678668"/>
            <a:chExt cx="1434837" cy="477712"/>
          </a:xfrm>
        </p:grpSpPr>
        <p:cxnSp>
          <p:nvCxnSpPr>
            <p:cNvPr id="56" name="直接连接符 55">
              <a:extLst>
                <a:ext uri="{FF2B5EF4-FFF2-40B4-BE49-F238E27FC236}">
                  <a16:creationId xmlns:a16="http://schemas.microsoft.com/office/drawing/2014/main" id="{ED263155-F331-4860-B0B4-7B021DEF0E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6000" y="30480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FE5526CE-D9D9-4B7A-AFC9-FE73B330323B}"/>
                </a:ext>
              </a:extLst>
            </p:cNvPr>
            <p:cNvSpPr txBox="1"/>
            <p:nvPr/>
          </p:nvSpPr>
          <p:spPr>
            <a:xfrm>
              <a:off x="6762750" y="2678668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2014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C8F14C26-C78F-4C9A-BB43-CD02EFA8E508}"/>
                </a:ext>
              </a:extLst>
            </p:cNvPr>
            <p:cNvSpPr/>
            <p:nvPr/>
          </p:nvSpPr>
          <p:spPr>
            <a:xfrm>
              <a:off x="5994663" y="2953706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id="{2A861F75-B4AC-4832-94BF-0CD6A5A01921}"/>
              </a:ext>
            </a:extLst>
          </p:cNvPr>
          <p:cNvGrpSpPr/>
          <p:nvPr/>
        </p:nvGrpSpPr>
        <p:grpSpPr>
          <a:xfrm>
            <a:off x="1200155" y="2889531"/>
            <a:ext cx="4156255" cy="1463045"/>
            <a:chOff x="1200155" y="2288118"/>
            <a:chExt cx="4156255" cy="1463045"/>
          </a:xfrm>
        </p:grpSpPr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EF55BE1E-F8EE-4717-B4F6-B965107F530C}"/>
                </a:ext>
              </a:extLst>
            </p:cNvPr>
            <p:cNvSpPr txBox="1"/>
            <p:nvPr/>
          </p:nvSpPr>
          <p:spPr>
            <a:xfrm>
              <a:off x="1200155" y="2590204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95E9A339-7BA1-4E7C-8FAC-6066DFA9C939}"/>
                </a:ext>
              </a:extLst>
            </p:cNvPr>
            <p:cNvSpPr txBox="1"/>
            <p:nvPr/>
          </p:nvSpPr>
          <p:spPr>
            <a:xfrm>
              <a:off x="3786750" y="2288118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5BC93948-58EC-4701-81C8-A431BAEC8712}"/>
              </a:ext>
            </a:extLst>
          </p:cNvPr>
          <p:cNvGrpSpPr/>
          <p:nvPr/>
        </p:nvGrpSpPr>
        <p:grpSpPr>
          <a:xfrm>
            <a:off x="4658783" y="2456790"/>
            <a:ext cx="1538554" cy="440520"/>
            <a:chOff x="4658783" y="1794417"/>
            <a:chExt cx="1538554" cy="440520"/>
          </a:xfrm>
        </p:grpSpPr>
        <p:cxnSp>
          <p:nvCxnSpPr>
            <p:cNvPr id="78" name="直接连接符 77">
              <a:extLst>
                <a:ext uri="{FF2B5EF4-FFF2-40B4-BE49-F238E27FC236}">
                  <a16:creationId xmlns:a16="http://schemas.microsoft.com/office/drawing/2014/main" id="{4DC575B4-48F1-4F49-B37B-2D9F60F4691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762500" y="21336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5BD436EE-6DF3-49ED-A705-20D61CF1C8B8}"/>
                </a:ext>
              </a:extLst>
            </p:cNvPr>
            <p:cNvSpPr txBox="1"/>
            <p:nvPr/>
          </p:nvSpPr>
          <p:spPr>
            <a:xfrm>
              <a:off x="4658783" y="1794417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2016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0" name="椭圆 79">
              <a:extLst>
                <a:ext uri="{FF2B5EF4-FFF2-40B4-BE49-F238E27FC236}">
                  <a16:creationId xmlns:a16="http://schemas.microsoft.com/office/drawing/2014/main" id="{EE727165-1E5A-406E-9CFE-0BD1C4F0D231}"/>
                </a:ext>
              </a:extLst>
            </p:cNvPr>
            <p:cNvSpPr/>
            <p:nvPr/>
          </p:nvSpPr>
          <p:spPr>
            <a:xfrm>
              <a:off x="5994663" y="2032263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3177B47-C4CE-4AFF-8EBE-B3C89CEB8396}"/>
              </a:ext>
            </a:extLst>
          </p:cNvPr>
          <p:cNvGrpSpPr/>
          <p:nvPr/>
        </p:nvGrpSpPr>
        <p:grpSpPr>
          <a:xfrm>
            <a:off x="6762750" y="4160489"/>
            <a:ext cx="4147686" cy="1452885"/>
            <a:chOff x="6762750" y="3213446"/>
            <a:chExt cx="4147686" cy="1452885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E7D6A0F-391A-4443-AD30-5ECE9522A84A}"/>
                </a:ext>
              </a:extLst>
            </p:cNvPr>
            <p:cNvSpPr txBox="1"/>
            <p:nvPr/>
          </p:nvSpPr>
          <p:spPr>
            <a:xfrm>
              <a:off x="6762750" y="3505372"/>
              <a:ext cx="4147686" cy="11609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学校办。浙江理工大学坐落在历史文化名城杭州市。学校办。浙江理工大学坐落在历史文化名城杭州市。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8311F1C6-2A8A-4DB0-B9D6-A0401390FD2F}"/>
                </a:ext>
              </a:extLst>
            </p:cNvPr>
            <p:cNvSpPr txBox="1"/>
            <p:nvPr/>
          </p:nvSpPr>
          <p:spPr>
            <a:xfrm>
              <a:off x="6762750" y="3213446"/>
              <a:ext cx="15696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</a:p>
          </p:txBody>
        </p:sp>
      </p:grp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A403EFDE-4458-44FE-9F6F-0781B5C93EC2}"/>
              </a:ext>
            </a:extLst>
          </p:cNvPr>
          <p:cNvGrpSpPr/>
          <p:nvPr/>
        </p:nvGrpSpPr>
        <p:grpSpPr>
          <a:xfrm>
            <a:off x="5994663" y="3686671"/>
            <a:ext cx="1434837" cy="477712"/>
            <a:chOff x="5994663" y="2678668"/>
            <a:chExt cx="1434837" cy="477712"/>
          </a:xfrm>
        </p:grpSpPr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7E2D0522-C7E8-48E8-B262-BA43131302E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6000" y="3048000"/>
              <a:ext cx="1333500" cy="0"/>
            </a:xfrm>
            <a:prstGeom prst="line">
              <a:avLst/>
            </a:prstGeom>
            <a:ln w="28575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B2473021-CFD7-4395-9D63-5E02834C899A}"/>
                </a:ext>
              </a:extLst>
            </p:cNvPr>
            <p:cNvSpPr txBox="1"/>
            <p:nvPr/>
          </p:nvSpPr>
          <p:spPr>
            <a:xfrm>
              <a:off x="6762750" y="2678668"/>
              <a:ext cx="6527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2019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1F7C6E29-5CC8-4D61-B93B-585D16C2E013}"/>
                </a:ext>
              </a:extLst>
            </p:cNvPr>
            <p:cNvSpPr/>
            <p:nvPr/>
          </p:nvSpPr>
          <p:spPr>
            <a:xfrm>
              <a:off x="5994663" y="2953706"/>
              <a:ext cx="202674" cy="202674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6862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1E8B2A-446A-4AA7-8FFE-E4D642C08DCB}"/>
              </a:ext>
            </a:extLst>
          </p:cNvPr>
          <p:cNvGrpSpPr/>
          <p:nvPr/>
        </p:nvGrpSpPr>
        <p:grpSpPr>
          <a:xfrm>
            <a:off x="-2149544" y="1568516"/>
            <a:ext cx="16480929" cy="3720969"/>
            <a:chOff x="-2149544" y="1568516"/>
            <a:chExt cx="16480929" cy="3720969"/>
          </a:xfrm>
        </p:grpSpPr>
        <p:sp>
          <p:nvSpPr>
            <p:cNvPr id="5" name="平行四边形 4">
              <a:extLst>
                <a:ext uri="{FF2B5EF4-FFF2-40B4-BE49-F238E27FC236}">
                  <a16:creationId xmlns:a16="http://schemas.microsoft.com/office/drawing/2014/main" id="{D42EB52D-56F6-444E-8F99-7041D87DF693}"/>
                </a:ext>
              </a:extLst>
            </p:cNvPr>
            <p:cNvSpPr/>
            <p:nvPr/>
          </p:nvSpPr>
          <p:spPr>
            <a:xfrm>
              <a:off x="-1625599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2D34BC13-56B8-4A52-853C-59865E5E2E68}"/>
                </a:ext>
              </a:extLst>
            </p:cNvPr>
            <p:cNvSpPr/>
            <p:nvPr/>
          </p:nvSpPr>
          <p:spPr>
            <a:xfrm>
              <a:off x="7548946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平行四边形 3">
              <a:extLst>
                <a:ext uri="{FF2B5EF4-FFF2-40B4-BE49-F238E27FC236}">
                  <a16:creationId xmlns:a16="http://schemas.microsoft.com/office/drawing/2014/main" id="{BD7C2742-3ECF-4EBA-BE08-A0D50D1CA99D}"/>
                </a:ext>
              </a:extLst>
            </p:cNvPr>
            <p:cNvSpPr/>
            <p:nvPr/>
          </p:nvSpPr>
          <p:spPr>
            <a:xfrm>
              <a:off x="3181351" y="1568516"/>
              <a:ext cx="5829299" cy="3720969"/>
            </a:xfrm>
            <a:prstGeom prst="parallelogram">
              <a:avLst/>
            </a:prstGeom>
            <a:gradFill flip="none" rotWithShape="1">
              <a:gsLst>
                <a:gs pos="100000">
                  <a:schemeClr val="accent1">
                    <a:lumMod val="75000"/>
                  </a:schemeClr>
                </a:gs>
                <a:gs pos="0">
                  <a:schemeClr val="accent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EEA9C601-0066-4A23-BFFA-EDC4131AF005}"/>
                </a:ext>
              </a:extLst>
            </p:cNvPr>
            <p:cNvSpPr/>
            <p:nvPr/>
          </p:nvSpPr>
          <p:spPr>
            <a:xfrm>
              <a:off x="-2149544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3DCD931C-5038-4B49-93C3-93E23D809B41}"/>
                </a:ext>
              </a:extLst>
            </p:cNvPr>
            <p:cNvSpPr/>
            <p:nvPr/>
          </p:nvSpPr>
          <p:spPr>
            <a:xfrm>
              <a:off x="8062731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0715C99D-29CF-49AB-B09E-228FD1D941A8}"/>
              </a:ext>
            </a:extLst>
          </p:cNvPr>
          <p:cNvSpPr txBox="1"/>
          <p:nvPr/>
        </p:nvSpPr>
        <p:spPr>
          <a:xfrm>
            <a:off x="566890" y="1543869"/>
            <a:ext cx="11058220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PART04</a:t>
            </a:r>
            <a:endParaRPr lang="zh-CN" altLang="en-US" sz="23900" dirty="0">
              <a:solidFill>
                <a:schemeClr val="bg1">
                  <a:alpha val="12000"/>
                </a:schemeClr>
              </a:solidFill>
              <a:latin typeface="思源黑体 CN Regular" panose="020B0500000000000000" pitchFamily="34" charset="-122"/>
              <a:ea typeface="思源黑体 CN Regular" panose="020B0500000000000000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04850A26-AF9D-4B23-B3D1-B41E83DBE607}"/>
              </a:ext>
            </a:extLst>
          </p:cNvPr>
          <p:cNvSpPr/>
          <p:nvPr/>
        </p:nvSpPr>
        <p:spPr>
          <a:xfrm>
            <a:off x="5287929" y="2151316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6A623E1-86D1-4969-8D37-0C3BA3EF26FC}"/>
              </a:ext>
            </a:extLst>
          </p:cNvPr>
          <p:cNvSpPr txBox="1"/>
          <p:nvPr/>
        </p:nvSpPr>
        <p:spPr>
          <a:xfrm>
            <a:off x="4391376" y="3875688"/>
            <a:ext cx="34092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输入题目四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67C73-D5E2-41F5-837C-62C38232B174}"/>
              </a:ext>
            </a:extLst>
          </p:cNvPr>
          <p:cNvGrpSpPr/>
          <p:nvPr/>
        </p:nvGrpSpPr>
        <p:grpSpPr>
          <a:xfrm>
            <a:off x="5550035" y="2484800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B230B643-9CE1-4453-B664-801BE346639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2979E0A7-05DE-4378-BDDC-C9CC376F79A7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F594F57D-77EA-431A-97AC-CCF68C669A2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A7416-8BC8-4EE2-A57F-546B1E947AF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4A2531E7-B419-4986-88F6-56818FA53D25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610DC96-BF5B-490D-B543-7A576410950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F3850E3-3895-44D9-9B15-D72E5B764B4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40B384C-504B-4E48-BE21-8901F0C91C8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404F08A-F0F7-45E4-BE13-4B32101145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5174A22-FECD-448F-9618-1B3113BD46C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ABB11B5-8FF9-439C-BB3B-7235ABC50431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D7CE28C-85E9-4EF8-A39B-EB5361FCE9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7888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CAEA61C-B5AF-47C4-BF8C-D126340A8E2F}"/>
              </a:ext>
            </a:extLst>
          </p:cNvPr>
          <p:cNvGrpSpPr/>
          <p:nvPr/>
        </p:nvGrpSpPr>
        <p:grpSpPr>
          <a:xfrm rot="10800000" flipV="1">
            <a:off x="4871815" y="-7527383"/>
            <a:ext cx="11809557" cy="23460788"/>
            <a:chOff x="-1757842" y="-3626771"/>
            <a:chExt cx="7499314" cy="14898088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B6ED470-71AE-4FAC-9321-1DAEE62D0003}"/>
                </a:ext>
              </a:extLst>
            </p:cNvPr>
            <p:cNvSpPr/>
            <p:nvPr/>
          </p:nvSpPr>
          <p:spPr>
            <a:xfrm>
              <a:off x="-1602200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A4F30AE-33E1-4E75-AECB-C720589732AB}"/>
                </a:ext>
              </a:extLst>
            </p:cNvPr>
            <p:cNvSpPr/>
            <p:nvPr/>
          </p:nvSpPr>
          <p:spPr>
            <a:xfrm>
              <a:off x="-1757842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69333504-8B4F-40F8-95EF-ADDED63906C4}"/>
                </a:ext>
              </a:extLst>
            </p:cNvPr>
            <p:cNvSpPr/>
            <p:nvPr/>
          </p:nvSpPr>
          <p:spPr>
            <a:xfrm>
              <a:off x="-1482611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A4F131-B9AC-4EAB-BE89-5F4CBBA85B57}"/>
              </a:ext>
            </a:extLst>
          </p:cNvPr>
          <p:cNvGrpSpPr/>
          <p:nvPr userDrawn="1"/>
        </p:nvGrpSpPr>
        <p:grpSpPr>
          <a:xfrm>
            <a:off x="7220165" y="4966311"/>
            <a:ext cx="736063" cy="681584"/>
            <a:chOff x="2322083" y="2524595"/>
            <a:chExt cx="182169" cy="168686"/>
          </a:xfrm>
          <a:solidFill>
            <a:srgbClr val="F2F2F2">
              <a:alpha val="2000"/>
            </a:srgb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9E970E8-B362-4DA6-A66B-D8E61BC1207C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B955483-4E23-4F9B-B8F2-9ABF29C7E982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88B68BD-90FA-45BC-BA42-F5AE1103014B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9460D75-858F-4ED2-AE6E-793BA882E584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8545885-D2F0-49A7-854B-4905867EE647}"/>
              </a:ext>
            </a:extLst>
          </p:cNvPr>
          <p:cNvGrpSpPr/>
          <p:nvPr userDrawn="1"/>
        </p:nvGrpSpPr>
        <p:grpSpPr>
          <a:xfrm>
            <a:off x="8027026" y="5672720"/>
            <a:ext cx="604434" cy="538233"/>
            <a:chOff x="2521774" y="2699425"/>
            <a:chExt cx="149592" cy="133208"/>
          </a:xfrm>
          <a:solidFill>
            <a:srgbClr val="F2F2F2">
              <a:alpha val="2000"/>
            </a:srgbClr>
          </a:solidFill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2C8EC0A-2EB3-4A34-B05A-5CF78CFDE1A1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07EF0-07A9-4674-BFF7-DDD269D87FF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8996F6C-A01B-4129-8364-F000D6E6550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74C924F-4C99-463C-B0E7-D0E2189DACBC}"/>
              </a:ext>
            </a:extLst>
          </p:cNvPr>
          <p:cNvGrpSpPr/>
          <p:nvPr userDrawn="1"/>
        </p:nvGrpSpPr>
        <p:grpSpPr>
          <a:xfrm>
            <a:off x="8948065" y="5988004"/>
            <a:ext cx="699233" cy="603678"/>
            <a:chOff x="2749723" y="2777455"/>
            <a:chExt cx="173054" cy="149405"/>
          </a:xfrm>
          <a:solidFill>
            <a:srgbClr val="F2F2F2">
              <a:alpha val="2000"/>
            </a:srgbClr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940E772-31DC-46E9-BD88-20D5E182D81E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3FD70DA-4B67-4B6B-B5C4-503BC77FAB8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4E53A1B4-110E-4994-B8AC-76B53D968EA7}"/>
              </a:ext>
            </a:extLst>
          </p:cNvPr>
          <p:cNvSpPr/>
          <p:nvPr userDrawn="1"/>
        </p:nvSpPr>
        <p:spPr>
          <a:xfrm>
            <a:off x="10036043" y="6141440"/>
            <a:ext cx="546868" cy="402956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7CDD8E2-53D8-422E-A466-F7AF3B725F32}"/>
              </a:ext>
            </a:extLst>
          </p:cNvPr>
          <p:cNvSpPr/>
          <p:nvPr userDrawn="1"/>
        </p:nvSpPr>
        <p:spPr>
          <a:xfrm>
            <a:off x="11044147" y="5693578"/>
            <a:ext cx="604434" cy="719561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27E73E61-2EC4-422E-9AF2-840D0AFA8FD5}"/>
              </a:ext>
            </a:extLst>
          </p:cNvPr>
          <p:cNvSpPr/>
          <p:nvPr userDrawn="1"/>
        </p:nvSpPr>
        <p:spPr>
          <a:xfrm>
            <a:off x="11823432" y="4973511"/>
            <a:ext cx="575649" cy="719561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B72566B-3284-4654-94CE-74E9DC1B8695}"/>
              </a:ext>
            </a:extLst>
          </p:cNvPr>
          <p:cNvSpPr/>
          <p:nvPr userDrawn="1"/>
        </p:nvSpPr>
        <p:spPr>
          <a:xfrm>
            <a:off x="7388017" y="947683"/>
            <a:ext cx="4950584" cy="4950588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5C5C001-9626-49CA-8ECA-7749881A1C43}"/>
              </a:ext>
            </a:extLst>
          </p:cNvPr>
          <p:cNvSpPr/>
          <p:nvPr userDrawn="1"/>
        </p:nvSpPr>
        <p:spPr>
          <a:xfrm>
            <a:off x="6401049" y="-39289"/>
            <a:ext cx="6936578" cy="6936578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FEB9135-92BC-44ED-8118-7C33601999AB}"/>
              </a:ext>
            </a:extLst>
          </p:cNvPr>
          <p:cNvGrpSpPr/>
          <p:nvPr userDrawn="1"/>
        </p:nvGrpSpPr>
        <p:grpSpPr>
          <a:xfrm>
            <a:off x="7656015" y="1733513"/>
            <a:ext cx="4423584" cy="3879843"/>
            <a:chOff x="2429952" y="1724506"/>
            <a:chExt cx="1094798" cy="960227"/>
          </a:xfrm>
          <a:solidFill>
            <a:srgbClr val="F2F2F2">
              <a:alpha val="2000"/>
            </a:srgbClr>
          </a:solidFill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CBC55B-BC54-4224-82C6-4F72BA026FE7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7608CE1-3C4E-4023-8EC7-C834C6F0FB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165EE08-1C4C-443C-885A-7880028C80B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0BAA3FE-03A9-4CE3-A959-1C9AD82F7A5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6A11EC8-6B89-4C98-8669-800D86501CB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77892F24-1FE9-43DE-9F6F-963B0B8CDFD4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5775B4EB-C9E8-40CE-946D-FF80DC5F783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ECE99D13-08C1-42BD-AE6F-A987F46DF5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77C5672-7F14-4B51-B588-CE206ED8B00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CFC787E-A415-4C20-BE5D-8D7C748BD1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604049B-7DF3-428F-94BC-A0F5B4A3947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2EAFAB8-2E83-4FEF-872E-326B9F0E73F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A43B742F-8C86-4C73-8F48-9757E1A10206}"/>
              </a:ext>
            </a:extLst>
          </p:cNvPr>
          <p:cNvGrpSpPr/>
          <p:nvPr userDrawn="1"/>
        </p:nvGrpSpPr>
        <p:grpSpPr>
          <a:xfrm>
            <a:off x="6809528" y="360556"/>
            <a:ext cx="6110516" cy="2504073"/>
            <a:chOff x="2220454" y="1384711"/>
            <a:chExt cx="1512299" cy="619736"/>
          </a:xfrm>
          <a:solidFill>
            <a:srgbClr val="F2F2F2">
              <a:alpha val="2000"/>
            </a:srgbClr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7A09B8C-90DF-45E7-B7B0-A01A9E481812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8D5F0C8A-5780-4E5D-B10F-5FDA34BE961C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538B443B-483B-4AD4-88A1-347B10EFB1FC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2DED53C-A56C-49D2-A010-2B117E7F39B4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6993B84-3FDD-4505-B83B-B64D9963E0C2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E8CB5DE-834E-481E-83F4-8BCBB06C6CA1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AA59354-76BC-4E7B-983D-4BF40D3AC33D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92AC56-6492-4A2D-BD3F-ED423E0CA58A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B798E0A-A527-4708-95A2-1BA89AF4F4E2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E62C3CC-5088-4740-8B00-EB901D213A4F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0630499-3E02-46ED-851F-FB72FB0A7160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6E02AA5-7656-4FB3-8CA0-06EDE5503A27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1858243-469E-43B0-9C62-9EED0999530F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14BAAB3-B228-4AC0-97B2-83FE304512F9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465798E-9BF4-4A18-B4D0-5CCF78186F8C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4B69D2E2-5BFC-40B0-8D97-C818B9A315C4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03FEC04-BF6E-4DC0-857E-D445DD12D311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358BC61-1987-4B22-AA9D-F15D70B0729C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A181FAC-2A3C-4E91-8B7C-5BF7082673A7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872DB2B-EAC0-4984-A752-6D1BB70DB72E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45C7BD-EB13-4F94-BBF8-C3498E7417CF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92ADC3-A639-4C5F-8E2C-C536105094B9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EF8A3CF-BA0F-47E4-ABE4-713A244E84C8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438CD82-B61E-4EF4-895F-58697D03A11F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76D50D00-C165-4D67-8591-C2DE913E42FB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A57BC2E-1823-4402-987F-BD1926FD1C1B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AF4740-7431-4A5E-A541-3915BE1A4CFF}"/>
              </a:ext>
            </a:extLst>
          </p:cNvPr>
          <p:cNvGrpSpPr/>
          <p:nvPr/>
        </p:nvGrpSpPr>
        <p:grpSpPr>
          <a:xfrm>
            <a:off x="6281767" y="1881411"/>
            <a:ext cx="5262980" cy="2964729"/>
            <a:chOff x="6803836" y="2659156"/>
            <a:chExt cx="4215232" cy="296472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69FF9EA-B236-4C5D-92F3-F5FAEEEA5BF0}"/>
                </a:ext>
              </a:extLst>
            </p:cNvPr>
            <p:cNvSpPr txBox="1"/>
            <p:nvPr/>
          </p:nvSpPr>
          <p:spPr>
            <a:xfrm>
              <a:off x="6803836" y="2659156"/>
              <a:ext cx="421523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在此输入你的题目四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0270E8-E0CA-4703-BA17-A999B4D8C8A9}"/>
                </a:ext>
              </a:extLst>
            </p:cNvPr>
            <p:cNvSpPr txBox="1"/>
            <p:nvPr/>
          </p:nvSpPr>
          <p:spPr>
            <a:xfrm>
              <a:off x="6841997" y="3498303"/>
              <a:ext cx="4176767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蚕学馆，是杭州知府林启为实现实业救国、教育救国的宏愿于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1897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年创办的，是我国最早创办的新学教育机构之一。</a:t>
              </a: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E86A90B5-C77C-4A24-A428-29C629085C4E}"/>
              </a:ext>
            </a:extLst>
          </p:cNvPr>
          <p:cNvGrpSpPr/>
          <p:nvPr/>
        </p:nvGrpSpPr>
        <p:grpSpPr>
          <a:xfrm>
            <a:off x="1681251" y="1306585"/>
            <a:ext cx="2441749" cy="4113403"/>
            <a:chOff x="7909925" y="1306585"/>
            <a:chExt cx="2441749" cy="4113403"/>
          </a:xfrm>
        </p:grpSpPr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F2FC08EB-0414-4F31-B8E5-27814114C251}"/>
                </a:ext>
              </a:extLst>
            </p:cNvPr>
            <p:cNvSpPr/>
            <p:nvPr/>
          </p:nvSpPr>
          <p:spPr>
            <a:xfrm>
              <a:off x="7909925" y="1306585"/>
              <a:ext cx="2192007" cy="2967737"/>
            </a:xfrm>
            <a:custGeom>
              <a:avLst/>
              <a:gdLst>
                <a:gd name="connsiteX0" fmla="*/ 1527716 w 2192007"/>
                <a:gd name="connsiteY0" fmla="*/ 0 h 2967737"/>
                <a:gd name="connsiteX1" fmla="*/ 2192007 w 2192007"/>
                <a:gd name="connsiteY1" fmla="*/ 0 h 2967737"/>
                <a:gd name="connsiteX2" fmla="*/ 2192007 w 2192007"/>
                <a:gd name="connsiteY2" fmla="*/ 1988779 h 2967737"/>
                <a:gd name="connsiteX3" fmla="*/ 1537893 w 2192007"/>
                <a:gd name="connsiteY3" fmla="*/ 2967737 h 2967737"/>
                <a:gd name="connsiteX4" fmla="*/ 1537893 w 2192007"/>
                <a:gd name="connsiteY4" fmla="*/ 2710935 h 2967737"/>
                <a:gd name="connsiteX5" fmla="*/ 0 w 2192007"/>
                <a:gd name="connsiteY5" fmla="*/ 2710935 h 2967737"/>
                <a:gd name="connsiteX6" fmla="*/ 0 w 2192007"/>
                <a:gd name="connsiteY6" fmla="*/ 2189097 h 2967737"/>
                <a:gd name="connsiteX7" fmla="*/ 1523358 w 2192007"/>
                <a:gd name="connsiteY7" fmla="*/ 2189097 h 2967737"/>
                <a:gd name="connsiteX8" fmla="*/ 1537893 w 2192007"/>
                <a:gd name="connsiteY8" fmla="*/ 2189097 h 2967737"/>
                <a:gd name="connsiteX9" fmla="*/ 1537893 w 2192007"/>
                <a:gd name="connsiteY9" fmla="*/ 925935 h 2967737"/>
                <a:gd name="connsiteX10" fmla="*/ 1232639 w 2192007"/>
                <a:gd name="connsiteY10" fmla="*/ 1409978 h 2967737"/>
                <a:gd name="connsiteX11" fmla="*/ 875058 w 2192007"/>
                <a:gd name="connsiteY11" fmla="*/ 1886753 h 2967737"/>
                <a:gd name="connsiteX12" fmla="*/ 257284 w 2192007"/>
                <a:gd name="connsiteY12" fmla="*/ 1886753 h 2967737"/>
                <a:gd name="connsiteX13" fmla="*/ 896860 w 2192007"/>
                <a:gd name="connsiteY13" fmla="*/ 1053850 h 2967737"/>
                <a:gd name="connsiteX14" fmla="*/ 1527716 w 2192007"/>
                <a:gd name="connsiteY14" fmla="*/ 0 h 296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2007" h="2967737">
                  <a:moveTo>
                    <a:pt x="1527716" y="0"/>
                  </a:moveTo>
                  <a:lnTo>
                    <a:pt x="2192007" y="0"/>
                  </a:lnTo>
                  <a:lnTo>
                    <a:pt x="2192007" y="1988779"/>
                  </a:lnTo>
                  <a:lnTo>
                    <a:pt x="1537893" y="2967737"/>
                  </a:lnTo>
                  <a:lnTo>
                    <a:pt x="1537893" y="2710935"/>
                  </a:lnTo>
                  <a:lnTo>
                    <a:pt x="0" y="2710935"/>
                  </a:lnTo>
                  <a:lnTo>
                    <a:pt x="0" y="2189097"/>
                  </a:lnTo>
                  <a:lnTo>
                    <a:pt x="1523358" y="2189097"/>
                  </a:lnTo>
                  <a:lnTo>
                    <a:pt x="1537893" y="2189097"/>
                  </a:lnTo>
                  <a:lnTo>
                    <a:pt x="1537893" y="925935"/>
                  </a:lnTo>
                  <a:cubicBezTo>
                    <a:pt x="1466668" y="1058211"/>
                    <a:pt x="1364915" y="1221012"/>
                    <a:pt x="1232639" y="1409978"/>
                  </a:cubicBezTo>
                  <a:cubicBezTo>
                    <a:pt x="1143970" y="1536440"/>
                    <a:pt x="1024778" y="1696334"/>
                    <a:pt x="875058" y="1886753"/>
                  </a:cubicBezTo>
                  <a:lnTo>
                    <a:pt x="257284" y="1886753"/>
                  </a:lnTo>
                  <a:cubicBezTo>
                    <a:pt x="481136" y="1620746"/>
                    <a:pt x="694815" y="1343113"/>
                    <a:pt x="896860" y="1053850"/>
                  </a:cubicBezTo>
                  <a:cubicBezTo>
                    <a:pt x="1174498" y="657020"/>
                    <a:pt x="1385266" y="305253"/>
                    <a:pt x="1527716" y="0"/>
                  </a:cubicBezTo>
                  <a:close/>
                </a:path>
              </a:pathLst>
            </a:custGeom>
            <a:solidFill>
              <a:schemeClr val="accent1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78" name="直接连接符 77">
              <a:extLst>
                <a:ext uri="{FF2B5EF4-FFF2-40B4-BE49-F238E27FC236}">
                  <a16:creationId xmlns:a16="http://schemas.microsoft.com/office/drawing/2014/main" id="{94894670-56B4-4169-817D-871EA6D38AA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82313" y="2921596"/>
              <a:ext cx="1669361" cy="249839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88A5A387-273C-41F5-8FF9-2FD5BDB9AD3A}"/>
                </a:ext>
              </a:extLst>
            </p:cNvPr>
            <p:cNvSpPr txBox="1"/>
            <p:nvPr/>
          </p:nvSpPr>
          <p:spPr>
            <a:xfrm>
              <a:off x="9693649" y="4398502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PART</a:t>
              </a:r>
              <a:endPara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80" name="直接连接符 79">
              <a:extLst>
                <a:ext uri="{FF2B5EF4-FFF2-40B4-BE49-F238E27FC236}">
                  <a16:creationId xmlns:a16="http://schemas.microsoft.com/office/drawing/2014/main" id="{183D729E-C46A-4307-BD61-BE531C706C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071623" y="3480160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80">
              <a:extLst>
                <a:ext uri="{FF2B5EF4-FFF2-40B4-BE49-F238E27FC236}">
                  <a16:creationId xmlns:a16="http://schemas.microsoft.com/office/drawing/2014/main" id="{FAA51364-1C6A-4A75-8EB2-7F962612759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78390" y="3761286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接连接符 82">
              <a:extLst>
                <a:ext uri="{FF2B5EF4-FFF2-40B4-BE49-F238E27FC236}">
                  <a16:creationId xmlns:a16="http://schemas.microsoft.com/office/drawing/2014/main" id="{EAE5EFC4-B875-46EE-BC91-C1392F24CF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1577" y="3331557"/>
              <a:ext cx="250994" cy="3756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62128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9A0EA2F-6C66-48C8-B616-AC216007A30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8D2B8AB0-0BC6-46F6-95DD-D2D57D3C0B0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39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ED594A59-CBBA-42DE-9C7C-DD3F99BDD4FB}"/>
              </a:ext>
            </a:extLst>
          </p:cNvPr>
          <p:cNvGrpSpPr/>
          <p:nvPr/>
        </p:nvGrpSpPr>
        <p:grpSpPr>
          <a:xfrm>
            <a:off x="5428148" y="1260982"/>
            <a:ext cx="6504055" cy="4336037"/>
            <a:chOff x="2843973" y="1260982"/>
            <a:chExt cx="6504055" cy="4336037"/>
          </a:xfrm>
        </p:grpSpPr>
        <p:graphicFrame>
          <p:nvGraphicFramePr>
            <p:cNvPr id="12" name="图表 11">
              <a:extLst>
                <a:ext uri="{FF2B5EF4-FFF2-40B4-BE49-F238E27FC236}">
                  <a16:creationId xmlns:a16="http://schemas.microsoft.com/office/drawing/2014/main" id="{F618B065-34AE-4380-9076-948B8EAA02C7}"/>
                </a:ext>
              </a:extLst>
            </p:cNvPr>
            <p:cNvGraphicFramePr/>
            <p:nvPr>
              <p:extLst/>
            </p:nvPr>
          </p:nvGraphicFramePr>
          <p:xfrm>
            <a:off x="2843973" y="1260982"/>
            <a:ext cx="6504055" cy="433603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E6FA8DEA-685F-425B-845B-5BF90FCBD938}"/>
                </a:ext>
              </a:extLst>
            </p:cNvPr>
            <p:cNvSpPr txBox="1"/>
            <p:nvPr/>
          </p:nvSpPr>
          <p:spPr>
            <a:xfrm>
              <a:off x="5204570" y="2767281"/>
              <a:ext cx="156004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80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75</a:t>
              </a:r>
              <a:r>
                <a:rPr lang="en-US" altLang="zh-CN" sz="3600" b="1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%</a:t>
              </a:r>
              <a:endParaRPr lang="zh-CN" altLang="en-US" sz="8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254E457-94A8-46E0-9A11-B539F4C23CA9}"/>
              </a:ext>
            </a:extLst>
          </p:cNvPr>
          <p:cNvGrpSpPr/>
          <p:nvPr/>
        </p:nvGrpSpPr>
        <p:grpSpPr>
          <a:xfrm>
            <a:off x="1123038" y="1641207"/>
            <a:ext cx="4382815" cy="3899265"/>
            <a:chOff x="1123038" y="2001305"/>
            <a:chExt cx="4382815" cy="3899265"/>
          </a:xfrm>
        </p:grpSpPr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C052088D-FF7F-4B55-8AD7-83FF8281E917}"/>
                </a:ext>
              </a:extLst>
            </p:cNvPr>
            <p:cNvGrpSpPr/>
            <p:nvPr/>
          </p:nvGrpSpPr>
          <p:grpSpPr>
            <a:xfrm>
              <a:off x="1123038" y="2001305"/>
              <a:ext cx="4382815" cy="3899265"/>
              <a:chOff x="7504385" y="1691286"/>
              <a:chExt cx="4382815" cy="3899265"/>
            </a:xfrm>
          </p:grpSpPr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4585763D-CFA7-4958-AF42-CE46DED8B074}"/>
                  </a:ext>
                </a:extLst>
              </p:cNvPr>
              <p:cNvSpPr txBox="1"/>
              <p:nvPr/>
            </p:nvSpPr>
            <p:spPr>
              <a:xfrm>
                <a:off x="7504385" y="1691286"/>
                <a:ext cx="3499945" cy="1081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2800" b="1" spc="3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浙江理工大学坐落在历史文化名城</a:t>
                </a:r>
                <a:endPara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7" name="文本框 16">
                <a:extLst>
                  <a:ext uri="{FF2B5EF4-FFF2-40B4-BE49-F238E27FC236}">
                    <a16:creationId xmlns:a16="http://schemas.microsoft.com/office/drawing/2014/main" id="{E7F69F87-1E34-4AC1-98FF-C7AEF4EB7A97}"/>
                  </a:ext>
                </a:extLst>
              </p:cNvPr>
              <p:cNvSpPr txBox="1"/>
              <p:nvPr/>
            </p:nvSpPr>
            <p:spPr>
              <a:xfrm>
                <a:off x="7504385" y="3049471"/>
                <a:ext cx="4382815" cy="25410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学校办学历史悠久。浙江理工大学坐落在历史文化名城杭州市，占地面积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2100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余亩。学校前身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——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蚕学馆，是杭州知府林启为实现实业救国、教育救国的宏愿于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1897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年创办的，是我国最早创办的新学教育机构之一。</a:t>
                </a:r>
              </a:p>
            </p:txBody>
          </p:sp>
        </p:grp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4E0AE279-A0F8-44D4-857E-A8A50F1F160D}"/>
                </a:ext>
              </a:extLst>
            </p:cNvPr>
            <p:cNvCxnSpPr/>
            <p:nvPr/>
          </p:nvCxnSpPr>
          <p:spPr>
            <a:xfrm>
              <a:off x="1213402" y="3193774"/>
              <a:ext cx="641902" cy="0"/>
            </a:xfrm>
            <a:prstGeom prst="line">
              <a:avLst/>
            </a:prstGeom>
            <a:ln w="5715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05375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>
            <a:extLst>
              <a:ext uri="{FF2B5EF4-FFF2-40B4-BE49-F238E27FC236}">
                <a16:creationId xmlns:a16="http://schemas.microsoft.com/office/drawing/2014/main" id="{4EFF7CA0-2008-493B-89B3-EBDD998A4DAE}"/>
              </a:ext>
            </a:extLst>
          </p:cNvPr>
          <p:cNvSpPr txBox="1"/>
          <p:nvPr/>
        </p:nvSpPr>
        <p:spPr>
          <a:xfrm>
            <a:off x="6342300" y="759529"/>
            <a:ext cx="234038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chemeClr val="bg1">
                    <a:lumMod val="95000"/>
                  </a:schemeClr>
                </a:solidFill>
              </a:rPr>
              <a:t>YANG</a:t>
            </a:r>
            <a:endParaRPr lang="zh-CN" altLang="en-US" b="1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12" name="平行四边形 11">
            <a:extLst>
              <a:ext uri="{FF2B5EF4-FFF2-40B4-BE49-F238E27FC236}">
                <a16:creationId xmlns:a16="http://schemas.microsoft.com/office/drawing/2014/main" id="{367AE4B8-5B56-4D9C-BECC-FDE13A5090D2}"/>
              </a:ext>
            </a:extLst>
          </p:cNvPr>
          <p:cNvSpPr/>
          <p:nvPr/>
        </p:nvSpPr>
        <p:spPr>
          <a:xfrm>
            <a:off x="-559278" y="3609976"/>
            <a:ext cx="10896600" cy="2643187"/>
          </a:xfrm>
          <a:prstGeom prst="parallelogram">
            <a:avLst/>
          </a:prstGeom>
          <a:solidFill>
            <a:schemeClr val="accent1">
              <a:alpha val="3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平行四边形 10">
            <a:extLst>
              <a:ext uri="{FF2B5EF4-FFF2-40B4-BE49-F238E27FC236}">
                <a16:creationId xmlns:a16="http://schemas.microsoft.com/office/drawing/2014/main" id="{A7D3C128-69AC-438E-884B-5A8C196F8027}"/>
              </a:ext>
            </a:extLst>
          </p:cNvPr>
          <p:cNvSpPr/>
          <p:nvPr/>
        </p:nvSpPr>
        <p:spPr>
          <a:xfrm>
            <a:off x="-647939" y="3609976"/>
            <a:ext cx="10896600" cy="2643187"/>
          </a:xfrm>
          <a:prstGeom prst="parallelogram">
            <a:avLst/>
          </a:prstGeom>
          <a:solidFill>
            <a:schemeClr val="accent1">
              <a:alpha val="3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平行四边形 1">
            <a:extLst>
              <a:ext uri="{FF2B5EF4-FFF2-40B4-BE49-F238E27FC236}">
                <a16:creationId xmlns:a16="http://schemas.microsoft.com/office/drawing/2014/main" id="{C025C1D1-1390-4987-BF01-5525B0923C2D}"/>
              </a:ext>
            </a:extLst>
          </p:cNvPr>
          <p:cNvSpPr/>
          <p:nvPr/>
        </p:nvSpPr>
        <p:spPr>
          <a:xfrm>
            <a:off x="-736600" y="3609976"/>
            <a:ext cx="10896600" cy="2643187"/>
          </a:xfrm>
          <a:prstGeom prst="parallelogram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FF15E79C-AC10-4720-97C2-DEF8EC7F4308}"/>
              </a:ext>
            </a:extLst>
          </p:cNvPr>
          <p:cNvSpPr txBox="1"/>
          <p:nvPr/>
        </p:nvSpPr>
        <p:spPr>
          <a:xfrm>
            <a:off x="6342300" y="1359694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 b="1" dirty="0">
                <a:solidFill>
                  <a:schemeClr val="accent1"/>
                </a:solidFill>
              </a:rPr>
              <a:t>杨老师</a:t>
            </a:r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id="{2FB0458C-2A4F-4751-8E9F-394AF241C69E}"/>
              </a:ext>
            </a:extLst>
          </p:cNvPr>
          <p:cNvSpPr/>
          <p:nvPr/>
        </p:nvSpPr>
        <p:spPr>
          <a:xfrm>
            <a:off x="703262" y="762000"/>
            <a:ext cx="4287837" cy="428783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F5A023B6-A70C-4834-84FB-955DCD9C5FC7}"/>
              </a:ext>
            </a:extLst>
          </p:cNvPr>
          <p:cNvSpPr/>
          <p:nvPr/>
        </p:nvSpPr>
        <p:spPr>
          <a:xfrm>
            <a:off x="6342300" y="2133195"/>
            <a:ext cx="4470162" cy="8790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1908</a:t>
            </a:r>
            <a:r>
              <a: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年，因办学成绩卓著，被清政府御批升格为“高等蚕桑学堂”。</a:t>
            </a: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8576BF00-3898-4578-A247-1491E4861CA6}"/>
              </a:ext>
            </a:extLst>
          </p:cNvPr>
          <p:cNvSpPr/>
          <p:nvPr/>
        </p:nvSpPr>
        <p:spPr>
          <a:xfrm>
            <a:off x="4991099" y="4076527"/>
            <a:ext cx="4470162" cy="17100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</a:rPr>
              <a:t>1908</a:t>
            </a:r>
            <a:r>
              <a:rPr lang="zh-CN" altLang="en-US" dirty="0">
                <a:solidFill>
                  <a:schemeClr val="bg1"/>
                </a:solidFill>
              </a:rPr>
              <a:t>年，因办学成绩卓著，被清政府御批升格为“高等蚕桑学堂”。</a:t>
            </a:r>
            <a:r>
              <a:rPr lang="en-US" altLang="zh-CN" dirty="0">
                <a:solidFill>
                  <a:schemeClr val="bg1"/>
                </a:solidFill>
              </a:rPr>
              <a:t>1908</a:t>
            </a:r>
            <a:r>
              <a:rPr lang="zh-CN" altLang="en-US" dirty="0">
                <a:solidFill>
                  <a:schemeClr val="bg1"/>
                </a:solidFill>
              </a:rPr>
              <a:t>年，因办学成绩卓著，被清政府御批升格为“高等蚕桑学堂”</a:t>
            </a:r>
            <a:r>
              <a:rPr lang="en-US" altLang="zh-CN" dirty="0">
                <a:solidFill>
                  <a:schemeClr val="bg1"/>
                </a:solidFill>
              </a:rPr>
              <a:t>1908</a:t>
            </a:r>
            <a:r>
              <a:rPr lang="zh-CN" altLang="en-US" dirty="0">
                <a:solidFill>
                  <a:schemeClr val="bg1"/>
                </a:solidFill>
              </a:rPr>
              <a:t>年</a:t>
            </a:r>
            <a:r>
              <a:rPr lang="en-US" altLang="zh-CN" dirty="0">
                <a:solidFill>
                  <a:schemeClr val="bg1"/>
                </a:solidFill>
              </a:rPr>
              <a:t>.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E5CC3C4D-0F98-497C-9770-92F39B9DD3B3}"/>
              </a:ext>
            </a:extLst>
          </p:cNvPr>
          <p:cNvSpPr txBox="1"/>
          <p:nvPr/>
        </p:nvSpPr>
        <p:spPr>
          <a:xfrm>
            <a:off x="1763997" y="5203725"/>
            <a:ext cx="19627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Tel</a:t>
            </a:r>
            <a:r>
              <a:rPr lang="zh-CN" altLang="en-US" dirty="0">
                <a:solidFill>
                  <a:schemeClr val="bg1"/>
                </a:solidFill>
              </a:rPr>
              <a:t>：</a:t>
            </a:r>
            <a:r>
              <a:rPr lang="en-US" altLang="zh-CN" dirty="0">
                <a:solidFill>
                  <a:schemeClr val="bg1"/>
                </a:solidFill>
              </a:rPr>
              <a:t>12345678909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12FDBE3F-96EF-4C35-B168-87280AD1564C}"/>
              </a:ext>
            </a:extLst>
          </p:cNvPr>
          <p:cNvSpPr txBox="1"/>
          <p:nvPr/>
        </p:nvSpPr>
        <p:spPr>
          <a:xfrm>
            <a:off x="1192497" y="5615543"/>
            <a:ext cx="30764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E-mail</a:t>
            </a:r>
            <a:r>
              <a:rPr lang="zh-CN" altLang="en-US" dirty="0">
                <a:solidFill>
                  <a:schemeClr val="bg1"/>
                </a:solidFill>
              </a:rPr>
              <a:t>：</a:t>
            </a:r>
            <a:r>
              <a:rPr lang="en-US" altLang="zh-CN" dirty="0">
                <a:solidFill>
                  <a:schemeClr val="bg1"/>
                </a:solidFill>
              </a:rPr>
              <a:t>12345678909@123.ni</a:t>
            </a:r>
            <a:endParaRPr lang="zh-CN" altLang="en-US" dirty="0">
              <a:solidFill>
                <a:schemeClr val="bg1"/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3D656050-C319-4921-88CC-5F30436CB370}"/>
              </a:ext>
            </a:extLst>
          </p:cNvPr>
          <p:cNvSpPr txBox="1"/>
          <p:nvPr/>
        </p:nvSpPr>
        <p:spPr>
          <a:xfrm>
            <a:off x="1943339" y="1115943"/>
            <a:ext cx="247320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500" b="1" dirty="0">
                <a:solidFill>
                  <a:schemeClr val="bg1">
                    <a:lumMod val="95000"/>
                  </a:schemeClr>
                </a:solidFill>
              </a:rPr>
              <a:t>头像</a:t>
            </a:r>
          </a:p>
        </p:txBody>
      </p:sp>
    </p:spTree>
    <p:extLst>
      <p:ext uri="{BB962C8B-B14F-4D97-AF65-F5344CB8AC3E}">
        <p14:creationId xmlns:p14="http://schemas.microsoft.com/office/powerpoint/2010/main" val="64364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97D3629C-00E4-4178-AC23-AC039E41E3C4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127750"/>
            <a:ext cx="2743200" cy="365125"/>
          </a:xfrm>
        </p:spPr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40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6" name="直角三角形 5">
            <a:extLst>
              <a:ext uri="{FF2B5EF4-FFF2-40B4-BE49-F238E27FC236}">
                <a16:creationId xmlns:a16="http://schemas.microsoft.com/office/drawing/2014/main" id="{0ABB9ABC-5A17-4A39-8D6D-C92FF6944348}"/>
              </a:ext>
            </a:extLst>
          </p:cNvPr>
          <p:cNvSpPr/>
          <p:nvPr/>
        </p:nvSpPr>
        <p:spPr>
          <a:xfrm flipH="1">
            <a:off x="-1168400" y="800101"/>
            <a:ext cx="13376274" cy="6057900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pic>
        <p:nvPicPr>
          <p:cNvPr id="35" name="图形 34">
            <a:extLst>
              <a:ext uri="{FF2B5EF4-FFF2-40B4-BE49-F238E27FC236}">
                <a16:creationId xmlns:a16="http://schemas.microsoft.com/office/drawing/2014/main" id="{C7FB7AA8-EF4B-4CC3-A058-F155D1FE0E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664526" y="-1662289"/>
            <a:ext cx="13913599" cy="10182578"/>
          </a:xfrm>
          <a:prstGeom prst="rect">
            <a:avLst/>
          </a:prstGeom>
        </p:spPr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id="{379980DF-8C71-4EE8-A588-41D904B10917}"/>
              </a:ext>
            </a:extLst>
          </p:cNvPr>
          <p:cNvSpPr txBox="1"/>
          <p:nvPr/>
        </p:nvSpPr>
        <p:spPr>
          <a:xfrm>
            <a:off x="771525" y="506413"/>
            <a:ext cx="2239716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5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70</a:t>
            </a:r>
            <a:r>
              <a:rPr lang="en-US" altLang="zh-CN" sz="6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%</a:t>
            </a:r>
            <a:endParaRPr lang="zh-CN" altLang="en-US" sz="2800" b="1" dirty="0">
              <a:solidFill>
                <a:schemeClr val="accent1"/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E331E80A-51FA-4273-ABF1-8A2F2B4D74C7}"/>
              </a:ext>
            </a:extLst>
          </p:cNvPr>
          <p:cNvSpPr txBox="1"/>
          <p:nvPr/>
        </p:nvSpPr>
        <p:spPr>
          <a:xfrm>
            <a:off x="8937625" y="4583113"/>
            <a:ext cx="2239716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15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30</a:t>
            </a:r>
            <a:r>
              <a:rPr lang="en-US" altLang="zh-CN" sz="60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%</a:t>
            </a:r>
            <a:endParaRPr lang="zh-CN" altLang="en-US" sz="2800" b="1" dirty="0">
              <a:solidFill>
                <a:schemeClr val="bg1"/>
              </a:solidFill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A0D86FB9-1467-42F9-B2C6-F393EF05313B}"/>
              </a:ext>
            </a:extLst>
          </p:cNvPr>
          <p:cNvGrpSpPr/>
          <p:nvPr/>
        </p:nvGrpSpPr>
        <p:grpSpPr>
          <a:xfrm>
            <a:off x="847725" y="2101761"/>
            <a:ext cx="4557913" cy="1995493"/>
            <a:chOff x="7504385" y="1691286"/>
            <a:chExt cx="4557913" cy="1995493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1DD84C0A-3F04-412B-8CA0-8E9C6A8C0997}"/>
                </a:ext>
              </a:extLst>
            </p:cNvPr>
            <p:cNvSpPr txBox="1"/>
            <p:nvPr/>
          </p:nvSpPr>
          <p:spPr>
            <a:xfrm>
              <a:off x="7504385" y="1691286"/>
              <a:ext cx="3499945" cy="11573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28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浙江理工大学坐落在杭州市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EAC14078-31B5-4453-AA5D-512EB12C3828}"/>
                </a:ext>
              </a:extLst>
            </p:cNvPr>
            <p:cNvSpPr txBox="1"/>
            <p:nvPr/>
          </p:nvSpPr>
          <p:spPr>
            <a:xfrm>
              <a:off x="7504385" y="2909771"/>
              <a:ext cx="4557913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学校办浙江理工大学坐落在历史文化名城杭州市。学校办。</a:t>
              </a:r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40327B6F-07FA-4540-8064-93929EA7D6D8}"/>
              </a:ext>
            </a:extLst>
          </p:cNvPr>
          <p:cNvSpPr txBox="1"/>
          <p:nvPr/>
        </p:nvSpPr>
        <p:spPr>
          <a:xfrm>
            <a:off x="7928467" y="2738432"/>
            <a:ext cx="3499945" cy="11573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2800" b="1" spc="300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浙江理工大学坐落在杭州市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15197AE1-13CD-420B-82B4-1968A425FD96}"/>
              </a:ext>
            </a:extLst>
          </p:cNvPr>
          <p:cNvSpPr txBox="1"/>
          <p:nvPr/>
        </p:nvSpPr>
        <p:spPr>
          <a:xfrm>
            <a:off x="6446837" y="4020417"/>
            <a:ext cx="4981575" cy="7770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学校办。浙江理工大学坐落在历史文化名城杭州市学校办。</a:t>
            </a:r>
          </a:p>
        </p:txBody>
      </p:sp>
    </p:spTree>
    <p:extLst>
      <p:ext uri="{BB962C8B-B14F-4D97-AF65-F5344CB8AC3E}">
        <p14:creationId xmlns:p14="http://schemas.microsoft.com/office/powerpoint/2010/main" val="3478503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id="{FF2A817D-E622-4B75-91C4-7BE143747737}"/>
              </a:ext>
            </a:extLst>
          </p:cNvPr>
          <p:cNvSpPr/>
          <p:nvPr/>
        </p:nvSpPr>
        <p:spPr>
          <a:xfrm>
            <a:off x="1235075" y="1151467"/>
            <a:ext cx="9642146" cy="27036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9A0EA2F-6C66-48C8-B616-AC216007A30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8D2B8AB0-0BC6-46F6-95DD-D2D57D3C0B0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41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aphicFrame>
        <p:nvGraphicFramePr>
          <p:cNvPr id="18" name="图表 17">
            <a:extLst>
              <a:ext uri="{FF2B5EF4-FFF2-40B4-BE49-F238E27FC236}">
                <a16:creationId xmlns:a16="http://schemas.microsoft.com/office/drawing/2014/main" id="{27DF92EA-D844-481F-A9F5-8F83E05BAE8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53935991"/>
              </p:ext>
            </p:extLst>
          </p:nvPr>
        </p:nvGraphicFramePr>
        <p:xfrm>
          <a:off x="1314779" y="1151467"/>
          <a:ext cx="9562443" cy="2709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文本框 19">
            <a:extLst>
              <a:ext uri="{FF2B5EF4-FFF2-40B4-BE49-F238E27FC236}">
                <a16:creationId xmlns:a16="http://schemas.microsoft.com/office/drawing/2014/main" id="{94F77161-91C6-49E4-8984-3130DFF05B19}"/>
              </a:ext>
            </a:extLst>
          </p:cNvPr>
          <p:cNvSpPr txBox="1"/>
          <p:nvPr/>
        </p:nvSpPr>
        <p:spPr>
          <a:xfrm>
            <a:off x="4601141" y="3920360"/>
            <a:ext cx="31675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输入你需要的内容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C82C0B9D-7790-4DC2-BE25-C0328B8F9B8E}"/>
              </a:ext>
            </a:extLst>
          </p:cNvPr>
          <p:cNvSpPr txBox="1"/>
          <p:nvPr/>
        </p:nvSpPr>
        <p:spPr>
          <a:xfrm>
            <a:off x="806450" y="4447306"/>
            <a:ext cx="10756900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蚕学馆，是杭州知府林启为实现实业救国、教育救国的宏愿于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1897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年创办的，是我国最早创办的新学教育机构之一。</a:t>
            </a:r>
          </a:p>
        </p:txBody>
      </p:sp>
    </p:spTree>
    <p:extLst>
      <p:ext uri="{BB962C8B-B14F-4D97-AF65-F5344CB8AC3E}">
        <p14:creationId xmlns:p14="http://schemas.microsoft.com/office/powerpoint/2010/main" val="1847709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C49159BD-841E-4109-A0F8-B1F48179B790}"/>
              </a:ext>
            </a:extLst>
          </p:cNvPr>
          <p:cNvSpPr/>
          <p:nvPr/>
        </p:nvSpPr>
        <p:spPr>
          <a:xfrm>
            <a:off x="0" y="0"/>
            <a:ext cx="51054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>
            <a:extLst>
              <a:ext uri="{FF2B5EF4-FFF2-40B4-BE49-F238E27FC236}">
                <a16:creationId xmlns:a16="http://schemas.microsoft.com/office/drawing/2014/main" id="{D7BDE123-A0BC-4F8A-B26B-7A517026E4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9452175"/>
              </p:ext>
            </p:extLst>
          </p:nvPr>
        </p:nvGraphicFramePr>
        <p:xfrm>
          <a:off x="1127125" y="3792148"/>
          <a:ext cx="3459162" cy="6321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9" name="图表 8">
            <a:extLst>
              <a:ext uri="{FF2B5EF4-FFF2-40B4-BE49-F238E27FC236}">
                <a16:creationId xmlns:a16="http://schemas.microsoft.com/office/drawing/2014/main" id="{8BA928D0-1CB7-4F37-AE68-738C5557580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77090716"/>
              </p:ext>
            </p:extLst>
          </p:nvPr>
        </p:nvGraphicFramePr>
        <p:xfrm>
          <a:off x="1127125" y="4329822"/>
          <a:ext cx="3459162" cy="6321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" name="图表 9">
            <a:extLst>
              <a:ext uri="{FF2B5EF4-FFF2-40B4-BE49-F238E27FC236}">
                <a16:creationId xmlns:a16="http://schemas.microsoft.com/office/drawing/2014/main" id="{911FB4B7-EAD3-46C7-9920-6C833F86B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5195002"/>
              </p:ext>
            </p:extLst>
          </p:nvPr>
        </p:nvGraphicFramePr>
        <p:xfrm>
          <a:off x="1127125" y="4867495"/>
          <a:ext cx="3459162" cy="6321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1" name="文本框 10">
            <a:extLst>
              <a:ext uri="{FF2B5EF4-FFF2-40B4-BE49-F238E27FC236}">
                <a16:creationId xmlns:a16="http://schemas.microsoft.com/office/drawing/2014/main" id="{D2026DD9-1F7D-4B05-9D15-C26DF65774B3}"/>
              </a:ext>
            </a:extLst>
          </p:cNvPr>
          <p:cNvSpPr txBox="1"/>
          <p:nvPr/>
        </p:nvSpPr>
        <p:spPr>
          <a:xfrm>
            <a:off x="421711" y="3910256"/>
            <a:ext cx="81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Part01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71492ABC-1F4F-43B8-A44B-04CD5A29E807}"/>
              </a:ext>
            </a:extLst>
          </p:cNvPr>
          <p:cNvSpPr txBox="1"/>
          <p:nvPr/>
        </p:nvSpPr>
        <p:spPr>
          <a:xfrm>
            <a:off x="421711" y="4447761"/>
            <a:ext cx="81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Part02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61DDC6AF-0F64-4C4E-A054-E4A86858FD2E}"/>
              </a:ext>
            </a:extLst>
          </p:cNvPr>
          <p:cNvSpPr txBox="1"/>
          <p:nvPr/>
        </p:nvSpPr>
        <p:spPr>
          <a:xfrm>
            <a:off x="421711" y="4982397"/>
            <a:ext cx="81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dirty="0">
                <a:solidFill>
                  <a:schemeClr val="bg1"/>
                </a:solidFill>
              </a:rPr>
              <a:t>Part03</a:t>
            </a:r>
            <a:endParaRPr lang="zh-CN" altLang="en-US" b="1" dirty="0">
              <a:solidFill>
                <a:schemeClr val="bg1"/>
              </a:solidFill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45A7A7F-D911-448E-8E1E-90D465D05854}"/>
              </a:ext>
            </a:extLst>
          </p:cNvPr>
          <p:cNvSpPr txBox="1"/>
          <p:nvPr/>
        </p:nvSpPr>
        <p:spPr>
          <a:xfrm>
            <a:off x="421711" y="2437282"/>
            <a:ext cx="34057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输入</a:t>
            </a:r>
            <a:endParaRPr lang="en-US" altLang="zh-CN" sz="2800" b="1" dirty="0">
              <a:solidFill>
                <a:schemeClr val="bg1"/>
              </a:solidFill>
            </a:endParaRPr>
          </a:p>
          <a:p>
            <a:r>
              <a:rPr lang="zh-CN" altLang="en-US" sz="2800" b="1" dirty="0">
                <a:solidFill>
                  <a:schemeClr val="bg1"/>
                </a:solidFill>
              </a:rPr>
              <a:t>你需要的标题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23B15447-5B11-4B29-B5FD-061E07AB42BA}"/>
              </a:ext>
            </a:extLst>
          </p:cNvPr>
          <p:cNvGrpSpPr/>
          <p:nvPr/>
        </p:nvGrpSpPr>
        <p:grpSpPr>
          <a:xfrm>
            <a:off x="6340475" y="1641207"/>
            <a:ext cx="4382815" cy="3899265"/>
            <a:chOff x="1123038" y="2001305"/>
            <a:chExt cx="4382815" cy="3899265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688F6865-C4B0-4C5E-A79F-9D91DEF9A85C}"/>
                </a:ext>
              </a:extLst>
            </p:cNvPr>
            <p:cNvGrpSpPr/>
            <p:nvPr/>
          </p:nvGrpSpPr>
          <p:grpSpPr>
            <a:xfrm>
              <a:off x="1123038" y="2001305"/>
              <a:ext cx="4382815" cy="3899265"/>
              <a:chOff x="7504385" y="1691286"/>
              <a:chExt cx="4382815" cy="3899265"/>
            </a:xfrm>
          </p:grpSpPr>
          <p:sp>
            <p:nvSpPr>
              <p:cNvPr id="18" name="文本框 17">
                <a:extLst>
                  <a:ext uri="{FF2B5EF4-FFF2-40B4-BE49-F238E27FC236}">
                    <a16:creationId xmlns:a16="http://schemas.microsoft.com/office/drawing/2014/main" id="{147696E1-EB84-401A-919F-940A3A46E6BB}"/>
                  </a:ext>
                </a:extLst>
              </p:cNvPr>
              <p:cNvSpPr txBox="1"/>
              <p:nvPr/>
            </p:nvSpPr>
            <p:spPr>
              <a:xfrm>
                <a:off x="7504385" y="1691286"/>
                <a:ext cx="3499945" cy="1081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2800" b="1" spc="3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浙江理工大学坐落在历史文化名城</a:t>
                </a:r>
                <a:endPara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:a16="http://schemas.microsoft.com/office/drawing/2014/main" id="{FDE6AB87-1218-4AF0-A8B6-353D984D1D93}"/>
                  </a:ext>
                </a:extLst>
              </p:cNvPr>
              <p:cNvSpPr txBox="1"/>
              <p:nvPr/>
            </p:nvSpPr>
            <p:spPr>
              <a:xfrm>
                <a:off x="7504385" y="3049471"/>
                <a:ext cx="4382815" cy="25410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学校办学历史悠久。浙江理工大学坐落在历史文化名城杭州市，占地面积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2100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余亩。学校前身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——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蚕学馆，是杭州知府林启为实现实业救国、教育救国的宏愿于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1897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年创办的，是我国最早创办的新学教育机构之一。</a:t>
                </a:r>
              </a:p>
            </p:txBody>
          </p:sp>
        </p:grp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9F082C18-1984-4ACB-9F14-5F0A213BDCB3}"/>
                </a:ext>
              </a:extLst>
            </p:cNvPr>
            <p:cNvCxnSpPr/>
            <p:nvPr/>
          </p:nvCxnSpPr>
          <p:spPr>
            <a:xfrm>
              <a:off x="1213402" y="3193774"/>
              <a:ext cx="641902" cy="0"/>
            </a:xfrm>
            <a:prstGeom prst="line">
              <a:avLst/>
            </a:prstGeom>
            <a:ln w="5715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09347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6">
            <a:extLst>
              <a:ext uri="{FF2B5EF4-FFF2-40B4-BE49-F238E27FC236}">
                <a16:creationId xmlns:a16="http://schemas.microsoft.com/office/drawing/2014/main" id="{BD402DC8-001E-49C3-82CC-FCC114A9C2B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2" name="灯片编号占位符 1">
            <a:extLst>
              <a:ext uri="{FF2B5EF4-FFF2-40B4-BE49-F238E27FC236}">
                <a16:creationId xmlns:a16="http://schemas.microsoft.com/office/drawing/2014/main" id="{09845616-FFCF-471D-B301-8072FC8297D8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43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aphicFrame>
        <p:nvGraphicFramePr>
          <p:cNvPr id="13" name="图表 12">
            <a:extLst>
              <a:ext uri="{FF2B5EF4-FFF2-40B4-BE49-F238E27FC236}">
                <a16:creationId xmlns:a16="http://schemas.microsoft.com/office/drawing/2014/main" id="{CFA25DF0-7AED-455D-AD48-34A9C12DF3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62779444"/>
              </p:ext>
            </p:extLst>
          </p:nvPr>
        </p:nvGraphicFramePr>
        <p:xfrm>
          <a:off x="334963" y="1358317"/>
          <a:ext cx="6212050" cy="41413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组合 13">
            <a:extLst>
              <a:ext uri="{FF2B5EF4-FFF2-40B4-BE49-F238E27FC236}">
                <a16:creationId xmlns:a16="http://schemas.microsoft.com/office/drawing/2014/main" id="{96DAF550-D4E7-4696-A192-F42C815CFC44}"/>
              </a:ext>
            </a:extLst>
          </p:cNvPr>
          <p:cNvGrpSpPr/>
          <p:nvPr/>
        </p:nvGrpSpPr>
        <p:grpSpPr>
          <a:xfrm>
            <a:off x="6714361" y="1403639"/>
            <a:ext cx="4330700" cy="1177118"/>
            <a:chOff x="1130300" y="2187545"/>
            <a:chExt cx="4330700" cy="1177118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CB7106B2-AA04-49DD-9E3F-F41CFB7878FD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3FBE42C0-A023-459B-9A8D-FF672934CEC4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4713DDB3-B222-440D-B1DC-BB7F5C9E350A}"/>
              </a:ext>
            </a:extLst>
          </p:cNvPr>
          <p:cNvGrpSpPr/>
          <p:nvPr/>
        </p:nvGrpSpPr>
        <p:grpSpPr>
          <a:xfrm>
            <a:off x="6714361" y="2840441"/>
            <a:ext cx="4330700" cy="1177118"/>
            <a:chOff x="1130300" y="2187545"/>
            <a:chExt cx="4330700" cy="1177118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8A3E3AF2-2550-4BB1-8ADB-2F87512FD534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B0A0689E-AC2A-4697-AB13-BD55EA4B221C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654D3B26-0DB3-4983-AC05-BFA5AF5EF1FB}"/>
              </a:ext>
            </a:extLst>
          </p:cNvPr>
          <p:cNvGrpSpPr/>
          <p:nvPr/>
        </p:nvGrpSpPr>
        <p:grpSpPr>
          <a:xfrm>
            <a:off x="6714361" y="4277243"/>
            <a:ext cx="4330700" cy="1177118"/>
            <a:chOff x="1130300" y="2187545"/>
            <a:chExt cx="4330700" cy="1177118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3CC4BC86-9D10-449E-A22B-D7F2B298D47B}"/>
                </a:ext>
              </a:extLst>
            </p:cNvPr>
            <p:cNvSpPr txBox="1"/>
            <p:nvPr/>
          </p:nvSpPr>
          <p:spPr>
            <a:xfrm>
              <a:off x="1130300" y="2187545"/>
              <a:ext cx="19543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rPr>
                <a:t>在此输入内容</a:t>
              </a:r>
              <a:endParaRPr lang="zh-CN" altLang="en-US" b="1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96450263-4A00-4BBD-B98C-8B61490403EB}"/>
                </a:ext>
              </a:extLst>
            </p:cNvPr>
            <p:cNvSpPr txBox="1"/>
            <p:nvPr/>
          </p:nvSpPr>
          <p:spPr>
            <a:xfrm>
              <a:off x="1130300" y="2587655"/>
              <a:ext cx="4330700" cy="777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pc="300" dirty="0">
                  <a:latin typeface="Source Han Sans"/>
                  <a:cs typeface="+mn-ea"/>
                  <a:sym typeface="Source Han Sans"/>
                </a:rPr>
                <a:t>学校办。浙江理工大学坐落在历史文化名城杭州市。学校办。</a:t>
              </a: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D7347949-C86F-4B69-9313-3E4D389A126F}"/>
              </a:ext>
            </a:extLst>
          </p:cNvPr>
          <p:cNvCxnSpPr/>
          <p:nvPr/>
        </p:nvCxnSpPr>
        <p:spPr>
          <a:xfrm>
            <a:off x="6824133" y="2683935"/>
            <a:ext cx="415806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>
            <a:extLst>
              <a:ext uri="{FF2B5EF4-FFF2-40B4-BE49-F238E27FC236}">
                <a16:creationId xmlns:a16="http://schemas.microsoft.com/office/drawing/2014/main" id="{5092593E-DB8B-4A95-95D4-36569672CF8C}"/>
              </a:ext>
            </a:extLst>
          </p:cNvPr>
          <p:cNvCxnSpPr/>
          <p:nvPr/>
        </p:nvCxnSpPr>
        <p:spPr>
          <a:xfrm>
            <a:off x="6824133" y="4140202"/>
            <a:ext cx="415806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3476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31CAEB1A-DC50-420A-9E6D-004EE64D9F4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6" name="灯片编号占位符 2">
            <a:extLst>
              <a:ext uri="{FF2B5EF4-FFF2-40B4-BE49-F238E27FC236}">
                <a16:creationId xmlns:a16="http://schemas.microsoft.com/office/drawing/2014/main" id="{2F254D37-E79A-4C82-B318-2B683B39FE3A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44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id="{2D38EAF2-0838-47A8-A593-477BC233C32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16897276"/>
              </p:ext>
            </p:extLst>
          </p:nvPr>
        </p:nvGraphicFramePr>
        <p:xfrm>
          <a:off x="2032000" y="3008243"/>
          <a:ext cx="8128000" cy="31300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文本框 6">
            <a:extLst>
              <a:ext uri="{FF2B5EF4-FFF2-40B4-BE49-F238E27FC236}">
                <a16:creationId xmlns:a16="http://schemas.microsoft.com/office/drawing/2014/main" id="{B76B6D08-33F2-44DF-BD25-C27E3934D4A0}"/>
              </a:ext>
            </a:extLst>
          </p:cNvPr>
          <p:cNvSpPr txBox="1"/>
          <p:nvPr/>
        </p:nvSpPr>
        <p:spPr>
          <a:xfrm>
            <a:off x="4601141" y="1460312"/>
            <a:ext cx="31675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输入你需要的内容</a:t>
            </a: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6ED7C37C-4C0E-40EA-828B-3851066DDBE3}"/>
              </a:ext>
            </a:extLst>
          </p:cNvPr>
          <p:cNvSpPr txBox="1"/>
          <p:nvPr/>
        </p:nvSpPr>
        <p:spPr>
          <a:xfrm>
            <a:off x="806450" y="1987258"/>
            <a:ext cx="10756900" cy="10209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学校办学历史悠久。浙江理工大学坐落在历史文化名城杭州市，占地面积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2100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余亩。学校前身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——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蚕学馆，是杭州知府林启为实现实业救国、教育救国的宏愿于</a:t>
            </a:r>
            <a:r>
              <a:rPr lang="en-US" altLang="zh-CN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1897</a:t>
            </a:r>
            <a:r>
              <a:rPr lang="zh-CN" altLang="en-US" sz="1600" spc="3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年创办的，是我国最早创办的新学教育机构之一。</a:t>
            </a:r>
          </a:p>
        </p:txBody>
      </p:sp>
    </p:spTree>
    <p:extLst>
      <p:ext uri="{BB962C8B-B14F-4D97-AF65-F5344CB8AC3E}">
        <p14:creationId xmlns:p14="http://schemas.microsoft.com/office/powerpoint/2010/main" val="1886912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5070AA1-6FE5-43F6-87A8-1B431F0933F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FE84B096-CD36-4B1C-B6DB-674A07CEB91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45</a:t>
            </a:fld>
            <a:endParaRPr lang="zh-CN" altLang="en-US" dirty="0"/>
          </a:p>
        </p:txBody>
      </p:sp>
      <p:graphicFrame>
        <p:nvGraphicFramePr>
          <p:cNvPr id="6" name="图表 5">
            <a:extLst>
              <a:ext uri="{FF2B5EF4-FFF2-40B4-BE49-F238E27FC236}">
                <a16:creationId xmlns:a16="http://schemas.microsoft.com/office/drawing/2014/main" id="{F70EB8A3-44A6-48AE-8D94-F5ED1A5F942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079275"/>
              </p:ext>
            </p:extLst>
          </p:nvPr>
        </p:nvGraphicFramePr>
        <p:xfrm>
          <a:off x="947738" y="1584960"/>
          <a:ext cx="4914582" cy="41571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7" name="组合 6">
            <a:extLst>
              <a:ext uri="{FF2B5EF4-FFF2-40B4-BE49-F238E27FC236}">
                <a16:creationId xmlns:a16="http://schemas.microsoft.com/office/drawing/2014/main" id="{8C7F9CCB-8713-49F7-A80E-07FB3CB3A9E5}"/>
              </a:ext>
            </a:extLst>
          </p:cNvPr>
          <p:cNvGrpSpPr/>
          <p:nvPr/>
        </p:nvGrpSpPr>
        <p:grpSpPr>
          <a:xfrm>
            <a:off x="6340475" y="1641207"/>
            <a:ext cx="4382815" cy="3899265"/>
            <a:chOff x="1123038" y="2001305"/>
            <a:chExt cx="4382815" cy="3899265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B3FF28AF-748C-41B9-8F7B-583D2A9A01D5}"/>
                </a:ext>
              </a:extLst>
            </p:cNvPr>
            <p:cNvGrpSpPr/>
            <p:nvPr/>
          </p:nvGrpSpPr>
          <p:grpSpPr>
            <a:xfrm>
              <a:off x="1123038" y="2001305"/>
              <a:ext cx="4382815" cy="3899265"/>
              <a:chOff x="7504385" y="1691286"/>
              <a:chExt cx="4382815" cy="3899265"/>
            </a:xfrm>
          </p:grpSpPr>
          <p:sp>
            <p:nvSpPr>
              <p:cNvPr id="10" name="文本框 9">
                <a:extLst>
                  <a:ext uri="{FF2B5EF4-FFF2-40B4-BE49-F238E27FC236}">
                    <a16:creationId xmlns:a16="http://schemas.microsoft.com/office/drawing/2014/main" id="{7D85F7A6-678D-4A59-B51C-6D7A51794471}"/>
                  </a:ext>
                </a:extLst>
              </p:cNvPr>
              <p:cNvSpPr txBox="1"/>
              <p:nvPr/>
            </p:nvSpPr>
            <p:spPr>
              <a:xfrm>
                <a:off x="7504385" y="1691286"/>
                <a:ext cx="3499945" cy="10819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zh-CN" altLang="en-US" sz="2800" b="1" spc="3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浙江理工大学坐落在历史文化名城</a:t>
                </a:r>
                <a:endParaRPr lang="zh-CN" altLang="en-US" sz="2000" b="1" spc="300" dirty="0">
                  <a:solidFill>
                    <a:schemeClr val="accent1"/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" name="文本框 10">
                <a:extLst>
                  <a:ext uri="{FF2B5EF4-FFF2-40B4-BE49-F238E27FC236}">
                    <a16:creationId xmlns:a16="http://schemas.microsoft.com/office/drawing/2014/main" id="{0345CAC0-5F39-44D6-9B0E-D778B7B04101}"/>
                  </a:ext>
                </a:extLst>
              </p:cNvPr>
              <p:cNvSpPr txBox="1"/>
              <p:nvPr/>
            </p:nvSpPr>
            <p:spPr>
              <a:xfrm>
                <a:off x="7504385" y="3049471"/>
                <a:ext cx="4382815" cy="254108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学校办学历史悠久。浙江理工大学坐落在历史文化名城杭州市，占地面积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2100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余亩。学校前身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——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蚕学馆，是杭州知府林启为实现实业救国、教育救国的宏愿于</a:t>
                </a:r>
                <a:r>
                  <a:rPr lang="en-US" altLang="zh-CN" dirty="0">
                    <a:latin typeface="Source Han Sans"/>
                    <a:cs typeface="+mn-ea"/>
                    <a:sym typeface="Source Han Sans"/>
                  </a:rPr>
                  <a:t>1897</a:t>
                </a:r>
                <a:r>
                  <a:rPr lang="zh-CN" altLang="en-US" dirty="0">
                    <a:latin typeface="Source Han Sans"/>
                    <a:cs typeface="+mn-ea"/>
                    <a:sym typeface="Source Han Sans"/>
                  </a:rPr>
                  <a:t>年创办的，是我国最早创办的新学教育机构之一。</a:t>
                </a:r>
              </a:p>
            </p:txBody>
          </p:sp>
        </p:grp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B27F7FB9-6641-4673-AAEF-34DFCB7E99E7}"/>
                </a:ext>
              </a:extLst>
            </p:cNvPr>
            <p:cNvCxnSpPr/>
            <p:nvPr/>
          </p:nvCxnSpPr>
          <p:spPr>
            <a:xfrm>
              <a:off x="1213402" y="3193774"/>
              <a:ext cx="641902" cy="0"/>
            </a:xfrm>
            <a:prstGeom prst="line">
              <a:avLst/>
            </a:prstGeom>
            <a:ln w="57150" cap="rnd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01892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id="{101E8B2A-446A-4AA7-8FFE-E4D642C08DCB}"/>
              </a:ext>
            </a:extLst>
          </p:cNvPr>
          <p:cNvGrpSpPr/>
          <p:nvPr/>
        </p:nvGrpSpPr>
        <p:grpSpPr>
          <a:xfrm>
            <a:off x="-2149544" y="1568516"/>
            <a:ext cx="16480929" cy="3720969"/>
            <a:chOff x="-2149544" y="1568516"/>
            <a:chExt cx="16480929" cy="3720969"/>
          </a:xfrm>
        </p:grpSpPr>
        <p:sp>
          <p:nvSpPr>
            <p:cNvPr id="5" name="平行四边形 4">
              <a:extLst>
                <a:ext uri="{FF2B5EF4-FFF2-40B4-BE49-F238E27FC236}">
                  <a16:creationId xmlns:a16="http://schemas.microsoft.com/office/drawing/2014/main" id="{D42EB52D-56F6-444E-8F99-7041D87DF693}"/>
                </a:ext>
              </a:extLst>
            </p:cNvPr>
            <p:cNvSpPr/>
            <p:nvPr/>
          </p:nvSpPr>
          <p:spPr>
            <a:xfrm>
              <a:off x="-1625599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平行四边形 5">
              <a:extLst>
                <a:ext uri="{FF2B5EF4-FFF2-40B4-BE49-F238E27FC236}">
                  <a16:creationId xmlns:a16="http://schemas.microsoft.com/office/drawing/2014/main" id="{2D34BC13-56B8-4A52-853C-59865E5E2E68}"/>
                </a:ext>
              </a:extLst>
            </p:cNvPr>
            <p:cNvSpPr/>
            <p:nvPr/>
          </p:nvSpPr>
          <p:spPr>
            <a:xfrm>
              <a:off x="7548946" y="1568516"/>
              <a:ext cx="6268654" cy="3720969"/>
            </a:xfrm>
            <a:prstGeom prst="parallelogram">
              <a:avLst/>
            </a:prstGeom>
            <a:blipFill dpi="0" rotWithShape="1">
              <a:blip r:embed="rId2"/>
              <a:srcRect/>
              <a:tile tx="76200" ty="-120650" sx="100000" sy="100000" flip="none" algn="ctr"/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平行四边形 3">
              <a:extLst>
                <a:ext uri="{FF2B5EF4-FFF2-40B4-BE49-F238E27FC236}">
                  <a16:creationId xmlns:a16="http://schemas.microsoft.com/office/drawing/2014/main" id="{BD7C2742-3ECF-4EBA-BE08-A0D50D1CA99D}"/>
                </a:ext>
              </a:extLst>
            </p:cNvPr>
            <p:cNvSpPr/>
            <p:nvPr/>
          </p:nvSpPr>
          <p:spPr>
            <a:xfrm>
              <a:off x="3181351" y="1568516"/>
              <a:ext cx="5829299" cy="3720969"/>
            </a:xfrm>
            <a:prstGeom prst="parallelogram">
              <a:avLst/>
            </a:prstGeom>
            <a:gradFill flip="none" rotWithShape="1">
              <a:gsLst>
                <a:gs pos="100000">
                  <a:schemeClr val="accent1">
                    <a:lumMod val="75000"/>
                  </a:schemeClr>
                </a:gs>
                <a:gs pos="0">
                  <a:schemeClr val="accent1">
                    <a:lumMod val="5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平行四边形 27">
              <a:extLst>
                <a:ext uri="{FF2B5EF4-FFF2-40B4-BE49-F238E27FC236}">
                  <a16:creationId xmlns:a16="http://schemas.microsoft.com/office/drawing/2014/main" id="{EEA9C601-0066-4A23-BFFA-EDC4131AF005}"/>
                </a:ext>
              </a:extLst>
            </p:cNvPr>
            <p:cNvSpPr/>
            <p:nvPr/>
          </p:nvSpPr>
          <p:spPr>
            <a:xfrm>
              <a:off x="-2149544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平行四边形 28">
              <a:extLst>
                <a:ext uri="{FF2B5EF4-FFF2-40B4-BE49-F238E27FC236}">
                  <a16:creationId xmlns:a16="http://schemas.microsoft.com/office/drawing/2014/main" id="{3DCD931C-5038-4B49-93C3-93E23D809B41}"/>
                </a:ext>
              </a:extLst>
            </p:cNvPr>
            <p:cNvSpPr/>
            <p:nvPr/>
          </p:nvSpPr>
          <p:spPr>
            <a:xfrm>
              <a:off x="8062731" y="1568516"/>
              <a:ext cx="6268654" cy="3720969"/>
            </a:xfrm>
            <a:prstGeom prst="parallelogram">
              <a:avLst/>
            </a:prstGeom>
            <a:solidFill>
              <a:schemeClr val="accent1">
                <a:alpha val="58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0715C99D-29CF-49AB-B09E-228FD1D941A8}"/>
              </a:ext>
            </a:extLst>
          </p:cNvPr>
          <p:cNvSpPr txBox="1"/>
          <p:nvPr/>
        </p:nvSpPr>
        <p:spPr>
          <a:xfrm>
            <a:off x="566890" y="1543869"/>
            <a:ext cx="11058220" cy="37702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3900" dirty="0">
                <a:solidFill>
                  <a:schemeClr val="bg1">
                    <a:alpha val="12000"/>
                  </a:schemeClr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PART05</a:t>
            </a:r>
            <a:endParaRPr lang="zh-CN" altLang="en-US" sz="23900" dirty="0">
              <a:solidFill>
                <a:schemeClr val="bg1">
                  <a:alpha val="12000"/>
                </a:schemeClr>
              </a:solidFill>
              <a:latin typeface="思源黑体 CN Regular" panose="020B0500000000000000" pitchFamily="34" charset="-122"/>
              <a:ea typeface="思源黑体 CN Regular" panose="020B0500000000000000" pitchFamily="34" charset="-122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04850A26-AF9D-4B23-B3D1-B41E83DBE607}"/>
              </a:ext>
            </a:extLst>
          </p:cNvPr>
          <p:cNvSpPr/>
          <p:nvPr/>
        </p:nvSpPr>
        <p:spPr>
          <a:xfrm>
            <a:off x="5287929" y="2151316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46A623E1-86D1-4969-8D37-0C3BA3EF26FC}"/>
              </a:ext>
            </a:extLst>
          </p:cNvPr>
          <p:cNvSpPr txBox="1"/>
          <p:nvPr/>
        </p:nvSpPr>
        <p:spPr>
          <a:xfrm>
            <a:off x="4391376" y="3875688"/>
            <a:ext cx="34092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800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输入题目五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7C267C73-D5E2-41F5-837C-62C38232B174}"/>
              </a:ext>
            </a:extLst>
          </p:cNvPr>
          <p:cNvGrpSpPr/>
          <p:nvPr/>
        </p:nvGrpSpPr>
        <p:grpSpPr>
          <a:xfrm>
            <a:off x="5550035" y="2484800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B230B643-9CE1-4453-B664-801BE346639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2979E0A7-05DE-4378-BDDC-C9CC376F79A7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3" name="组合 22">
                <a:extLst>
                  <a:ext uri="{FF2B5EF4-FFF2-40B4-BE49-F238E27FC236}">
                    <a16:creationId xmlns:a16="http://schemas.microsoft.com/office/drawing/2014/main" id="{F594F57D-77EA-431A-97AC-CCF68C669A2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D95A7416-8BC8-4EE2-A57F-546B1E947AF5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4A2531E7-B419-4986-88F6-56818FA53D25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610DC96-BF5B-490D-B543-7A5764109505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DF3850E3-3895-44D9-9B15-D72E5B764B48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040B384C-504B-4E48-BE21-8901F0C91C8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7404F08A-F0F7-45E4-BE13-4B321011457C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D5174A22-FECD-448F-9618-1B3113BD46C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AABB11B5-8FF9-439C-BB3B-7235ABC50431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BD7CE28C-85E9-4EF8-A39B-EB5361FCE9E8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153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CAEA61C-B5AF-47C4-BF8C-D126340A8E2F}"/>
              </a:ext>
            </a:extLst>
          </p:cNvPr>
          <p:cNvGrpSpPr/>
          <p:nvPr/>
        </p:nvGrpSpPr>
        <p:grpSpPr>
          <a:xfrm rot="10800000" flipV="1">
            <a:off x="4871815" y="-7527383"/>
            <a:ext cx="11809557" cy="23460788"/>
            <a:chOff x="-1757842" y="-3626771"/>
            <a:chExt cx="7499314" cy="14898088"/>
          </a:xfrm>
        </p:grpSpPr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FB6ED470-71AE-4FAC-9321-1DAEE62D0003}"/>
                </a:ext>
              </a:extLst>
            </p:cNvPr>
            <p:cNvSpPr/>
            <p:nvPr/>
          </p:nvSpPr>
          <p:spPr>
            <a:xfrm>
              <a:off x="-1602200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CA4F30AE-33E1-4E75-AECB-C720589732AB}"/>
                </a:ext>
              </a:extLst>
            </p:cNvPr>
            <p:cNvSpPr/>
            <p:nvPr/>
          </p:nvSpPr>
          <p:spPr>
            <a:xfrm>
              <a:off x="-1757842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</a:schemeClr>
                </a:gs>
                <a:gs pos="100000">
                  <a:schemeClr val="accent1">
                    <a:lumMod val="75000"/>
                  </a:schemeClr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id="{69333504-8B4F-40F8-95EF-ADDED63906C4}"/>
                </a:ext>
              </a:extLst>
            </p:cNvPr>
            <p:cNvSpPr/>
            <p:nvPr/>
          </p:nvSpPr>
          <p:spPr>
            <a:xfrm>
              <a:off x="-1482611" y="-3626771"/>
              <a:ext cx="7224083" cy="14898088"/>
            </a:xfrm>
            <a:custGeom>
              <a:avLst/>
              <a:gdLst>
                <a:gd name="connsiteX0" fmla="*/ 6848248 w 7224083"/>
                <a:gd name="connsiteY0" fmla="*/ 2096424 h 12654895"/>
                <a:gd name="connsiteX1" fmla="*/ 6772048 w 7224083"/>
                <a:gd name="connsiteY1" fmla="*/ 5093624 h 12654895"/>
                <a:gd name="connsiteX2" fmla="*/ 7203848 w 7224083"/>
                <a:gd name="connsiteY2" fmla="*/ 8065424 h 12654895"/>
                <a:gd name="connsiteX3" fmla="*/ 6111648 w 7224083"/>
                <a:gd name="connsiteY3" fmla="*/ 12129424 h 12654895"/>
                <a:gd name="connsiteX4" fmla="*/ 2555648 w 7224083"/>
                <a:gd name="connsiteY4" fmla="*/ 11951624 h 12654895"/>
                <a:gd name="connsiteX5" fmla="*/ 66448 w 7224083"/>
                <a:gd name="connsiteY5" fmla="*/ 6185824 h 12654895"/>
                <a:gd name="connsiteX6" fmla="*/ 1260248 w 7224083"/>
                <a:gd name="connsiteY6" fmla="*/ 115224 h 12654895"/>
                <a:gd name="connsiteX7" fmla="*/ 6797448 w 7224083"/>
                <a:gd name="connsiteY7" fmla="*/ 2198024 h 12654895"/>
                <a:gd name="connsiteX8" fmla="*/ 6848248 w 7224083"/>
                <a:gd name="connsiteY8" fmla="*/ 2096424 h 126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4083" h="12654895">
                  <a:moveTo>
                    <a:pt x="6848248" y="2096424"/>
                  </a:moveTo>
                  <a:cubicBezTo>
                    <a:pt x="6844015" y="2579024"/>
                    <a:pt x="6712781" y="4098791"/>
                    <a:pt x="6772048" y="5093624"/>
                  </a:cubicBezTo>
                  <a:cubicBezTo>
                    <a:pt x="6831315" y="6088457"/>
                    <a:pt x="7313915" y="6892791"/>
                    <a:pt x="7203848" y="8065424"/>
                  </a:cubicBezTo>
                  <a:cubicBezTo>
                    <a:pt x="7093781" y="9238057"/>
                    <a:pt x="6886348" y="11481724"/>
                    <a:pt x="6111648" y="12129424"/>
                  </a:cubicBezTo>
                  <a:cubicBezTo>
                    <a:pt x="5336948" y="12777124"/>
                    <a:pt x="3563181" y="12942224"/>
                    <a:pt x="2555648" y="11951624"/>
                  </a:cubicBezTo>
                  <a:cubicBezTo>
                    <a:pt x="1548115" y="10961024"/>
                    <a:pt x="282348" y="8158557"/>
                    <a:pt x="66448" y="6185824"/>
                  </a:cubicBezTo>
                  <a:cubicBezTo>
                    <a:pt x="-149452" y="4213091"/>
                    <a:pt x="138415" y="779857"/>
                    <a:pt x="1260248" y="115224"/>
                  </a:cubicBezTo>
                  <a:cubicBezTo>
                    <a:pt x="2382081" y="-549409"/>
                    <a:pt x="5870348" y="1863591"/>
                    <a:pt x="6797448" y="2198024"/>
                  </a:cubicBezTo>
                  <a:cubicBezTo>
                    <a:pt x="7724548" y="2532457"/>
                    <a:pt x="6852481" y="1613824"/>
                    <a:pt x="6848248" y="209642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E5A4F131-B9AC-4EAB-BE89-5F4CBBA85B57}"/>
              </a:ext>
            </a:extLst>
          </p:cNvPr>
          <p:cNvGrpSpPr/>
          <p:nvPr userDrawn="1"/>
        </p:nvGrpSpPr>
        <p:grpSpPr>
          <a:xfrm>
            <a:off x="7220165" y="4966311"/>
            <a:ext cx="736063" cy="681584"/>
            <a:chOff x="2322083" y="2524595"/>
            <a:chExt cx="182169" cy="168686"/>
          </a:xfrm>
          <a:solidFill>
            <a:srgbClr val="F2F2F2">
              <a:alpha val="2000"/>
            </a:srgb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49E970E8-B362-4DA6-A66B-D8E61BC1207C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:a16="http://schemas.microsoft.com/office/drawing/2014/main" id="{1B955483-4E23-4F9B-B8F2-9ABF29C7E982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888B68BD-90FA-45BC-BA42-F5AE1103014B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29460D75-858F-4ED2-AE6E-793BA882E584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88545885-D2F0-49A7-854B-4905867EE647}"/>
              </a:ext>
            </a:extLst>
          </p:cNvPr>
          <p:cNvGrpSpPr/>
          <p:nvPr userDrawn="1"/>
        </p:nvGrpSpPr>
        <p:grpSpPr>
          <a:xfrm>
            <a:off x="8027026" y="5672720"/>
            <a:ext cx="604434" cy="538233"/>
            <a:chOff x="2521774" y="2699425"/>
            <a:chExt cx="149592" cy="133208"/>
          </a:xfrm>
          <a:solidFill>
            <a:srgbClr val="F2F2F2">
              <a:alpha val="2000"/>
            </a:srgbClr>
          </a:solidFill>
        </p:grpSpPr>
        <p:sp>
          <p:nvSpPr>
            <p:cNvPr id="67" name="任意多边形: 形状 66">
              <a:extLst>
                <a:ext uri="{FF2B5EF4-FFF2-40B4-BE49-F238E27FC236}">
                  <a16:creationId xmlns:a16="http://schemas.microsoft.com/office/drawing/2014/main" id="{92C8EC0A-2EB3-4A34-B05A-5CF78CFDE1A1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:a16="http://schemas.microsoft.com/office/drawing/2014/main" id="{42B07EF0-07A9-4674-BFF7-DDD269D87FF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98996F6C-A01B-4129-8364-F000D6E6550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974C924F-4C99-463C-B0E7-D0E2189DACBC}"/>
              </a:ext>
            </a:extLst>
          </p:cNvPr>
          <p:cNvGrpSpPr/>
          <p:nvPr userDrawn="1"/>
        </p:nvGrpSpPr>
        <p:grpSpPr>
          <a:xfrm>
            <a:off x="8948065" y="5988004"/>
            <a:ext cx="699233" cy="603678"/>
            <a:chOff x="2749723" y="2777455"/>
            <a:chExt cx="173054" cy="149405"/>
          </a:xfrm>
          <a:solidFill>
            <a:srgbClr val="F2F2F2">
              <a:alpha val="2000"/>
            </a:srgbClr>
          </a:solidFill>
        </p:grpSpPr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4940E772-31DC-46E9-BD88-20D5E182D81E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33FD70DA-4B67-4B6B-B5C4-503BC77FAB8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0" name="任意多边形: 形状 19">
            <a:extLst>
              <a:ext uri="{FF2B5EF4-FFF2-40B4-BE49-F238E27FC236}">
                <a16:creationId xmlns:a16="http://schemas.microsoft.com/office/drawing/2014/main" id="{4E53A1B4-110E-4994-B8AC-76B53D968EA7}"/>
              </a:ext>
            </a:extLst>
          </p:cNvPr>
          <p:cNvSpPr/>
          <p:nvPr userDrawn="1"/>
        </p:nvSpPr>
        <p:spPr>
          <a:xfrm>
            <a:off x="10036043" y="6141440"/>
            <a:ext cx="546868" cy="402956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1" name="任意多边形: 形状 20">
            <a:extLst>
              <a:ext uri="{FF2B5EF4-FFF2-40B4-BE49-F238E27FC236}">
                <a16:creationId xmlns:a16="http://schemas.microsoft.com/office/drawing/2014/main" id="{47CDD8E2-53D8-422E-A466-F7AF3B725F32}"/>
              </a:ext>
            </a:extLst>
          </p:cNvPr>
          <p:cNvSpPr/>
          <p:nvPr userDrawn="1"/>
        </p:nvSpPr>
        <p:spPr>
          <a:xfrm>
            <a:off x="11044147" y="5693578"/>
            <a:ext cx="604434" cy="719561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:a16="http://schemas.microsoft.com/office/drawing/2014/main" id="{27E73E61-2EC4-422E-9AF2-840D0AFA8FD5}"/>
              </a:ext>
            </a:extLst>
          </p:cNvPr>
          <p:cNvSpPr/>
          <p:nvPr userDrawn="1"/>
        </p:nvSpPr>
        <p:spPr>
          <a:xfrm>
            <a:off x="11823432" y="4973511"/>
            <a:ext cx="575649" cy="719561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rgbClr val="F2F2F2">
              <a:alpha val="2000"/>
            </a:srgb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id="{3B72566B-3284-4654-94CE-74E9DC1B8695}"/>
              </a:ext>
            </a:extLst>
          </p:cNvPr>
          <p:cNvSpPr/>
          <p:nvPr userDrawn="1"/>
        </p:nvSpPr>
        <p:spPr>
          <a:xfrm>
            <a:off x="7388017" y="947683"/>
            <a:ext cx="4950584" cy="4950588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4" name="任意多边形: 形状 23">
            <a:extLst>
              <a:ext uri="{FF2B5EF4-FFF2-40B4-BE49-F238E27FC236}">
                <a16:creationId xmlns:a16="http://schemas.microsoft.com/office/drawing/2014/main" id="{85C5C001-9626-49CA-8ECA-7749881A1C43}"/>
              </a:ext>
            </a:extLst>
          </p:cNvPr>
          <p:cNvSpPr/>
          <p:nvPr userDrawn="1"/>
        </p:nvSpPr>
        <p:spPr>
          <a:xfrm>
            <a:off x="6401049" y="-39289"/>
            <a:ext cx="6936578" cy="6936578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rgbClr val="F2F2F2">
                <a:alpha val="2000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3FEB9135-92BC-44ED-8118-7C33601999AB}"/>
              </a:ext>
            </a:extLst>
          </p:cNvPr>
          <p:cNvGrpSpPr/>
          <p:nvPr userDrawn="1"/>
        </p:nvGrpSpPr>
        <p:grpSpPr>
          <a:xfrm>
            <a:off x="7656015" y="1733513"/>
            <a:ext cx="4423584" cy="3879843"/>
            <a:chOff x="2429952" y="1724506"/>
            <a:chExt cx="1094798" cy="960227"/>
          </a:xfrm>
          <a:solidFill>
            <a:srgbClr val="F2F2F2">
              <a:alpha val="2000"/>
            </a:srgbClr>
          </a:solidFill>
        </p:grpSpPr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E2CBC55B-BC54-4224-82C6-4F72BA026FE7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47608CE1-3C4E-4023-8EC7-C834C6F0FBB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0" name="组合 59">
                <a:extLst>
                  <a:ext uri="{FF2B5EF4-FFF2-40B4-BE49-F238E27FC236}">
                    <a16:creationId xmlns:a16="http://schemas.microsoft.com/office/drawing/2014/main" id="{7165EE08-1C4C-443C-885A-7880028C80BC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50BAA3FE-03A9-4CE3-A959-1C9AD82F7A5A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6A11EC8-6B89-4C98-8669-800D86501CB3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77892F24-1FE9-43DE-9F6F-963B0B8CDFD4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5775B4EB-C9E8-40CE-946D-FF80DC5F7832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ECE99D13-08C1-42BD-AE6F-A987F46DF5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77C5672-7F14-4B51-B588-CE206ED8B00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7CFC787E-A415-4C20-BE5D-8D7C748BD16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3604049B-7DF3-428F-94BC-A0F5B4A3947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92EAFAB8-2E83-4FEF-872E-326B9F0E73F9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A43B742F-8C86-4C73-8F48-9757E1A10206}"/>
              </a:ext>
            </a:extLst>
          </p:cNvPr>
          <p:cNvGrpSpPr/>
          <p:nvPr userDrawn="1"/>
        </p:nvGrpSpPr>
        <p:grpSpPr>
          <a:xfrm>
            <a:off x="6809528" y="360556"/>
            <a:ext cx="6110516" cy="2504073"/>
            <a:chOff x="2220454" y="1384711"/>
            <a:chExt cx="1512299" cy="619736"/>
          </a:xfrm>
          <a:solidFill>
            <a:srgbClr val="F2F2F2">
              <a:alpha val="2000"/>
            </a:srgbClr>
          </a:solidFill>
        </p:grpSpPr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27A09B8C-90DF-45E7-B7B0-A01A9E481812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8D5F0C8A-5780-4E5D-B10F-5FDA34BE961C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538B443B-483B-4AD4-88A1-347B10EFB1FC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E2DED53C-A56C-49D2-A010-2B117E7F39B4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06993B84-3FDD-4505-B83B-B64D9963E0C2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7E8CB5DE-834E-481E-83F4-8BCBB06C6CA1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:a16="http://schemas.microsoft.com/office/drawing/2014/main" id="{6AA59354-76BC-4E7B-983D-4BF40D3AC33D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C992AC56-6492-4A2D-BD3F-ED423E0CA58A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0B798E0A-A527-4708-95A2-1BA89AF4F4E2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7E62C3CC-5088-4740-8B00-EB901D213A4F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50630499-3E02-46ED-851F-FB72FB0A7160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id="{D6E02AA5-7656-4FB3-8CA0-06EDE5503A27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C1858243-469E-43B0-9C62-9EED0999530F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814BAAB3-B228-4AC0-97B2-83FE304512F9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8465798E-9BF4-4A18-B4D0-5CCF78186F8C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4B69D2E2-5BFC-40B0-8D97-C818B9A315C4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003FEC04-BF6E-4DC0-857E-D445DD12D311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B358BC61-1987-4B22-AA9D-F15D70B0729C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7A181FAC-2A3C-4E91-8B7C-5BF7082673A7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9872DB2B-EAC0-4984-A752-6D1BB70DB72E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3D45C7BD-EB13-4F94-BBF8-C3498E7417CF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5692ADC3-A639-4C5F-8E2C-C536105094B9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2EF8A3CF-BA0F-47E4-ABE4-713A244E84C8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438CD82-B61E-4EF4-895F-58697D03A11F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76D50D00-C165-4D67-8591-C2DE913E42FB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id="{2A57BC2E-1823-4402-987F-BD1926FD1C1B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FDAF4740-7431-4A5E-A541-3915BE1A4CFF}"/>
              </a:ext>
            </a:extLst>
          </p:cNvPr>
          <p:cNvGrpSpPr/>
          <p:nvPr/>
        </p:nvGrpSpPr>
        <p:grpSpPr>
          <a:xfrm>
            <a:off x="6281768" y="1881411"/>
            <a:ext cx="5399236" cy="2964729"/>
            <a:chOff x="6803836" y="2659156"/>
            <a:chExt cx="4324362" cy="2964729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869FF9EA-B236-4C5D-92F3-F5FAEEEA5BF0}"/>
                </a:ext>
              </a:extLst>
            </p:cNvPr>
            <p:cNvSpPr txBox="1"/>
            <p:nvPr/>
          </p:nvSpPr>
          <p:spPr>
            <a:xfrm>
              <a:off x="6803836" y="2659156"/>
              <a:ext cx="432436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400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在此输入你的题目五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EE0270E8-E0CA-4703-BA17-A999B4D8C8A9}"/>
                </a:ext>
              </a:extLst>
            </p:cNvPr>
            <p:cNvSpPr txBox="1"/>
            <p:nvPr/>
          </p:nvSpPr>
          <p:spPr>
            <a:xfrm>
              <a:off x="6841997" y="3498303"/>
              <a:ext cx="4176767" cy="21255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学校办学历史悠久。浙江理工大学坐落在历史文化名城杭州市，占地面积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2100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余亩。学校前身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——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蚕学馆，是杭州知府林启为实现实业救国、教育救国的宏愿于</a:t>
              </a:r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1897</a:t>
              </a:r>
              <a:r>
                <a:rPr lang="zh-CN" altLang="en-US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年创办的，是我国最早创办的新学教育机构之一。</a:t>
              </a:r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DC8E1489-049C-4139-A8D9-2D42D586677D}"/>
              </a:ext>
            </a:extLst>
          </p:cNvPr>
          <p:cNvGrpSpPr/>
          <p:nvPr/>
        </p:nvGrpSpPr>
        <p:grpSpPr>
          <a:xfrm>
            <a:off x="1827986" y="1269853"/>
            <a:ext cx="2154931" cy="4187187"/>
            <a:chOff x="977086" y="1269853"/>
            <a:chExt cx="2154931" cy="4187187"/>
          </a:xfrm>
        </p:grpSpPr>
        <p:sp>
          <p:nvSpPr>
            <p:cNvPr id="85" name="任意多边形: 形状 84">
              <a:extLst>
                <a:ext uri="{FF2B5EF4-FFF2-40B4-BE49-F238E27FC236}">
                  <a16:creationId xmlns:a16="http://schemas.microsoft.com/office/drawing/2014/main" id="{DA8D5AE3-1C90-4E1F-A552-75F279623B6A}"/>
                </a:ext>
              </a:extLst>
            </p:cNvPr>
            <p:cNvSpPr/>
            <p:nvPr/>
          </p:nvSpPr>
          <p:spPr>
            <a:xfrm>
              <a:off x="1042141" y="2154164"/>
              <a:ext cx="1974940" cy="2432218"/>
            </a:xfrm>
            <a:custGeom>
              <a:avLst/>
              <a:gdLst>
                <a:gd name="connsiteX0" fmla="*/ 1296800 w 1974940"/>
                <a:gd name="connsiteY0" fmla="*/ 1699993 h 2432218"/>
                <a:gd name="connsiteX1" fmla="*/ 1491520 w 1974940"/>
                <a:gd name="connsiteY1" fmla="*/ 1699993 h 2432218"/>
                <a:gd name="connsiteX2" fmla="*/ 1002267 w 1974940"/>
                <a:gd name="connsiteY2" fmla="*/ 2432218 h 2432218"/>
                <a:gd name="connsiteX3" fmla="*/ 1002267 w 1974940"/>
                <a:gd name="connsiteY3" fmla="*/ 1978798 h 2432218"/>
                <a:gd name="connsiteX4" fmla="*/ 1166691 w 1974940"/>
                <a:gd name="connsiteY4" fmla="*/ 1881574 h 2432218"/>
                <a:gd name="connsiteX5" fmla="*/ 1296800 w 1974940"/>
                <a:gd name="connsiteY5" fmla="*/ 1701422 h 2432218"/>
                <a:gd name="connsiteX6" fmla="*/ 67198 w 1974940"/>
                <a:gd name="connsiteY6" fmla="*/ 0 h 2432218"/>
                <a:gd name="connsiteX7" fmla="*/ 677710 w 1974940"/>
                <a:gd name="connsiteY7" fmla="*/ 0 h 2432218"/>
                <a:gd name="connsiteX8" fmla="*/ 649115 w 1974940"/>
                <a:gd name="connsiteY8" fmla="*/ 420352 h 2432218"/>
                <a:gd name="connsiteX9" fmla="*/ 983678 w 1974940"/>
                <a:gd name="connsiteY9" fmla="*/ 404624 h 2432218"/>
                <a:gd name="connsiteX10" fmla="*/ 1767193 w 1974940"/>
                <a:gd name="connsiteY10" fmla="*/ 676280 h 2432218"/>
                <a:gd name="connsiteX11" fmla="*/ 1942393 w 1974940"/>
                <a:gd name="connsiteY11" fmla="*/ 905566 h 2432218"/>
                <a:gd name="connsiteX12" fmla="*/ 1974940 w 1974940"/>
                <a:gd name="connsiteY12" fmla="*/ 976500 h 2432218"/>
                <a:gd name="connsiteX13" fmla="*/ 1687363 w 1974940"/>
                <a:gd name="connsiteY13" fmla="*/ 1406891 h 2432218"/>
                <a:gd name="connsiteX14" fmla="*/ 1332544 w 1974940"/>
                <a:gd name="connsiteY14" fmla="*/ 1406891 h 2432218"/>
                <a:gd name="connsiteX15" fmla="*/ 614800 w 1974940"/>
                <a:gd name="connsiteY15" fmla="*/ 956515 h 2432218"/>
                <a:gd name="connsiteX16" fmla="*/ 0 w 1974940"/>
                <a:gd name="connsiteY16" fmla="*/ 996548 h 243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4940" h="2432218">
                  <a:moveTo>
                    <a:pt x="1296800" y="1699993"/>
                  </a:moveTo>
                  <a:lnTo>
                    <a:pt x="1491520" y="1699993"/>
                  </a:lnTo>
                  <a:lnTo>
                    <a:pt x="1002267" y="2432218"/>
                  </a:lnTo>
                  <a:lnTo>
                    <a:pt x="1002267" y="1978798"/>
                  </a:lnTo>
                  <a:cubicBezTo>
                    <a:pt x="1063749" y="1955923"/>
                    <a:pt x="1119508" y="1923039"/>
                    <a:pt x="1166691" y="1881574"/>
                  </a:cubicBezTo>
                  <a:cubicBezTo>
                    <a:pt x="1225310" y="1831533"/>
                    <a:pt x="1268204" y="1771483"/>
                    <a:pt x="1296800" y="1701422"/>
                  </a:cubicBezTo>
                  <a:close/>
                  <a:moveTo>
                    <a:pt x="67198" y="0"/>
                  </a:moveTo>
                  <a:lnTo>
                    <a:pt x="677710" y="0"/>
                  </a:lnTo>
                  <a:lnTo>
                    <a:pt x="649115" y="420352"/>
                  </a:lnTo>
                  <a:cubicBezTo>
                    <a:pt x="770645" y="410343"/>
                    <a:pt x="882166" y="404624"/>
                    <a:pt x="983678" y="404624"/>
                  </a:cubicBezTo>
                  <a:cubicBezTo>
                    <a:pt x="1313958" y="404624"/>
                    <a:pt x="1575602" y="496129"/>
                    <a:pt x="1767193" y="676280"/>
                  </a:cubicBezTo>
                  <a:cubicBezTo>
                    <a:pt x="1839039" y="743837"/>
                    <a:pt x="1897414" y="820241"/>
                    <a:pt x="1942393" y="905566"/>
                  </a:cubicBezTo>
                  <a:lnTo>
                    <a:pt x="1974940" y="976500"/>
                  </a:lnTo>
                  <a:lnTo>
                    <a:pt x="1687363" y="1406891"/>
                  </a:lnTo>
                  <a:lnTo>
                    <a:pt x="1332544" y="1406891"/>
                  </a:lnTo>
                  <a:cubicBezTo>
                    <a:pt x="1298227" y="1106641"/>
                    <a:pt x="1059458" y="956515"/>
                    <a:pt x="614800" y="956515"/>
                  </a:cubicBezTo>
                  <a:cubicBezTo>
                    <a:pt x="436079" y="956515"/>
                    <a:pt x="231621" y="970812"/>
                    <a:pt x="0" y="99654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:a16="http://schemas.microsoft.com/office/drawing/2014/main" id="{CB1E40B3-6942-43FB-A57F-04202753C445}"/>
                </a:ext>
              </a:extLst>
            </p:cNvPr>
            <p:cNvSpPr/>
            <p:nvPr/>
          </p:nvSpPr>
          <p:spPr>
            <a:xfrm>
              <a:off x="1118634" y="1269853"/>
              <a:ext cx="1844400" cy="586205"/>
            </a:xfrm>
            <a:custGeom>
              <a:avLst/>
              <a:gdLst>
                <a:gd name="connsiteX0" fmla="*/ 817602 w 817918"/>
                <a:gd name="connsiteY0" fmla="*/ 260910 h 259958"/>
                <a:gd name="connsiteX1" fmla="*/ 817602 w 817918"/>
                <a:gd name="connsiteY1" fmla="*/ 4755 h 259958"/>
                <a:gd name="connsiteX2" fmla="*/ 22509 w 817918"/>
                <a:gd name="connsiteY2" fmla="*/ 4755 h 259958"/>
                <a:gd name="connsiteX3" fmla="*/ 4755 w 817918"/>
                <a:gd name="connsiteY3" fmla="*/ 260910 h 2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918" h="259958">
                  <a:moveTo>
                    <a:pt x="817602" y="260910"/>
                  </a:moveTo>
                  <a:lnTo>
                    <a:pt x="817602" y="4755"/>
                  </a:lnTo>
                  <a:lnTo>
                    <a:pt x="22509" y="4755"/>
                  </a:lnTo>
                  <a:lnTo>
                    <a:pt x="4755" y="260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:a16="http://schemas.microsoft.com/office/drawing/2014/main" id="{18837DB0-EB9B-4CC2-992B-066DB3C8FFAA}"/>
                </a:ext>
              </a:extLst>
            </p:cNvPr>
            <p:cNvSpPr/>
            <p:nvPr/>
          </p:nvSpPr>
          <p:spPr>
            <a:xfrm>
              <a:off x="977086" y="3959246"/>
              <a:ext cx="772075" cy="772075"/>
            </a:xfrm>
            <a:custGeom>
              <a:avLst/>
              <a:gdLst>
                <a:gd name="connsiteX0" fmla="*/ 341433 w 342384"/>
                <a:gd name="connsiteY0" fmla="*/ 99862 h 342384"/>
                <a:gd name="connsiteX1" fmla="*/ 337629 w 342384"/>
                <a:gd name="connsiteY1" fmla="*/ 99862 h 342384"/>
                <a:gd name="connsiteX2" fmla="*/ 4755 w 342384"/>
                <a:gd name="connsiteY2" fmla="*/ 4755 h 342384"/>
                <a:gd name="connsiteX3" fmla="*/ 4755 w 342384"/>
                <a:gd name="connsiteY3" fmla="*/ 275493 h 342384"/>
                <a:gd name="connsiteX4" fmla="*/ 340800 w 342384"/>
                <a:gd name="connsiteY4" fmla="*/ 340166 h 342384"/>
                <a:gd name="connsiteX5" fmla="*/ 340800 w 342384"/>
                <a:gd name="connsiteY5" fmla="*/ 99862 h 34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384" h="342384">
                  <a:moveTo>
                    <a:pt x="341433" y="99862"/>
                  </a:moveTo>
                  <a:cubicBezTo>
                    <a:pt x="340166" y="99862"/>
                    <a:pt x="338898" y="99862"/>
                    <a:pt x="337629" y="99862"/>
                  </a:cubicBezTo>
                  <a:cubicBezTo>
                    <a:pt x="219697" y="99862"/>
                    <a:pt x="109373" y="68160"/>
                    <a:pt x="4755" y="4755"/>
                  </a:cubicBezTo>
                  <a:lnTo>
                    <a:pt x="4755" y="275493"/>
                  </a:lnTo>
                  <a:cubicBezTo>
                    <a:pt x="97326" y="316072"/>
                    <a:pt x="208919" y="337629"/>
                    <a:pt x="340800" y="340166"/>
                  </a:cubicBezTo>
                  <a:lnTo>
                    <a:pt x="340800" y="9986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88" name="直接连接符 87">
              <a:extLst>
                <a:ext uri="{FF2B5EF4-FFF2-40B4-BE49-F238E27FC236}">
                  <a16:creationId xmlns:a16="http://schemas.microsoft.com/office/drawing/2014/main" id="{C48E5268-957E-43AF-ACA6-A5E46066527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62656" y="2958648"/>
              <a:ext cx="1669361" cy="249839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文本框 88">
              <a:extLst>
                <a:ext uri="{FF2B5EF4-FFF2-40B4-BE49-F238E27FC236}">
                  <a16:creationId xmlns:a16="http://schemas.microsoft.com/office/drawing/2014/main" id="{DA48117C-D63C-4995-BD7F-B34A1DB26766}"/>
                </a:ext>
              </a:extLst>
            </p:cNvPr>
            <p:cNvSpPr txBox="1"/>
            <p:nvPr/>
          </p:nvSpPr>
          <p:spPr>
            <a:xfrm>
              <a:off x="2473992" y="4435554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90" name="直接连接符 89">
              <a:extLst>
                <a:ext uri="{FF2B5EF4-FFF2-40B4-BE49-F238E27FC236}">
                  <a16:creationId xmlns:a16="http://schemas.microsoft.com/office/drawing/2014/main" id="{DA68CB54-0EBA-4A91-BCA7-5D7A346A34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1966" y="3517212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接连接符 90">
              <a:extLst>
                <a:ext uri="{FF2B5EF4-FFF2-40B4-BE49-F238E27FC236}">
                  <a16:creationId xmlns:a16="http://schemas.microsoft.com/office/drawing/2014/main" id="{0A4F4E30-2909-480D-8472-22A53953A9D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58733" y="3798338"/>
              <a:ext cx="1022027" cy="1529582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接连接符 91">
              <a:extLst>
                <a:ext uri="{FF2B5EF4-FFF2-40B4-BE49-F238E27FC236}">
                  <a16:creationId xmlns:a16="http://schemas.microsoft.com/office/drawing/2014/main" id="{033E0DA4-6267-4F9F-A78C-48188C9B75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81920" y="3368609"/>
              <a:ext cx="250994" cy="375641"/>
            </a:xfrm>
            <a:prstGeom prst="line">
              <a:avLst/>
            </a:prstGeom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46908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文本框 109">
            <a:extLst>
              <a:ext uri="{FF2B5EF4-FFF2-40B4-BE49-F238E27FC236}">
                <a16:creationId xmlns:a16="http://schemas.microsoft.com/office/drawing/2014/main" id="{637A0BC3-5DE6-4FFB-8399-6EA8FA03BF2F}"/>
              </a:ext>
            </a:extLst>
          </p:cNvPr>
          <p:cNvSpPr txBox="1"/>
          <p:nvPr/>
        </p:nvSpPr>
        <p:spPr>
          <a:xfrm>
            <a:off x="5372084" y="771823"/>
            <a:ext cx="14478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合作学校</a:t>
            </a:r>
          </a:p>
        </p:txBody>
      </p:sp>
      <p:cxnSp>
        <p:nvCxnSpPr>
          <p:cNvPr id="114" name="直接连接符 113">
            <a:extLst>
              <a:ext uri="{FF2B5EF4-FFF2-40B4-BE49-F238E27FC236}">
                <a16:creationId xmlns:a16="http://schemas.microsoft.com/office/drawing/2014/main" id="{109AC089-1D2A-425B-AF81-0632B1B10AE2}"/>
              </a:ext>
            </a:extLst>
          </p:cNvPr>
          <p:cNvCxnSpPr>
            <a:cxnSpLocks/>
          </p:cNvCxnSpPr>
          <p:nvPr/>
        </p:nvCxnSpPr>
        <p:spPr>
          <a:xfrm>
            <a:off x="3657197" y="981075"/>
            <a:ext cx="1649925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直接连接符 114">
            <a:extLst>
              <a:ext uri="{FF2B5EF4-FFF2-40B4-BE49-F238E27FC236}">
                <a16:creationId xmlns:a16="http://schemas.microsoft.com/office/drawing/2014/main" id="{9ABF679E-EB7C-4019-9297-3A16A112AC2A}"/>
              </a:ext>
            </a:extLst>
          </p:cNvPr>
          <p:cNvCxnSpPr>
            <a:cxnSpLocks/>
          </p:cNvCxnSpPr>
          <p:nvPr/>
        </p:nvCxnSpPr>
        <p:spPr>
          <a:xfrm>
            <a:off x="6819916" y="981075"/>
            <a:ext cx="1714887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4" name="矩形 323">
            <a:extLst>
              <a:ext uri="{FF2B5EF4-FFF2-40B4-BE49-F238E27FC236}">
                <a16:creationId xmlns:a16="http://schemas.microsoft.com/office/drawing/2014/main" id="{7A09DB28-1B47-4A8E-884A-C7B20123CC39}"/>
              </a:ext>
            </a:extLst>
          </p:cNvPr>
          <p:cNvSpPr/>
          <p:nvPr/>
        </p:nvSpPr>
        <p:spPr>
          <a:xfrm>
            <a:off x="636824" y="194892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7" name="矩形 326">
            <a:extLst>
              <a:ext uri="{FF2B5EF4-FFF2-40B4-BE49-F238E27FC236}">
                <a16:creationId xmlns:a16="http://schemas.microsoft.com/office/drawing/2014/main" id="{BB2A29BB-F903-460C-94FD-1E4D2D91D4F7}"/>
              </a:ext>
            </a:extLst>
          </p:cNvPr>
          <p:cNvSpPr/>
          <p:nvPr/>
        </p:nvSpPr>
        <p:spPr>
          <a:xfrm>
            <a:off x="3473123" y="194892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8" name="矩形 327">
            <a:extLst>
              <a:ext uri="{FF2B5EF4-FFF2-40B4-BE49-F238E27FC236}">
                <a16:creationId xmlns:a16="http://schemas.microsoft.com/office/drawing/2014/main" id="{3401AA4E-82B0-4EA7-A2B7-22EABF529978}"/>
              </a:ext>
            </a:extLst>
          </p:cNvPr>
          <p:cNvSpPr/>
          <p:nvPr/>
        </p:nvSpPr>
        <p:spPr>
          <a:xfrm>
            <a:off x="6309422" y="194892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9" name="矩形 328">
            <a:extLst>
              <a:ext uri="{FF2B5EF4-FFF2-40B4-BE49-F238E27FC236}">
                <a16:creationId xmlns:a16="http://schemas.microsoft.com/office/drawing/2014/main" id="{4DB86EDA-596A-4683-8151-5470A4977E82}"/>
              </a:ext>
            </a:extLst>
          </p:cNvPr>
          <p:cNvSpPr/>
          <p:nvPr/>
        </p:nvSpPr>
        <p:spPr>
          <a:xfrm>
            <a:off x="9145721" y="194892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1" name="矩形 330">
            <a:extLst>
              <a:ext uri="{FF2B5EF4-FFF2-40B4-BE49-F238E27FC236}">
                <a16:creationId xmlns:a16="http://schemas.microsoft.com/office/drawing/2014/main" id="{47F550E6-5746-49CC-8869-99813F24D6A1}"/>
              </a:ext>
            </a:extLst>
          </p:cNvPr>
          <p:cNvSpPr/>
          <p:nvPr/>
        </p:nvSpPr>
        <p:spPr>
          <a:xfrm>
            <a:off x="636824" y="273687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2" name="矩形 331">
            <a:extLst>
              <a:ext uri="{FF2B5EF4-FFF2-40B4-BE49-F238E27FC236}">
                <a16:creationId xmlns:a16="http://schemas.microsoft.com/office/drawing/2014/main" id="{2A2711D4-D05F-4D93-A2C7-3710B2642453}"/>
              </a:ext>
            </a:extLst>
          </p:cNvPr>
          <p:cNvSpPr/>
          <p:nvPr/>
        </p:nvSpPr>
        <p:spPr>
          <a:xfrm>
            <a:off x="3473123" y="273687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3" name="矩形 332">
            <a:extLst>
              <a:ext uri="{FF2B5EF4-FFF2-40B4-BE49-F238E27FC236}">
                <a16:creationId xmlns:a16="http://schemas.microsoft.com/office/drawing/2014/main" id="{DD5F9227-490A-4B54-A01C-76FA8D20B4E4}"/>
              </a:ext>
            </a:extLst>
          </p:cNvPr>
          <p:cNvSpPr/>
          <p:nvPr/>
        </p:nvSpPr>
        <p:spPr>
          <a:xfrm>
            <a:off x="6309422" y="273687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5" name="矩形 334">
            <a:extLst>
              <a:ext uri="{FF2B5EF4-FFF2-40B4-BE49-F238E27FC236}">
                <a16:creationId xmlns:a16="http://schemas.microsoft.com/office/drawing/2014/main" id="{AA6FB6B9-98E1-496B-B382-2A960961A46E}"/>
              </a:ext>
            </a:extLst>
          </p:cNvPr>
          <p:cNvSpPr/>
          <p:nvPr/>
        </p:nvSpPr>
        <p:spPr>
          <a:xfrm>
            <a:off x="636824" y="352469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6" name="矩形 335">
            <a:extLst>
              <a:ext uri="{FF2B5EF4-FFF2-40B4-BE49-F238E27FC236}">
                <a16:creationId xmlns:a16="http://schemas.microsoft.com/office/drawing/2014/main" id="{B1E76696-31E4-414A-A102-B106342B7BC4}"/>
              </a:ext>
            </a:extLst>
          </p:cNvPr>
          <p:cNvSpPr/>
          <p:nvPr/>
        </p:nvSpPr>
        <p:spPr>
          <a:xfrm>
            <a:off x="3473123" y="352469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7" name="矩形 336">
            <a:extLst>
              <a:ext uri="{FF2B5EF4-FFF2-40B4-BE49-F238E27FC236}">
                <a16:creationId xmlns:a16="http://schemas.microsoft.com/office/drawing/2014/main" id="{4EB194A6-5B2C-4118-B9F1-11B05B831213}"/>
              </a:ext>
            </a:extLst>
          </p:cNvPr>
          <p:cNvSpPr/>
          <p:nvPr/>
        </p:nvSpPr>
        <p:spPr>
          <a:xfrm>
            <a:off x="6309422" y="352469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8" name="矩形 337">
            <a:extLst>
              <a:ext uri="{FF2B5EF4-FFF2-40B4-BE49-F238E27FC236}">
                <a16:creationId xmlns:a16="http://schemas.microsoft.com/office/drawing/2014/main" id="{3C57ACEE-5570-404A-9DF4-FDC9AFDDE30C}"/>
              </a:ext>
            </a:extLst>
          </p:cNvPr>
          <p:cNvSpPr/>
          <p:nvPr/>
        </p:nvSpPr>
        <p:spPr>
          <a:xfrm>
            <a:off x="9145721" y="3524693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9" name="矩形 338">
            <a:extLst>
              <a:ext uri="{FF2B5EF4-FFF2-40B4-BE49-F238E27FC236}">
                <a16:creationId xmlns:a16="http://schemas.microsoft.com/office/drawing/2014/main" id="{69240D41-E85E-4E33-B65A-329F5C08A44A}"/>
              </a:ext>
            </a:extLst>
          </p:cNvPr>
          <p:cNvSpPr/>
          <p:nvPr/>
        </p:nvSpPr>
        <p:spPr>
          <a:xfrm>
            <a:off x="636824" y="431459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0" name="矩形 339">
            <a:extLst>
              <a:ext uri="{FF2B5EF4-FFF2-40B4-BE49-F238E27FC236}">
                <a16:creationId xmlns:a16="http://schemas.microsoft.com/office/drawing/2014/main" id="{1DBF911C-CAFC-4091-8F5D-8AA239975681}"/>
              </a:ext>
            </a:extLst>
          </p:cNvPr>
          <p:cNvSpPr/>
          <p:nvPr/>
        </p:nvSpPr>
        <p:spPr>
          <a:xfrm>
            <a:off x="3473123" y="431459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1" name="矩形 340">
            <a:extLst>
              <a:ext uri="{FF2B5EF4-FFF2-40B4-BE49-F238E27FC236}">
                <a16:creationId xmlns:a16="http://schemas.microsoft.com/office/drawing/2014/main" id="{0FB2BF59-B123-4930-92B3-F87446663B03}"/>
              </a:ext>
            </a:extLst>
          </p:cNvPr>
          <p:cNvSpPr/>
          <p:nvPr/>
        </p:nvSpPr>
        <p:spPr>
          <a:xfrm>
            <a:off x="6309422" y="431459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2" name="矩形 341">
            <a:extLst>
              <a:ext uri="{FF2B5EF4-FFF2-40B4-BE49-F238E27FC236}">
                <a16:creationId xmlns:a16="http://schemas.microsoft.com/office/drawing/2014/main" id="{553D9A3C-01DD-4E9C-A96E-580361949903}"/>
              </a:ext>
            </a:extLst>
          </p:cNvPr>
          <p:cNvSpPr/>
          <p:nvPr/>
        </p:nvSpPr>
        <p:spPr>
          <a:xfrm>
            <a:off x="9145721" y="4314597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114E4593-9E8D-4E03-99B5-ED9AE0FA43D5}"/>
              </a:ext>
            </a:extLst>
          </p:cNvPr>
          <p:cNvGrpSpPr/>
          <p:nvPr/>
        </p:nvGrpSpPr>
        <p:grpSpPr>
          <a:xfrm>
            <a:off x="820898" y="2025847"/>
            <a:ext cx="2041307" cy="440635"/>
            <a:chOff x="1674970" y="7461944"/>
            <a:chExt cx="7953060" cy="1716742"/>
          </a:xfrm>
          <a:effectLst/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3D6A7519-85B5-40EF-8710-9398A1FAA39C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95" name="组合 94">
                <a:extLst>
                  <a:ext uri="{FF2B5EF4-FFF2-40B4-BE49-F238E27FC236}">
                    <a16:creationId xmlns:a16="http://schemas.microsoft.com/office/drawing/2014/main" id="{B7A5CB7B-35B8-4163-A947-8DB9DC7E51E2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7E226645-D62F-412A-8EB1-56341373629C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DE2CC759-FDD4-4D7F-8931-71448AD714A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8" name="任意多边形: 形状 107">
                  <a:extLst>
                    <a:ext uri="{FF2B5EF4-FFF2-40B4-BE49-F238E27FC236}">
                      <a16:creationId xmlns:a16="http://schemas.microsoft.com/office/drawing/2014/main" id="{47B29B9F-4274-42DF-8C32-82A6D616229A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9" name="任意多边形: 形状 108">
                  <a:extLst>
                    <a:ext uri="{FF2B5EF4-FFF2-40B4-BE49-F238E27FC236}">
                      <a16:creationId xmlns:a16="http://schemas.microsoft.com/office/drawing/2014/main" id="{069FF4A0-6877-4D97-A096-7B8061D4EB22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126E100D-AC09-4D9D-B713-B6F5D75CD251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8A5F2845-6590-4700-A097-910943864630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D4708D20-02FF-4EB5-A89E-C123FE8B9A81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C834866D-90EF-45F9-8CEC-A3B4B8EED8A2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" name="组合 96">
                <a:extLst>
                  <a:ext uri="{FF2B5EF4-FFF2-40B4-BE49-F238E27FC236}">
                    <a16:creationId xmlns:a16="http://schemas.microsoft.com/office/drawing/2014/main" id="{CDCD870F-0CAA-4C71-96AD-6507137FBDA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14E95F18-C771-4932-A2BB-2AA86953DAF7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E46449DE-29B8-48BB-A49E-7ABA151EA69A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84EF8962-FDA1-4D01-8C4D-F6B156DEF775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88CD2FEC-18DF-4936-B327-A44116AF9505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21095EF1-A10F-4A81-9F2C-4DB0670888F0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696567F6-FB01-4206-B281-E946DDD330A8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4C169E25-31ED-430E-8DCD-4027156F324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C06A7306-E8C1-4C49-AB5B-18857C07FAC3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A27BE08D-313A-4E4F-9E75-52040641602F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14345D6F-21E9-4F33-8CCF-DBA0B13152C8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id="{B3BF9B32-B5DC-4B76-B9EF-B94CD170BA48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6A6B267C-C45C-4F0A-95A5-41FD0152A21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1E0BE440-7783-400E-A2B4-50CB1A417D6A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53BA77F3-A83B-4E25-816C-41525CDEECDF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E42C78A5-9FBF-434D-9AF1-968DCDF354E3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13A2236F-4E98-4D3A-8F46-AA4FB5467413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FB1F7574-393D-4D73-BA9E-DD57D0568D64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1" name="任意多边形: 形状 10">
              <a:extLst>
                <a:ext uri="{FF2B5EF4-FFF2-40B4-BE49-F238E27FC236}">
                  <a16:creationId xmlns:a16="http://schemas.microsoft.com/office/drawing/2014/main" id="{C07C6A38-6DA0-4003-8C0C-FCDBC34F025F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:a16="http://schemas.microsoft.com/office/drawing/2014/main" id="{430D97CE-5016-41FB-AEBE-7532D5B356B3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:a16="http://schemas.microsoft.com/office/drawing/2014/main" id="{34A981E3-7858-45AC-AE19-B44D45DE142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:a16="http://schemas.microsoft.com/office/drawing/2014/main" id="{43904FF9-6723-4CA0-A5C0-7E2C17E14AFE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:a16="http://schemas.microsoft.com/office/drawing/2014/main" id="{894C36F1-3966-4813-A2CA-484727EAF3F3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4DF21854-59B8-4936-AB4A-DECB6B26F10B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74" name="组合 73">
                <a:extLst>
                  <a:ext uri="{FF2B5EF4-FFF2-40B4-BE49-F238E27FC236}">
                    <a16:creationId xmlns:a16="http://schemas.microsoft.com/office/drawing/2014/main" id="{23B86E13-AEB6-4863-A347-6FA9B8B8435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7C123718-2A6B-4ECF-919D-EB1602758982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81" name="组合 80">
                  <a:extLst>
                    <a:ext uri="{FF2B5EF4-FFF2-40B4-BE49-F238E27FC236}">
                      <a16:creationId xmlns:a16="http://schemas.microsoft.com/office/drawing/2014/main" id="{C1ECCF1C-26CE-4FEE-9DD5-82803749E6E2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83" name="任意多边形: 形状 82">
                    <a:extLst>
                      <a:ext uri="{FF2B5EF4-FFF2-40B4-BE49-F238E27FC236}">
                        <a16:creationId xmlns:a16="http://schemas.microsoft.com/office/drawing/2014/main" id="{D6F2982A-B59C-4368-8369-194E1345B43A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任意多边形: 形状 83">
                    <a:extLst>
                      <a:ext uri="{FF2B5EF4-FFF2-40B4-BE49-F238E27FC236}">
                        <a16:creationId xmlns:a16="http://schemas.microsoft.com/office/drawing/2014/main" id="{9029A6F3-D3F3-43D4-8242-66F0C031ABE5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5" name="任意多边形: 形状 84">
                    <a:extLst>
                      <a:ext uri="{FF2B5EF4-FFF2-40B4-BE49-F238E27FC236}">
                        <a16:creationId xmlns:a16="http://schemas.microsoft.com/office/drawing/2014/main" id="{4B1DB724-38D7-43FC-A5F4-1926D8E1984C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7BA5C26D-C3EF-48DE-923D-1F773411138E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5" name="组合 74">
                <a:extLst>
                  <a:ext uri="{FF2B5EF4-FFF2-40B4-BE49-F238E27FC236}">
                    <a16:creationId xmlns:a16="http://schemas.microsoft.com/office/drawing/2014/main" id="{D44CE80C-6C8D-487D-991B-75B374D1E27E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CFF66285-7063-43AE-B0F6-35C6BECD8C66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2B754786-63B3-41FA-9A3A-8656B94A5C7A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A706789D-FE42-4253-AC2A-DE5C2DA113A9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C47B0A3D-F373-41F1-B351-AFEE3D5BB53F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6FA75B72-3584-40D5-AA4F-66BE9F9E5607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45" name="组合 44">
                <a:extLst>
                  <a:ext uri="{FF2B5EF4-FFF2-40B4-BE49-F238E27FC236}">
                    <a16:creationId xmlns:a16="http://schemas.microsoft.com/office/drawing/2014/main" id="{4359F4FF-169E-4675-A800-4612738645A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B76A4289-BC52-4D1F-B51A-E606EC4DFC34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038130CB-8750-4F99-86D7-1BC30F3285B4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7FF933EE-3C73-4BD9-9D68-01DBB12005D4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4449C3BC-67FD-4FFB-9F6C-B3BD0FF70302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53765272-302A-4446-B468-F416250E79DA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20F02F00-CAA8-4411-8626-C8CCA275F1B4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DD830F4F-4D2E-4FB7-BBE2-15F041733489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0470612D-873F-4BF0-BFCA-AEDC000EFB9B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6" name="组合 45">
                <a:extLst>
                  <a:ext uri="{FF2B5EF4-FFF2-40B4-BE49-F238E27FC236}">
                    <a16:creationId xmlns:a16="http://schemas.microsoft.com/office/drawing/2014/main" id="{F671F84D-DD36-49C5-B63B-F88BD0FEFCF8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B2942A3F-51D3-4B34-A0F0-A444BD3D0314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3FEED89A-F674-4C17-802B-EED563C9BCE6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C0A93B47-1CC7-41E2-9EEF-3E6F4DF6F86A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8C289C6C-C0C5-4F56-B0D5-583F5FE888A9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9F8F8E1B-6F89-41E1-BE78-A56101AA61B4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C520BCF1-0302-46BE-B3A5-B8B96B78E306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948B6567-748D-4B37-A07D-E0F1CC3DCAE2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EBD87FA1-ACF7-4807-847C-C081488538C6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" name="组合 46">
                <a:extLst>
                  <a:ext uri="{FF2B5EF4-FFF2-40B4-BE49-F238E27FC236}">
                    <a16:creationId xmlns:a16="http://schemas.microsoft.com/office/drawing/2014/main" id="{09F2F133-3543-4658-8797-38FD9DBDD0FE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3923F947-E2A8-40A7-B1E4-85B8A5569D90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" name="任意多边形: 形状 48">
                  <a:extLst>
                    <a:ext uri="{FF2B5EF4-FFF2-40B4-BE49-F238E27FC236}">
                      <a16:creationId xmlns:a16="http://schemas.microsoft.com/office/drawing/2014/main" id="{56910566-71A1-4B9B-9796-8352E6791F8E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" name="任意多边形: 形状 49">
                  <a:extLst>
                    <a:ext uri="{FF2B5EF4-FFF2-40B4-BE49-F238E27FC236}">
                      <a16:creationId xmlns:a16="http://schemas.microsoft.com/office/drawing/2014/main" id="{71BF7A5F-45F2-434D-BD66-4495B9590820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" name="任意多边形: 形状 50">
                  <a:extLst>
                    <a:ext uri="{FF2B5EF4-FFF2-40B4-BE49-F238E27FC236}">
                      <a16:creationId xmlns:a16="http://schemas.microsoft.com/office/drawing/2014/main" id="{5361086D-67F9-402D-B092-314F66BF5CC7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" name="任意多边形: 形状 51">
                  <a:extLst>
                    <a:ext uri="{FF2B5EF4-FFF2-40B4-BE49-F238E27FC236}">
                      <a16:creationId xmlns:a16="http://schemas.microsoft.com/office/drawing/2014/main" id="{7E91E67A-8702-4F99-A83F-D886A6388553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" name="任意多边形: 形状 52">
                  <a:extLst>
                    <a:ext uri="{FF2B5EF4-FFF2-40B4-BE49-F238E27FC236}">
                      <a16:creationId xmlns:a16="http://schemas.microsoft.com/office/drawing/2014/main" id="{71532873-6A6B-46D3-8ED5-1BA94CECBE51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96488374-9160-425D-9385-AD664A0288A5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" name="任意多边形: 形状 54">
                  <a:extLst>
                    <a:ext uri="{FF2B5EF4-FFF2-40B4-BE49-F238E27FC236}">
                      <a16:creationId xmlns:a16="http://schemas.microsoft.com/office/drawing/2014/main" id="{59BE236E-C1F0-41BB-8DEF-29B215AB2E7A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E098F85D-6963-40F1-806A-F443159828C2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A0BA8A5F-C7E2-4F45-857F-DB12CD711B4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D9DD4CDE-C111-4BDB-BC65-378B53D2A05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957FC3F0-0B13-4156-B5CD-40C57A6CC81F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BEEC426C-8647-46D6-8A28-C26753915744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A5F76D21-8633-4837-BDAB-071E85157F57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02E80CF-7279-4326-95A9-FABFF01578DD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D3701985-3E95-4C15-A84D-BCA31F6E5E4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68D6AB52-6A0B-4071-9174-68E1E288C7FD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E70E0E52-4A0E-42D7-9D04-B9D13E3D1CA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6B1D641-50D7-4508-8FF4-63EDA9D9824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93218577-28E4-4324-96E3-53AFBBA5032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090FA0F1-E464-4340-8FF6-408452029759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E2C8B100-A454-42B8-BE0D-A10E38FC5B4D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F9416AD3-E787-4158-9B87-A083943FB241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8789729C-B55F-4266-9D3D-5DC719370D1F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E71439A9-8EA4-4DBC-83B8-8984A8D907F5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CE644534-45FE-4790-AA0E-D60B0B3DEE9A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C17BBD51-C27D-4C75-9633-230DAA07B210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EB7AC6B0-D732-4079-B29F-21A5457808FC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8D59E6F7-A079-4F59-A1FE-B6424C0EC7DF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E124A872-47C9-4926-8207-246DD7E52BED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D079493F-FC93-4C68-A01C-371459F51B86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98EC2453-2733-4A1F-95C6-1C998C9A450E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E627AF32-DB61-487A-B74D-B3911BE47A3D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4259A070-0022-4049-8A29-5A85326882A3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C3552BCF-8B6C-4D71-BA61-B5B38F80628F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D228096D-BD1D-457A-9B97-F2F294A63C41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6C4735B3-9535-411C-A2BF-10F62FFC1B16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43" name="组合 342">
            <a:extLst>
              <a:ext uri="{FF2B5EF4-FFF2-40B4-BE49-F238E27FC236}">
                <a16:creationId xmlns:a16="http://schemas.microsoft.com/office/drawing/2014/main" id="{51E05CCA-6A66-48CC-BA51-D542138F3E67}"/>
              </a:ext>
            </a:extLst>
          </p:cNvPr>
          <p:cNvGrpSpPr/>
          <p:nvPr/>
        </p:nvGrpSpPr>
        <p:grpSpPr>
          <a:xfrm>
            <a:off x="3657197" y="2025847"/>
            <a:ext cx="2041307" cy="440635"/>
            <a:chOff x="1674970" y="7461944"/>
            <a:chExt cx="7953060" cy="1716742"/>
          </a:xfrm>
          <a:effectLst/>
        </p:grpSpPr>
        <p:grpSp>
          <p:nvGrpSpPr>
            <p:cNvPr id="344" name="组合 343">
              <a:extLst>
                <a:ext uri="{FF2B5EF4-FFF2-40B4-BE49-F238E27FC236}">
                  <a16:creationId xmlns:a16="http://schemas.microsoft.com/office/drawing/2014/main" id="{3316CF3A-9D3C-446F-AABF-377E78A4C667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432" name="组合 431">
                <a:extLst>
                  <a:ext uri="{FF2B5EF4-FFF2-40B4-BE49-F238E27FC236}">
                    <a16:creationId xmlns:a16="http://schemas.microsoft.com/office/drawing/2014/main" id="{40B8AC03-F02A-4243-8DF1-62F1C8B859E5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443" name="任意多边形: 形状 442">
                  <a:extLst>
                    <a:ext uri="{FF2B5EF4-FFF2-40B4-BE49-F238E27FC236}">
                      <a16:creationId xmlns:a16="http://schemas.microsoft.com/office/drawing/2014/main" id="{6650D206-71DB-41F7-A037-E25790D08D69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4" name="任意多边形: 形状 443">
                  <a:extLst>
                    <a:ext uri="{FF2B5EF4-FFF2-40B4-BE49-F238E27FC236}">
                      <a16:creationId xmlns:a16="http://schemas.microsoft.com/office/drawing/2014/main" id="{F844BF7A-A8A9-402F-BE18-31CBC85642A4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5" name="任意多边形: 形状 444">
                  <a:extLst>
                    <a:ext uri="{FF2B5EF4-FFF2-40B4-BE49-F238E27FC236}">
                      <a16:creationId xmlns:a16="http://schemas.microsoft.com/office/drawing/2014/main" id="{A266F03D-3349-4FB7-B572-B4EEDB46D577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6" name="任意多边形: 形状 445">
                  <a:extLst>
                    <a:ext uri="{FF2B5EF4-FFF2-40B4-BE49-F238E27FC236}">
                      <a16:creationId xmlns:a16="http://schemas.microsoft.com/office/drawing/2014/main" id="{52960D51-2963-490E-8A43-B7C025A7EDB6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3" name="组合 432">
                <a:extLst>
                  <a:ext uri="{FF2B5EF4-FFF2-40B4-BE49-F238E27FC236}">
                    <a16:creationId xmlns:a16="http://schemas.microsoft.com/office/drawing/2014/main" id="{B26D3E47-6CBB-4068-A464-434659322B1F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440" name="任意多边形: 形状 439">
                  <a:extLst>
                    <a:ext uri="{FF2B5EF4-FFF2-40B4-BE49-F238E27FC236}">
                      <a16:creationId xmlns:a16="http://schemas.microsoft.com/office/drawing/2014/main" id="{C8013F68-7D41-4D1B-AA89-EEBAA60CA5DD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1" name="任意多边形: 形状 440">
                  <a:extLst>
                    <a:ext uri="{FF2B5EF4-FFF2-40B4-BE49-F238E27FC236}">
                      <a16:creationId xmlns:a16="http://schemas.microsoft.com/office/drawing/2014/main" id="{2DAF8C5D-0E90-4A01-ADBC-87901EB9F6C7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2" name="任意多边形: 形状 441">
                  <a:extLst>
                    <a:ext uri="{FF2B5EF4-FFF2-40B4-BE49-F238E27FC236}">
                      <a16:creationId xmlns:a16="http://schemas.microsoft.com/office/drawing/2014/main" id="{B27DFC96-C631-4E16-960D-8DDB6C424E91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34" name="组合 433">
                <a:extLst>
                  <a:ext uri="{FF2B5EF4-FFF2-40B4-BE49-F238E27FC236}">
                    <a16:creationId xmlns:a16="http://schemas.microsoft.com/office/drawing/2014/main" id="{12A4DE66-CB73-4245-9A10-94BE43D66420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438" name="任意多边形: 形状 437">
                  <a:extLst>
                    <a:ext uri="{FF2B5EF4-FFF2-40B4-BE49-F238E27FC236}">
                      <a16:creationId xmlns:a16="http://schemas.microsoft.com/office/drawing/2014/main" id="{E712EB86-DC5D-436C-BD61-12B6FDAF8A49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9" name="任意多边形: 形状 438">
                  <a:extLst>
                    <a:ext uri="{FF2B5EF4-FFF2-40B4-BE49-F238E27FC236}">
                      <a16:creationId xmlns:a16="http://schemas.microsoft.com/office/drawing/2014/main" id="{B0B93500-4B58-4343-A92B-F26F329A28F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35" name="任意多边形: 形状 434">
                <a:extLst>
                  <a:ext uri="{FF2B5EF4-FFF2-40B4-BE49-F238E27FC236}">
                    <a16:creationId xmlns:a16="http://schemas.microsoft.com/office/drawing/2014/main" id="{22CE0616-E257-43D5-9BF5-BF3D9FE93803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:a16="http://schemas.microsoft.com/office/drawing/2014/main" id="{8ED0CE88-3C20-4996-8046-D258A2E905FB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:a16="http://schemas.microsoft.com/office/drawing/2014/main" id="{8284FC05-EDB1-4E85-BD50-738BD68AF58B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5" name="组合 344">
              <a:extLst>
                <a:ext uri="{FF2B5EF4-FFF2-40B4-BE49-F238E27FC236}">
                  <a16:creationId xmlns:a16="http://schemas.microsoft.com/office/drawing/2014/main" id="{3844338D-EE7C-4705-86A0-0AA9065963D7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428" name="任意多边形: 形状 427">
                <a:extLst>
                  <a:ext uri="{FF2B5EF4-FFF2-40B4-BE49-F238E27FC236}">
                    <a16:creationId xmlns:a16="http://schemas.microsoft.com/office/drawing/2014/main" id="{A0A4EA5D-ACD9-4253-B4A3-A30B2F655EA2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:a16="http://schemas.microsoft.com/office/drawing/2014/main" id="{05799E19-B2A1-4B95-AC45-F14295AC3538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:a16="http://schemas.microsoft.com/office/drawing/2014/main" id="{65A3AB48-0F04-4023-B0AD-168452D39762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:a16="http://schemas.microsoft.com/office/drawing/2014/main" id="{D5D2E686-3560-4792-9A12-94C725318187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6" name="组合 345">
              <a:extLst>
                <a:ext uri="{FF2B5EF4-FFF2-40B4-BE49-F238E27FC236}">
                  <a16:creationId xmlns:a16="http://schemas.microsoft.com/office/drawing/2014/main" id="{255C0582-23FD-4B68-AC22-A9F449059816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425" name="任意多边形: 形状 424">
                <a:extLst>
                  <a:ext uri="{FF2B5EF4-FFF2-40B4-BE49-F238E27FC236}">
                    <a16:creationId xmlns:a16="http://schemas.microsoft.com/office/drawing/2014/main" id="{6146508A-4220-4A97-8A0D-3EEDE5EEE7EF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:a16="http://schemas.microsoft.com/office/drawing/2014/main" id="{AF6B4931-B291-4492-95A0-6B78D387B929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:a16="http://schemas.microsoft.com/office/drawing/2014/main" id="{2A23EBE6-B945-45E2-B865-3D658116E74E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47" name="组合 346">
              <a:extLst>
                <a:ext uri="{FF2B5EF4-FFF2-40B4-BE49-F238E27FC236}">
                  <a16:creationId xmlns:a16="http://schemas.microsoft.com/office/drawing/2014/main" id="{E15AE748-39E8-4458-A9B5-C946A767D01A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423" name="任意多边形: 形状 422">
                <a:extLst>
                  <a:ext uri="{FF2B5EF4-FFF2-40B4-BE49-F238E27FC236}">
                    <a16:creationId xmlns:a16="http://schemas.microsoft.com/office/drawing/2014/main" id="{1B9BC4A0-90A7-47D4-AEEA-273D691F7576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:a16="http://schemas.microsoft.com/office/drawing/2014/main" id="{73F9FDF3-8D6E-404D-87BC-E2D7F1F6E901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48" name="任意多边形: 形状 347">
              <a:extLst>
                <a:ext uri="{FF2B5EF4-FFF2-40B4-BE49-F238E27FC236}">
                  <a16:creationId xmlns:a16="http://schemas.microsoft.com/office/drawing/2014/main" id="{177C8774-3185-4500-AEE5-C18D5E7A5612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9" name="任意多边形: 形状 348">
              <a:extLst>
                <a:ext uri="{FF2B5EF4-FFF2-40B4-BE49-F238E27FC236}">
                  <a16:creationId xmlns:a16="http://schemas.microsoft.com/office/drawing/2014/main" id="{D5C01BFB-CF5C-4237-BF43-C6D5C01B2576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0" name="任意多边形: 形状 349">
              <a:extLst>
                <a:ext uri="{FF2B5EF4-FFF2-40B4-BE49-F238E27FC236}">
                  <a16:creationId xmlns:a16="http://schemas.microsoft.com/office/drawing/2014/main" id="{84F955DC-41C9-45E0-9CE4-6FBC07A9AA91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1" name="任意多边形: 形状 350">
              <a:extLst>
                <a:ext uri="{FF2B5EF4-FFF2-40B4-BE49-F238E27FC236}">
                  <a16:creationId xmlns:a16="http://schemas.microsoft.com/office/drawing/2014/main" id="{82145457-08C9-4403-8A3A-A1D4586D0B5E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2" name="任意多边形: 形状 351">
              <a:extLst>
                <a:ext uri="{FF2B5EF4-FFF2-40B4-BE49-F238E27FC236}">
                  <a16:creationId xmlns:a16="http://schemas.microsoft.com/office/drawing/2014/main" id="{09A6BE46-77F9-410D-8A78-E3E7F7B3DFD6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53" name="组合 352">
              <a:extLst>
                <a:ext uri="{FF2B5EF4-FFF2-40B4-BE49-F238E27FC236}">
                  <a16:creationId xmlns:a16="http://schemas.microsoft.com/office/drawing/2014/main" id="{AD307CDC-464C-4AE4-BE72-DC549AB7DBFF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411" name="组合 410">
                <a:extLst>
                  <a:ext uri="{FF2B5EF4-FFF2-40B4-BE49-F238E27FC236}">
                    <a16:creationId xmlns:a16="http://schemas.microsoft.com/office/drawing/2014/main" id="{4DF861BF-05FB-4FF9-B53E-AFC9D2F16E7C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417" name="任意多边形: 形状 416">
                  <a:extLst>
                    <a:ext uri="{FF2B5EF4-FFF2-40B4-BE49-F238E27FC236}">
                      <a16:creationId xmlns:a16="http://schemas.microsoft.com/office/drawing/2014/main" id="{1C78B444-39FD-4AFF-829E-725B087C6460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418" name="组合 417">
                  <a:extLst>
                    <a:ext uri="{FF2B5EF4-FFF2-40B4-BE49-F238E27FC236}">
                      <a16:creationId xmlns:a16="http://schemas.microsoft.com/office/drawing/2014/main" id="{776AB465-0F0C-4C07-A757-E92B576C6933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420" name="任意多边形: 形状 419">
                    <a:extLst>
                      <a:ext uri="{FF2B5EF4-FFF2-40B4-BE49-F238E27FC236}">
                        <a16:creationId xmlns:a16="http://schemas.microsoft.com/office/drawing/2014/main" id="{474A9A7C-C939-45E5-B046-0B629707F072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1" name="任意多边形: 形状 420">
                    <a:extLst>
                      <a:ext uri="{FF2B5EF4-FFF2-40B4-BE49-F238E27FC236}">
                        <a16:creationId xmlns:a16="http://schemas.microsoft.com/office/drawing/2014/main" id="{B06F1539-0A00-40D6-B3AE-65B6FD5FF304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22" name="任意多边形: 形状 421">
                    <a:extLst>
                      <a:ext uri="{FF2B5EF4-FFF2-40B4-BE49-F238E27FC236}">
                        <a16:creationId xmlns:a16="http://schemas.microsoft.com/office/drawing/2014/main" id="{15935AAB-48DF-4F75-91C4-E0231C79B949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19" name="任意多边形: 形状 418">
                  <a:extLst>
                    <a:ext uri="{FF2B5EF4-FFF2-40B4-BE49-F238E27FC236}">
                      <a16:creationId xmlns:a16="http://schemas.microsoft.com/office/drawing/2014/main" id="{E22AF32A-726D-4579-9F50-8C3D11C479E0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2" name="组合 411">
                <a:extLst>
                  <a:ext uri="{FF2B5EF4-FFF2-40B4-BE49-F238E27FC236}">
                    <a16:creationId xmlns:a16="http://schemas.microsoft.com/office/drawing/2014/main" id="{AC0010A8-B39C-4415-BCC8-D32425C3B5AF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413" name="任意多边形: 形状 412">
                  <a:extLst>
                    <a:ext uri="{FF2B5EF4-FFF2-40B4-BE49-F238E27FC236}">
                      <a16:creationId xmlns:a16="http://schemas.microsoft.com/office/drawing/2014/main" id="{51A6762A-EE89-4435-A123-672FFA46EDA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4" name="任意多边形: 形状 413">
                  <a:extLst>
                    <a:ext uri="{FF2B5EF4-FFF2-40B4-BE49-F238E27FC236}">
                      <a16:creationId xmlns:a16="http://schemas.microsoft.com/office/drawing/2014/main" id="{F5CD898A-68DB-4ED6-AC5E-2BF54724E3F4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5" name="任意多边形: 形状 414">
                  <a:extLst>
                    <a:ext uri="{FF2B5EF4-FFF2-40B4-BE49-F238E27FC236}">
                      <a16:creationId xmlns:a16="http://schemas.microsoft.com/office/drawing/2014/main" id="{A09D6DB3-B44D-4888-8315-275E1D7D21BC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6" name="任意多边形: 形状 415">
                  <a:extLst>
                    <a:ext uri="{FF2B5EF4-FFF2-40B4-BE49-F238E27FC236}">
                      <a16:creationId xmlns:a16="http://schemas.microsoft.com/office/drawing/2014/main" id="{E15BCDDA-76A9-4394-9CF2-BC828F303EC7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4" name="组合 353">
              <a:extLst>
                <a:ext uri="{FF2B5EF4-FFF2-40B4-BE49-F238E27FC236}">
                  <a16:creationId xmlns:a16="http://schemas.microsoft.com/office/drawing/2014/main" id="{A53C39A2-8A07-4061-BE62-F5B6C60C44AA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382" name="组合 381">
                <a:extLst>
                  <a:ext uri="{FF2B5EF4-FFF2-40B4-BE49-F238E27FC236}">
                    <a16:creationId xmlns:a16="http://schemas.microsoft.com/office/drawing/2014/main" id="{659B7083-FF0A-4C9A-80B4-8E78F2A8B3FE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403" name="任意多边形: 形状 402">
                  <a:extLst>
                    <a:ext uri="{FF2B5EF4-FFF2-40B4-BE49-F238E27FC236}">
                      <a16:creationId xmlns:a16="http://schemas.microsoft.com/office/drawing/2014/main" id="{74F033B5-B3D3-4DAD-874A-9E06B77F7534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1B1D8561-843B-495B-8BBB-DCF5AD48036F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5" name="任意多边形: 形状 404">
                  <a:extLst>
                    <a:ext uri="{FF2B5EF4-FFF2-40B4-BE49-F238E27FC236}">
                      <a16:creationId xmlns:a16="http://schemas.microsoft.com/office/drawing/2014/main" id="{92D3645D-80E2-4289-8628-856EBEF663ED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6" name="任意多边形: 形状 405">
                  <a:extLst>
                    <a:ext uri="{FF2B5EF4-FFF2-40B4-BE49-F238E27FC236}">
                      <a16:creationId xmlns:a16="http://schemas.microsoft.com/office/drawing/2014/main" id="{430D7B64-C5BD-4633-BFBC-4FABE726AB4D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7" name="任意多边形: 形状 406">
                  <a:extLst>
                    <a:ext uri="{FF2B5EF4-FFF2-40B4-BE49-F238E27FC236}">
                      <a16:creationId xmlns:a16="http://schemas.microsoft.com/office/drawing/2014/main" id="{0E52835E-BEC8-41D9-BEFF-D0CB877CA348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8" name="任意多边形: 形状 407">
                  <a:extLst>
                    <a:ext uri="{FF2B5EF4-FFF2-40B4-BE49-F238E27FC236}">
                      <a16:creationId xmlns:a16="http://schemas.microsoft.com/office/drawing/2014/main" id="{E6C4EDDF-B01D-4136-BF95-3D93407CC430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9" name="任意多边形: 形状 408">
                  <a:extLst>
                    <a:ext uri="{FF2B5EF4-FFF2-40B4-BE49-F238E27FC236}">
                      <a16:creationId xmlns:a16="http://schemas.microsoft.com/office/drawing/2014/main" id="{AD8E182C-0C6C-4B0C-A11C-2E61EC7A3878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10" name="任意多边形: 形状 409">
                  <a:extLst>
                    <a:ext uri="{FF2B5EF4-FFF2-40B4-BE49-F238E27FC236}">
                      <a16:creationId xmlns:a16="http://schemas.microsoft.com/office/drawing/2014/main" id="{188EFC80-2179-4E94-B769-B7F92FC45FAD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3" name="组合 382">
                <a:extLst>
                  <a:ext uri="{FF2B5EF4-FFF2-40B4-BE49-F238E27FC236}">
                    <a16:creationId xmlns:a16="http://schemas.microsoft.com/office/drawing/2014/main" id="{4127298E-688B-4C11-9DA0-C76067978D58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395" name="任意多边形: 形状 394">
                  <a:extLst>
                    <a:ext uri="{FF2B5EF4-FFF2-40B4-BE49-F238E27FC236}">
                      <a16:creationId xmlns:a16="http://schemas.microsoft.com/office/drawing/2014/main" id="{BCAE171D-DA42-46AA-94AE-D1AF730529F3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6" name="任意多边形: 形状 395">
                  <a:extLst>
                    <a:ext uri="{FF2B5EF4-FFF2-40B4-BE49-F238E27FC236}">
                      <a16:creationId xmlns:a16="http://schemas.microsoft.com/office/drawing/2014/main" id="{0FB205FB-02A9-4C5A-B566-A1C59EB84E12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7" name="任意多边形: 形状 396">
                  <a:extLst>
                    <a:ext uri="{FF2B5EF4-FFF2-40B4-BE49-F238E27FC236}">
                      <a16:creationId xmlns:a16="http://schemas.microsoft.com/office/drawing/2014/main" id="{618C467F-DC45-401B-B68F-5635C1FABBC2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5A791B00-7658-4AF9-815C-94287E47CF3A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9" name="任意多边形: 形状 398">
                  <a:extLst>
                    <a:ext uri="{FF2B5EF4-FFF2-40B4-BE49-F238E27FC236}">
                      <a16:creationId xmlns:a16="http://schemas.microsoft.com/office/drawing/2014/main" id="{B8B28AC2-E0EA-4960-8C26-4773D3E02226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800BD0A6-46B9-430F-8025-F6477A8A40BE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58F7B3CE-DD7B-4DB3-A861-69A8B874BF27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893E0ABA-4DF4-423E-A124-7F1DE778C89D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84" name="组合 383">
                <a:extLst>
                  <a:ext uri="{FF2B5EF4-FFF2-40B4-BE49-F238E27FC236}">
                    <a16:creationId xmlns:a16="http://schemas.microsoft.com/office/drawing/2014/main" id="{CCBBC843-144F-42B9-8211-BE0157A190D3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76E2E4E1-ABA8-48C6-9027-39FE2BD587D5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CBD30966-50D2-48EF-978A-F8DF519DA7B1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633E074D-D1EE-4E01-99E5-55F6CB22C036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3384CF61-84BB-47D9-B672-2177D4973417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AD42A317-2C12-4D0C-87CB-3C4E7C2A3EBD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4B82E043-C9F2-43AA-89D6-245AB2F9D44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7417FFBF-EB7C-4F2C-A67F-AD3862C8C745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FC6A2C81-7FCF-4F83-907C-DB480298D10D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37E9FC4F-0BE6-464A-9113-07C13C82CBA5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A9743FFE-C725-415A-A690-669CB704315F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id="{9293320D-E7C6-4B99-A18C-F2D3539C7521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2B43E20B-A2CD-40BA-8883-580B798712C4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8BD04552-647F-4F3D-984E-D5670FD117DA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3360B556-9270-4C03-89FF-98E539231CE0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AB343059-76A6-4804-ABEA-B202A43A72C4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9FA754A0-A26F-4008-8E83-9811E0B7A1B5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13DD6534-758C-448C-993E-84D9C4D3FC70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EC69052F-A345-4478-A28D-FBD7EC33006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2079B427-8005-4928-9C46-F95B7B260B52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19ECA5D5-4BC3-4A8E-A5D9-E4B4881CE99C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919DA76F-3368-4F57-8C2A-621AB51880FA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C9E24C87-B4E7-4E22-97E8-8F303C35CCA5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:a16="http://schemas.microsoft.com/office/drawing/2014/main" id="{30187922-7EA6-4C8D-AE34-0F201EE09C0B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:a16="http://schemas.microsoft.com/office/drawing/2014/main" id="{8DF7CD72-D217-4ECE-9F21-3A3D002DD6A2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:a16="http://schemas.microsoft.com/office/drawing/2014/main" id="{02AC09D7-8102-4FFF-A648-C57EA490A112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:a16="http://schemas.microsoft.com/office/drawing/2014/main" id="{71AAA74C-6229-482A-B4E2-C61C13FB0091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:a16="http://schemas.microsoft.com/office/drawing/2014/main" id="{13AF5835-6AA4-46D4-A7C2-3BD3E1E0F45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:a16="http://schemas.microsoft.com/office/drawing/2014/main" id="{DAF1D494-3E10-4CCE-8BAF-13A21001DE3F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:a16="http://schemas.microsoft.com/office/drawing/2014/main" id="{A78CF7EC-7C31-4048-BF57-B2B9B8C9613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:a16="http://schemas.microsoft.com/office/drawing/2014/main" id="{9D25F042-72CD-4A8F-B23F-74BED2F686B9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:a16="http://schemas.microsoft.com/office/drawing/2014/main" id="{2C09E749-038C-4646-B0C4-E4497B80256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:a16="http://schemas.microsoft.com/office/drawing/2014/main" id="{C1661A2C-443A-46B5-ADDA-29BB71A445F3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:a16="http://schemas.microsoft.com/office/drawing/2014/main" id="{D818D0A4-0EDC-4E69-B7D2-6521217CBECE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:a16="http://schemas.microsoft.com/office/drawing/2014/main" id="{CB439E64-536F-4859-A17B-55361E03AB2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:a16="http://schemas.microsoft.com/office/drawing/2014/main" id="{F0AECDB1-81CB-417A-B317-56C4848652A2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:a16="http://schemas.microsoft.com/office/drawing/2014/main" id="{D39DAE16-85DE-47DB-8AC5-681E1FAB7F2A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:a16="http://schemas.microsoft.com/office/drawing/2014/main" id="{DD90B3BF-AB59-4BD6-A888-50B3C65405DB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47" name="组合 446">
            <a:extLst>
              <a:ext uri="{FF2B5EF4-FFF2-40B4-BE49-F238E27FC236}">
                <a16:creationId xmlns:a16="http://schemas.microsoft.com/office/drawing/2014/main" id="{1A8E27B0-960D-4196-84E6-D2F3CD23CBDA}"/>
              </a:ext>
            </a:extLst>
          </p:cNvPr>
          <p:cNvGrpSpPr/>
          <p:nvPr/>
        </p:nvGrpSpPr>
        <p:grpSpPr>
          <a:xfrm>
            <a:off x="6493496" y="2025847"/>
            <a:ext cx="2041307" cy="440635"/>
            <a:chOff x="1674970" y="7461944"/>
            <a:chExt cx="7953060" cy="1716742"/>
          </a:xfrm>
          <a:effectLst/>
        </p:grpSpPr>
        <p:grpSp>
          <p:nvGrpSpPr>
            <p:cNvPr id="448" name="组合 447">
              <a:extLst>
                <a:ext uri="{FF2B5EF4-FFF2-40B4-BE49-F238E27FC236}">
                  <a16:creationId xmlns:a16="http://schemas.microsoft.com/office/drawing/2014/main" id="{3B3C4B5C-EA0B-4CA7-88B8-4016640E1096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536" name="组合 535">
                <a:extLst>
                  <a:ext uri="{FF2B5EF4-FFF2-40B4-BE49-F238E27FC236}">
                    <a16:creationId xmlns:a16="http://schemas.microsoft.com/office/drawing/2014/main" id="{9CEDAD38-C325-4392-8F40-397C59F43A21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34E30C42-7CFC-4137-9943-CD0B6077796A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E258B68A-097D-48AA-AAB3-B49F1EB26888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13CDA8AC-578B-4198-A539-014EAE14BAAC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7F4FC505-F808-437F-B88C-1580EF46F2F9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7" name="组合 536">
                <a:extLst>
                  <a:ext uri="{FF2B5EF4-FFF2-40B4-BE49-F238E27FC236}">
                    <a16:creationId xmlns:a16="http://schemas.microsoft.com/office/drawing/2014/main" id="{72074A5E-A8D8-4946-B48C-7A64807A6D09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77E53A83-656F-40F4-A5A0-B4F0C9922B2E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6EE22C18-ABB6-4FC1-9F46-9F171309D7C8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8A21D9BD-0167-497F-A26A-EDA856E2FB7C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38" name="组合 537">
                <a:extLst>
                  <a:ext uri="{FF2B5EF4-FFF2-40B4-BE49-F238E27FC236}">
                    <a16:creationId xmlns:a16="http://schemas.microsoft.com/office/drawing/2014/main" id="{24373739-F4F1-4BD6-A60B-312907225055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7BE26856-2ED4-4F48-9230-1BD43722A07B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4566183D-9A36-4BC0-A462-E4E787905277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39" name="任意多边形: 形状 538">
                <a:extLst>
                  <a:ext uri="{FF2B5EF4-FFF2-40B4-BE49-F238E27FC236}">
                    <a16:creationId xmlns:a16="http://schemas.microsoft.com/office/drawing/2014/main" id="{24CD8787-F0F0-4A2A-B582-D3C00D638C51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0" name="任意多边形: 形状 539">
                <a:extLst>
                  <a:ext uri="{FF2B5EF4-FFF2-40B4-BE49-F238E27FC236}">
                    <a16:creationId xmlns:a16="http://schemas.microsoft.com/office/drawing/2014/main" id="{862A40BF-8C1B-4B93-88BE-2C7E5E147D6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1" name="任意多边形: 形状 540">
                <a:extLst>
                  <a:ext uri="{FF2B5EF4-FFF2-40B4-BE49-F238E27FC236}">
                    <a16:creationId xmlns:a16="http://schemas.microsoft.com/office/drawing/2014/main" id="{BA5D28D8-7AE2-4126-A3B5-72FC5DFF17FC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49" name="组合 448">
              <a:extLst>
                <a:ext uri="{FF2B5EF4-FFF2-40B4-BE49-F238E27FC236}">
                  <a16:creationId xmlns:a16="http://schemas.microsoft.com/office/drawing/2014/main" id="{2B173D5B-D185-4F5E-88D5-CE1525068752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532" name="任意多边形: 形状 531">
                <a:extLst>
                  <a:ext uri="{FF2B5EF4-FFF2-40B4-BE49-F238E27FC236}">
                    <a16:creationId xmlns:a16="http://schemas.microsoft.com/office/drawing/2014/main" id="{2EE1A420-3F4C-45E3-B428-F808D2861418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3" name="任意多边形: 形状 532">
                <a:extLst>
                  <a:ext uri="{FF2B5EF4-FFF2-40B4-BE49-F238E27FC236}">
                    <a16:creationId xmlns:a16="http://schemas.microsoft.com/office/drawing/2014/main" id="{BEEE92ED-9B85-472A-A142-A576A6D0669D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4" name="任意多边形: 形状 533">
                <a:extLst>
                  <a:ext uri="{FF2B5EF4-FFF2-40B4-BE49-F238E27FC236}">
                    <a16:creationId xmlns:a16="http://schemas.microsoft.com/office/drawing/2014/main" id="{FF862E76-6431-483C-A9C1-3572400C38A1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5" name="任意多边形: 形状 534">
                <a:extLst>
                  <a:ext uri="{FF2B5EF4-FFF2-40B4-BE49-F238E27FC236}">
                    <a16:creationId xmlns:a16="http://schemas.microsoft.com/office/drawing/2014/main" id="{A6F8F6A8-20CC-4EA2-948D-4E310E9B5C0B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0" name="组合 449">
              <a:extLst>
                <a:ext uri="{FF2B5EF4-FFF2-40B4-BE49-F238E27FC236}">
                  <a16:creationId xmlns:a16="http://schemas.microsoft.com/office/drawing/2014/main" id="{9EA7F440-5A90-4D19-8EC5-9EE144547D88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529" name="任意多边形: 形状 528">
                <a:extLst>
                  <a:ext uri="{FF2B5EF4-FFF2-40B4-BE49-F238E27FC236}">
                    <a16:creationId xmlns:a16="http://schemas.microsoft.com/office/drawing/2014/main" id="{F2E23B9A-05DC-4FEB-8DFD-ECF352B1A919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0" name="任意多边形: 形状 529">
                <a:extLst>
                  <a:ext uri="{FF2B5EF4-FFF2-40B4-BE49-F238E27FC236}">
                    <a16:creationId xmlns:a16="http://schemas.microsoft.com/office/drawing/2014/main" id="{FFA8F0FF-D84D-4D2C-B0F2-0E831606F3CE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1" name="任意多边形: 形状 530">
                <a:extLst>
                  <a:ext uri="{FF2B5EF4-FFF2-40B4-BE49-F238E27FC236}">
                    <a16:creationId xmlns:a16="http://schemas.microsoft.com/office/drawing/2014/main" id="{65AE0B41-4926-4540-AEBF-CD9872794EAA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51" name="组合 450">
              <a:extLst>
                <a:ext uri="{FF2B5EF4-FFF2-40B4-BE49-F238E27FC236}">
                  <a16:creationId xmlns:a16="http://schemas.microsoft.com/office/drawing/2014/main" id="{62267301-1B1A-4072-AEAF-5471FEA5AECD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527" name="任意多边形: 形状 526">
                <a:extLst>
                  <a:ext uri="{FF2B5EF4-FFF2-40B4-BE49-F238E27FC236}">
                    <a16:creationId xmlns:a16="http://schemas.microsoft.com/office/drawing/2014/main" id="{6ED2D3A2-687E-4BCC-B1BF-1B0EC1A979BF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8" name="任意多边形: 形状 527">
                <a:extLst>
                  <a:ext uri="{FF2B5EF4-FFF2-40B4-BE49-F238E27FC236}">
                    <a16:creationId xmlns:a16="http://schemas.microsoft.com/office/drawing/2014/main" id="{6DE241BF-BBFD-4CF5-91C7-C1BF56BD5891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52" name="任意多边形: 形状 451">
              <a:extLst>
                <a:ext uri="{FF2B5EF4-FFF2-40B4-BE49-F238E27FC236}">
                  <a16:creationId xmlns:a16="http://schemas.microsoft.com/office/drawing/2014/main" id="{73E686AF-F0DA-4C63-9204-8D94DBA9B035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3" name="任意多边形: 形状 452">
              <a:extLst>
                <a:ext uri="{FF2B5EF4-FFF2-40B4-BE49-F238E27FC236}">
                  <a16:creationId xmlns:a16="http://schemas.microsoft.com/office/drawing/2014/main" id="{A9D7BA4C-DF95-4138-8DFA-BBAFBFF72AA2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4" name="任意多边形: 形状 453">
              <a:extLst>
                <a:ext uri="{FF2B5EF4-FFF2-40B4-BE49-F238E27FC236}">
                  <a16:creationId xmlns:a16="http://schemas.microsoft.com/office/drawing/2014/main" id="{1AF5ACAD-F7EB-48D8-AA35-F535E6066105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5" name="任意多边形: 形状 454">
              <a:extLst>
                <a:ext uri="{FF2B5EF4-FFF2-40B4-BE49-F238E27FC236}">
                  <a16:creationId xmlns:a16="http://schemas.microsoft.com/office/drawing/2014/main" id="{6BB7DB12-8149-4F24-9240-7D5BF44C275A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6" name="任意多边形: 形状 455">
              <a:extLst>
                <a:ext uri="{FF2B5EF4-FFF2-40B4-BE49-F238E27FC236}">
                  <a16:creationId xmlns:a16="http://schemas.microsoft.com/office/drawing/2014/main" id="{B3185455-7522-4F2F-8958-FA037F6F0584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57" name="组合 456">
              <a:extLst>
                <a:ext uri="{FF2B5EF4-FFF2-40B4-BE49-F238E27FC236}">
                  <a16:creationId xmlns:a16="http://schemas.microsoft.com/office/drawing/2014/main" id="{9E5AA892-450A-4C98-B735-FB0CB7CA9D2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515" name="组合 514">
                <a:extLst>
                  <a:ext uri="{FF2B5EF4-FFF2-40B4-BE49-F238E27FC236}">
                    <a16:creationId xmlns:a16="http://schemas.microsoft.com/office/drawing/2014/main" id="{12892148-C055-4101-92B3-3C0926E51575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521" name="任意多边形: 形状 520">
                  <a:extLst>
                    <a:ext uri="{FF2B5EF4-FFF2-40B4-BE49-F238E27FC236}">
                      <a16:creationId xmlns:a16="http://schemas.microsoft.com/office/drawing/2014/main" id="{330ABB89-9071-4533-A667-F9D1D9B86B1E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22" name="组合 521">
                  <a:extLst>
                    <a:ext uri="{FF2B5EF4-FFF2-40B4-BE49-F238E27FC236}">
                      <a16:creationId xmlns:a16="http://schemas.microsoft.com/office/drawing/2014/main" id="{060466AD-D785-478C-9A8B-AC924C58741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524" name="任意多边形: 形状 523">
                    <a:extLst>
                      <a:ext uri="{FF2B5EF4-FFF2-40B4-BE49-F238E27FC236}">
                        <a16:creationId xmlns:a16="http://schemas.microsoft.com/office/drawing/2014/main" id="{AA328139-5F94-4A90-A7A1-1AB6BBADC60A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5" name="任意多边形: 形状 524">
                    <a:extLst>
                      <a:ext uri="{FF2B5EF4-FFF2-40B4-BE49-F238E27FC236}">
                        <a16:creationId xmlns:a16="http://schemas.microsoft.com/office/drawing/2014/main" id="{3E026DCA-735E-4CEA-951E-9361E276A77E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26" name="任意多边形: 形状 525">
                    <a:extLst>
                      <a:ext uri="{FF2B5EF4-FFF2-40B4-BE49-F238E27FC236}">
                        <a16:creationId xmlns:a16="http://schemas.microsoft.com/office/drawing/2014/main" id="{59AAA67D-6A9F-4A78-919C-D04D3872B5FE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23" name="任意多边形: 形状 522">
                  <a:extLst>
                    <a:ext uri="{FF2B5EF4-FFF2-40B4-BE49-F238E27FC236}">
                      <a16:creationId xmlns:a16="http://schemas.microsoft.com/office/drawing/2014/main" id="{B4256E09-BC76-40AA-8371-4730A92B5F62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16" name="组合 515">
                <a:extLst>
                  <a:ext uri="{FF2B5EF4-FFF2-40B4-BE49-F238E27FC236}">
                    <a16:creationId xmlns:a16="http://schemas.microsoft.com/office/drawing/2014/main" id="{CDAD82C5-6B07-40AB-9356-60B53CEA81CB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517" name="任意多边形: 形状 516">
                  <a:extLst>
                    <a:ext uri="{FF2B5EF4-FFF2-40B4-BE49-F238E27FC236}">
                      <a16:creationId xmlns:a16="http://schemas.microsoft.com/office/drawing/2014/main" id="{6AC8B01C-2E47-41D5-91C0-A759C0FD4B1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8" name="任意多边形: 形状 517">
                  <a:extLst>
                    <a:ext uri="{FF2B5EF4-FFF2-40B4-BE49-F238E27FC236}">
                      <a16:creationId xmlns:a16="http://schemas.microsoft.com/office/drawing/2014/main" id="{B6B618CA-F0F2-4512-A8C3-033F11F2E1EC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9" name="任意多边形: 形状 518">
                  <a:extLst>
                    <a:ext uri="{FF2B5EF4-FFF2-40B4-BE49-F238E27FC236}">
                      <a16:creationId xmlns:a16="http://schemas.microsoft.com/office/drawing/2014/main" id="{B80BE93C-A1E2-44D0-94B9-E8B947CF10B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0" name="任意多边形: 形状 519">
                  <a:extLst>
                    <a:ext uri="{FF2B5EF4-FFF2-40B4-BE49-F238E27FC236}">
                      <a16:creationId xmlns:a16="http://schemas.microsoft.com/office/drawing/2014/main" id="{C4EF7559-C554-4052-8C91-DCE9DB970C7C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8" name="组合 457">
              <a:extLst>
                <a:ext uri="{FF2B5EF4-FFF2-40B4-BE49-F238E27FC236}">
                  <a16:creationId xmlns:a16="http://schemas.microsoft.com/office/drawing/2014/main" id="{D21B4BF4-83E2-4420-AFE1-85FA79189099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486" name="组合 485">
                <a:extLst>
                  <a:ext uri="{FF2B5EF4-FFF2-40B4-BE49-F238E27FC236}">
                    <a16:creationId xmlns:a16="http://schemas.microsoft.com/office/drawing/2014/main" id="{B966AC42-ECF8-4648-82E8-023B164A2EB9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507" name="任意多边形: 形状 506">
                  <a:extLst>
                    <a:ext uri="{FF2B5EF4-FFF2-40B4-BE49-F238E27FC236}">
                      <a16:creationId xmlns:a16="http://schemas.microsoft.com/office/drawing/2014/main" id="{D6D75D13-D7EA-47A3-8C45-1D7E1551C5CC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id="{7396D141-DE7D-461E-9531-CA890E2868C5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9" name="任意多边形: 形状 508">
                  <a:extLst>
                    <a:ext uri="{FF2B5EF4-FFF2-40B4-BE49-F238E27FC236}">
                      <a16:creationId xmlns:a16="http://schemas.microsoft.com/office/drawing/2014/main" id="{BF88B102-CCE6-4416-B71E-28F9C0B578DB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0" name="任意多边形: 形状 509">
                  <a:extLst>
                    <a:ext uri="{FF2B5EF4-FFF2-40B4-BE49-F238E27FC236}">
                      <a16:creationId xmlns:a16="http://schemas.microsoft.com/office/drawing/2014/main" id="{46ACB8B2-9FE7-48D0-86CD-C62DB8779148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1" name="任意多边形: 形状 510">
                  <a:extLst>
                    <a:ext uri="{FF2B5EF4-FFF2-40B4-BE49-F238E27FC236}">
                      <a16:creationId xmlns:a16="http://schemas.microsoft.com/office/drawing/2014/main" id="{9CF0D25E-4DB1-4DDB-B198-7B7374D07404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2" name="任意多边形: 形状 511">
                  <a:extLst>
                    <a:ext uri="{FF2B5EF4-FFF2-40B4-BE49-F238E27FC236}">
                      <a16:creationId xmlns:a16="http://schemas.microsoft.com/office/drawing/2014/main" id="{1017C402-F8E4-4427-A721-3DE907032545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3" name="任意多边形: 形状 512">
                  <a:extLst>
                    <a:ext uri="{FF2B5EF4-FFF2-40B4-BE49-F238E27FC236}">
                      <a16:creationId xmlns:a16="http://schemas.microsoft.com/office/drawing/2014/main" id="{DA68CD80-2A10-4D51-9D22-8D9A6506BE4A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14" name="任意多边形: 形状 513">
                  <a:extLst>
                    <a:ext uri="{FF2B5EF4-FFF2-40B4-BE49-F238E27FC236}">
                      <a16:creationId xmlns:a16="http://schemas.microsoft.com/office/drawing/2014/main" id="{4001D16C-9F46-4ED7-A4E2-5944ECF5EA7F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7" name="组合 486">
                <a:extLst>
                  <a:ext uri="{FF2B5EF4-FFF2-40B4-BE49-F238E27FC236}">
                    <a16:creationId xmlns:a16="http://schemas.microsoft.com/office/drawing/2014/main" id="{80FD915A-9103-4780-87F5-21F996395E2F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499" name="任意多边形: 形状 498">
                  <a:extLst>
                    <a:ext uri="{FF2B5EF4-FFF2-40B4-BE49-F238E27FC236}">
                      <a16:creationId xmlns:a16="http://schemas.microsoft.com/office/drawing/2014/main" id="{C703397F-4987-42B0-9F95-299B0A2AB881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0" name="任意多边形: 形状 499">
                  <a:extLst>
                    <a:ext uri="{FF2B5EF4-FFF2-40B4-BE49-F238E27FC236}">
                      <a16:creationId xmlns:a16="http://schemas.microsoft.com/office/drawing/2014/main" id="{54164928-E1B7-4AB8-95D2-95CD4AD5CB5B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1" name="任意多边形: 形状 500">
                  <a:extLst>
                    <a:ext uri="{FF2B5EF4-FFF2-40B4-BE49-F238E27FC236}">
                      <a16:creationId xmlns:a16="http://schemas.microsoft.com/office/drawing/2014/main" id="{955BC6B7-1F3C-4C03-8C33-5D02D9D125D6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31215507-FDF5-46C8-8514-FAA27B6E831B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55DD2997-3C33-4F4F-A4F5-2CC92E99E42A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E69BDE2A-335A-44A2-B567-36CB47FF23BD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5" name="任意多边形: 形状 504">
                  <a:extLst>
                    <a:ext uri="{FF2B5EF4-FFF2-40B4-BE49-F238E27FC236}">
                      <a16:creationId xmlns:a16="http://schemas.microsoft.com/office/drawing/2014/main" id="{10BAB877-7D1A-4AE0-A7D2-24104DB9A0E4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6" name="任意多边形: 形状 505">
                  <a:extLst>
                    <a:ext uri="{FF2B5EF4-FFF2-40B4-BE49-F238E27FC236}">
                      <a16:creationId xmlns:a16="http://schemas.microsoft.com/office/drawing/2014/main" id="{909D71E5-BF39-4637-9389-A5409150522A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8" name="组合 487">
                <a:extLst>
                  <a:ext uri="{FF2B5EF4-FFF2-40B4-BE49-F238E27FC236}">
                    <a16:creationId xmlns:a16="http://schemas.microsoft.com/office/drawing/2014/main" id="{D1CD33D8-0201-41F2-8B4D-B5CA9BE256E8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CB68F0DB-F61F-4103-A5C8-4087AADA95D3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EFF6F575-B6E9-4EDE-9E51-863C0D32E65B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B0941C95-79A1-424E-BE28-74F00CB437F1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2" name="任意多边形: 形状 491">
                  <a:extLst>
                    <a:ext uri="{FF2B5EF4-FFF2-40B4-BE49-F238E27FC236}">
                      <a16:creationId xmlns:a16="http://schemas.microsoft.com/office/drawing/2014/main" id="{19AA5BA7-ED2C-4545-BD48-3595F89C6F4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3" name="任意多边形: 形状 492">
                  <a:extLst>
                    <a:ext uri="{FF2B5EF4-FFF2-40B4-BE49-F238E27FC236}">
                      <a16:creationId xmlns:a16="http://schemas.microsoft.com/office/drawing/2014/main" id="{37BE45E0-8680-420B-9202-9174363471F4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4" name="任意多边形: 形状 493">
                  <a:extLst>
                    <a:ext uri="{FF2B5EF4-FFF2-40B4-BE49-F238E27FC236}">
                      <a16:creationId xmlns:a16="http://schemas.microsoft.com/office/drawing/2014/main" id="{D5CF512F-8A08-40B8-A856-1EE59DE1C78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5" name="任意多边形: 形状 494">
                  <a:extLst>
                    <a:ext uri="{FF2B5EF4-FFF2-40B4-BE49-F238E27FC236}">
                      <a16:creationId xmlns:a16="http://schemas.microsoft.com/office/drawing/2014/main" id="{4ABE631C-4607-40E6-A613-BE7DFB573A93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6" name="任意多边形: 形状 495">
                  <a:extLst>
                    <a:ext uri="{FF2B5EF4-FFF2-40B4-BE49-F238E27FC236}">
                      <a16:creationId xmlns:a16="http://schemas.microsoft.com/office/drawing/2014/main" id="{68C2F352-B95D-49E9-AD2B-EB85CD052605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7" name="任意多边形: 形状 496">
                  <a:extLst>
                    <a:ext uri="{FF2B5EF4-FFF2-40B4-BE49-F238E27FC236}">
                      <a16:creationId xmlns:a16="http://schemas.microsoft.com/office/drawing/2014/main" id="{1881FA2C-986C-444A-A683-B56E9048B1CF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8" name="任意多边形: 形状 497">
                  <a:extLst>
                    <a:ext uri="{FF2B5EF4-FFF2-40B4-BE49-F238E27FC236}">
                      <a16:creationId xmlns:a16="http://schemas.microsoft.com/office/drawing/2014/main" id="{1C939051-0CDB-45C2-B046-D799A9C27F67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59" name="组合 458">
              <a:extLst>
                <a:ext uri="{FF2B5EF4-FFF2-40B4-BE49-F238E27FC236}">
                  <a16:creationId xmlns:a16="http://schemas.microsoft.com/office/drawing/2014/main" id="{5C77C66E-7408-457C-AF5B-F81954CD94F1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1C6CB992-F64F-4B76-B0D2-280446055E3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77CE1491-B0A5-40E4-817D-CE951087C81A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8E38FBCB-D249-4111-8449-DCDF9999B0C7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71E6633F-0AC0-4959-8707-D4BA615256B4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116E8BF0-034D-4108-A870-073B9FBCA76D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A201BE79-DE51-4741-A784-8816662E6FE2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47E16772-457F-41B7-B61D-D39CE9929AA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5EF6569E-CE54-484C-8325-6DE44DEEF61B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A3826FAD-7B3A-4340-BB3A-DC88AC7656B1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23CFEA8F-289A-4B1C-930A-1F9AB23619D2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FBDDD7AE-C1D1-4090-A7FF-B4595D60C12D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1" name="任意多边形: 形状 470">
                <a:extLst>
                  <a:ext uri="{FF2B5EF4-FFF2-40B4-BE49-F238E27FC236}">
                    <a16:creationId xmlns:a16="http://schemas.microsoft.com/office/drawing/2014/main" id="{1BA35E04-A0F0-4E31-BC7A-266CBCCDF5A2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2" name="任意多边形: 形状 471">
                <a:extLst>
                  <a:ext uri="{FF2B5EF4-FFF2-40B4-BE49-F238E27FC236}">
                    <a16:creationId xmlns:a16="http://schemas.microsoft.com/office/drawing/2014/main" id="{F25F7F93-1BDB-49EC-891D-ED5285E42CF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743B8937-2D17-4817-AFDA-A6F1BE84C58A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E6A4207B-9B39-493D-8716-1E3747CA5D38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6C9A4719-0609-4333-A916-F9DD3E77FF1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6" name="任意多边形: 形状 475">
                <a:extLst>
                  <a:ext uri="{FF2B5EF4-FFF2-40B4-BE49-F238E27FC236}">
                    <a16:creationId xmlns:a16="http://schemas.microsoft.com/office/drawing/2014/main" id="{FF068580-D00D-4558-9156-F149CBF44000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7" name="任意多边形: 形状 476">
                <a:extLst>
                  <a:ext uri="{FF2B5EF4-FFF2-40B4-BE49-F238E27FC236}">
                    <a16:creationId xmlns:a16="http://schemas.microsoft.com/office/drawing/2014/main" id="{627B2237-817E-4452-A788-2C73DCC5B5A9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8" name="任意多边形: 形状 477">
                <a:extLst>
                  <a:ext uri="{FF2B5EF4-FFF2-40B4-BE49-F238E27FC236}">
                    <a16:creationId xmlns:a16="http://schemas.microsoft.com/office/drawing/2014/main" id="{3780D10C-FD3D-48F9-9B88-385A5361D386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9" name="任意多边形: 形状 478">
                <a:extLst>
                  <a:ext uri="{FF2B5EF4-FFF2-40B4-BE49-F238E27FC236}">
                    <a16:creationId xmlns:a16="http://schemas.microsoft.com/office/drawing/2014/main" id="{FF143B88-FB60-4EEF-821B-B35675CD1A47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0" name="任意多边形: 形状 479">
                <a:extLst>
                  <a:ext uri="{FF2B5EF4-FFF2-40B4-BE49-F238E27FC236}">
                    <a16:creationId xmlns:a16="http://schemas.microsoft.com/office/drawing/2014/main" id="{DE2C6F73-A52F-4127-8BE7-8B1444CD1C79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1" name="任意多边形: 形状 480">
                <a:extLst>
                  <a:ext uri="{FF2B5EF4-FFF2-40B4-BE49-F238E27FC236}">
                    <a16:creationId xmlns:a16="http://schemas.microsoft.com/office/drawing/2014/main" id="{1DD08014-947C-4E94-BDE6-0F51A49BFDC2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2" name="任意多边形: 形状 481">
                <a:extLst>
                  <a:ext uri="{FF2B5EF4-FFF2-40B4-BE49-F238E27FC236}">
                    <a16:creationId xmlns:a16="http://schemas.microsoft.com/office/drawing/2014/main" id="{E8BDA668-6840-4050-9B0F-5C950CF85C01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3" name="任意多边形: 形状 482">
                <a:extLst>
                  <a:ext uri="{FF2B5EF4-FFF2-40B4-BE49-F238E27FC236}">
                    <a16:creationId xmlns:a16="http://schemas.microsoft.com/office/drawing/2014/main" id="{00B1D82C-07A1-4AAA-ADB0-68F6A8C21F1B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4" name="任意多边形: 形状 483">
                <a:extLst>
                  <a:ext uri="{FF2B5EF4-FFF2-40B4-BE49-F238E27FC236}">
                    <a16:creationId xmlns:a16="http://schemas.microsoft.com/office/drawing/2014/main" id="{9AAD11B6-390F-4C78-BF6F-1C7CA9F5312C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5" name="任意多边形: 形状 484">
                <a:extLst>
                  <a:ext uri="{FF2B5EF4-FFF2-40B4-BE49-F238E27FC236}">
                    <a16:creationId xmlns:a16="http://schemas.microsoft.com/office/drawing/2014/main" id="{C2EF5B02-39D4-4F98-85B2-442B34E3464E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51" name="组合 550">
            <a:extLst>
              <a:ext uri="{FF2B5EF4-FFF2-40B4-BE49-F238E27FC236}">
                <a16:creationId xmlns:a16="http://schemas.microsoft.com/office/drawing/2014/main" id="{3DCC57D5-DCFF-47ED-A9BC-658FC3EEE05D}"/>
              </a:ext>
            </a:extLst>
          </p:cNvPr>
          <p:cNvGrpSpPr/>
          <p:nvPr/>
        </p:nvGrpSpPr>
        <p:grpSpPr>
          <a:xfrm>
            <a:off x="9326455" y="2025847"/>
            <a:ext cx="2041307" cy="440635"/>
            <a:chOff x="1674970" y="7461944"/>
            <a:chExt cx="7953060" cy="1716742"/>
          </a:xfrm>
          <a:effectLst/>
        </p:grpSpPr>
        <p:grpSp>
          <p:nvGrpSpPr>
            <p:cNvPr id="552" name="组合 551">
              <a:extLst>
                <a:ext uri="{FF2B5EF4-FFF2-40B4-BE49-F238E27FC236}">
                  <a16:creationId xmlns:a16="http://schemas.microsoft.com/office/drawing/2014/main" id="{21B2E7D5-88CC-4396-80D5-B72B5D27BA33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640" name="组合 639">
                <a:extLst>
                  <a:ext uri="{FF2B5EF4-FFF2-40B4-BE49-F238E27FC236}">
                    <a16:creationId xmlns:a16="http://schemas.microsoft.com/office/drawing/2014/main" id="{3419BDF0-9FDE-439A-A9A1-D081805B3C7E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651" name="任意多边形: 形状 650">
                  <a:extLst>
                    <a:ext uri="{FF2B5EF4-FFF2-40B4-BE49-F238E27FC236}">
                      <a16:creationId xmlns:a16="http://schemas.microsoft.com/office/drawing/2014/main" id="{596EF065-C6BC-419B-A686-390BB5638A99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2" name="任意多边形: 形状 651">
                  <a:extLst>
                    <a:ext uri="{FF2B5EF4-FFF2-40B4-BE49-F238E27FC236}">
                      <a16:creationId xmlns:a16="http://schemas.microsoft.com/office/drawing/2014/main" id="{3594D304-3C78-488F-8C02-1DBCC4280477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3" name="任意多边形: 形状 652">
                  <a:extLst>
                    <a:ext uri="{FF2B5EF4-FFF2-40B4-BE49-F238E27FC236}">
                      <a16:creationId xmlns:a16="http://schemas.microsoft.com/office/drawing/2014/main" id="{07754F96-F383-4470-9C41-2C4443552149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4" name="任意多边形: 形状 653">
                  <a:extLst>
                    <a:ext uri="{FF2B5EF4-FFF2-40B4-BE49-F238E27FC236}">
                      <a16:creationId xmlns:a16="http://schemas.microsoft.com/office/drawing/2014/main" id="{39C4D94F-8123-48FA-A24C-E91A7C2D1004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1" name="组合 640">
                <a:extLst>
                  <a:ext uri="{FF2B5EF4-FFF2-40B4-BE49-F238E27FC236}">
                    <a16:creationId xmlns:a16="http://schemas.microsoft.com/office/drawing/2014/main" id="{40750801-B00D-4F7F-83D7-9C20AF7AA9A5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648" name="任意多边形: 形状 647">
                  <a:extLst>
                    <a:ext uri="{FF2B5EF4-FFF2-40B4-BE49-F238E27FC236}">
                      <a16:creationId xmlns:a16="http://schemas.microsoft.com/office/drawing/2014/main" id="{C76790F7-55BB-4374-AECC-DC206048FAD1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9" name="任意多边形: 形状 648">
                  <a:extLst>
                    <a:ext uri="{FF2B5EF4-FFF2-40B4-BE49-F238E27FC236}">
                      <a16:creationId xmlns:a16="http://schemas.microsoft.com/office/drawing/2014/main" id="{1C7F28DE-51FC-4EA6-8C28-5104DA9D8E7C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0" name="任意多边形: 形状 649">
                  <a:extLst>
                    <a:ext uri="{FF2B5EF4-FFF2-40B4-BE49-F238E27FC236}">
                      <a16:creationId xmlns:a16="http://schemas.microsoft.com/office/drawing/2014/main" id="{C06BB339-F631-4646-9EF5-40FAD059BFE0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42" name="组合 641">
                <a:extLst>
                  <a:ext uri="{FF2B5EF4-FFF2-40B4-BE49-F238E27FC236}">
                    <a16:creationId xmlns:a16="http://schemas.microsoft.com/office/drawing/2014/main" id="{C228FA6E-16E9-4776-9A4F-ED76EE5CC5D5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646" name="任意多边形: 形状 645">
                  <a:extLst>
                    <a:ext uri="{FF2B5EF4-FFF2-40B4-BE49-F238E27FC236}">
                      <a16:creationId xmlns:a16="http://schemas.microsoft.com/office/drawing/2014/main" id="{175D08F5-1309-4BAA-9946-72073A7D9F2C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7" name="任意多边形: 形状 646">
                  <a:extLst>
                    <a:ext uri="{FF2B5EF4-FFF2-40B4-BE49-F238E27FC236}">
                      <a16:creationId xmlns:a16="http://schemas.microsoft.com/office/drawing/2014/main" id="{3C998315-B1F2-47D8-8BFB-2DA3B04FC287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643" name="任意多边形: 形状 642">
                <a:extLst>
                  <a:ext uri="{FF2B5EF4-FFF2-40B4-BE49-F238E27FC236}">
                    <a16:creationId xmlns:a16="http://schemas.microsoft.com/office/drawing/2014/main" id="{148413AD-E6C6-407C-BBFB-ABE89EFA9D2F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4" name="任意多边形: 形状 643">
                <a:extLst>
                  <a:ext uri="{FF2B5EF4-FFF2-40B4-BE49-F238E27FC236}">
                    <a16:creationId xmlns:a16="http://schemas.microsoft.com/office/drawing/2014/main" id="{168860CE-FE61-4E08-867F-46780277FB0F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5" name="任意多边形: 形状 644">
                <a:extLst>
                  <a:ext uri="{FF2B5EF4-FFF2-40B4-BE49-F238E27FC236}">
                    <a16:creationId xmlns:a16="http://schemas.microsoft.com/office/drawing/2014/main" id="{C6D740CD-E0FC-44F2-B781-45793A70C693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3" name="组合 552">
              <a:extLst>
                <a:ext uri="{FF2B5EF4-FFF2-40B4-BE49-F238E27FC236}">
                  <a16:creationId xmlns:a16="http://schemas.microsoft.com/office/drawing/2014/main" id="{4B9002B2-EF8F-4378-AC93-DF8829A5C3A7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636" name="任意多边形: 形状 635">
                <a:extLst>
                  <a:ext uri="{FF2B5EF4-FFF2-40B4-BE49-F238E27FC236}">
                    <a16:creationId xmlns:a16="http://schemas.microsoft.com/office/drawing/2014/main" id="{7D073C17-5C0E-452C-BF64-E39318055144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7" name="任意多边形: 形状 636">
                <a:extLst>
                  <a:ext uri="{FF2B5EF4-FFF2-40B4-BE49-F238E27FC236}">
                    <a16:creationId xmlns:a16="http://schemas.microsoft.com/office/drawing/2014/main" id="{508546A8-E8A4-42D9-8D40-563475047BF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8" name="任意多边形: 形状 637">
                <a:extLst>
                  <a:ext uri="{FF2B5EF4-FFF2-40B4-BE49-F238E27FC236}">
                    <a16:creationId xmlns:a16="http://schemas.microsoft.com/office/drawing/2014/main" id="{E1EB9588-D947-4419-BF08-7E4A79D8ED09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9" name="任意多边形: 形状 638">
                <a:extLst>
                  <a:ext uri="{FF2B5EF4-FFF2-40B4-BE49-F238E27FC236}">
                    <a16:creationId xmlns:a16="http://schemas.microsoft.com/office/drawing/2014/main" id="{BC0402A3-1C05-46C2-8F4B-6BD0C43AF8CC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4" name="组合 553">
              <a:extLst>
                <a:ext uri="{FF2B5EF4-FFF2-40B4-BE49-F238E27FC236}">
                  <a16:creationId xmlns:a16="http://schemas.microsoft.com/office/drawing/2014/main" id="{32822015-B1D2-4EDF-94C3-197DCFE20B0D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633" name="任意多边形: 形状 632">
                <a:extLst>
                  <a:ext uri="{FF2B5EF4-FFF2-40B4-BE49-F238E27FC236}">
                    <a16:creationId xmlns:a16="http://schemas.microsoft.com/office/drawing/2014/main" id="{F711766C-7C98-4D66-A670-B7C620D5F982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4" name="任意多边形: 形状 633">
                <a:extLst>
                  <a:ext uri="{FF2B5EF4-FFF2-40B4-BE49-F238E27FC236}">
                    <a16:creationId xmlns:a16="http://schemas.microsoft.com/office/drawing/2014/main" id="{E623AD85-9BC6-44AF-A2B8-4AFD0CED5C27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5" name="任意多边形: 形状 634">
                <a:extLst>
                  <a:ext uri="{FF2B5EF4-FFF2-40B4-BE49-F238E27FC236}">
                    <a16:creationId xmlns:a16="http://schemas.microsoft.com/office/drawing/2014/main" id="{9288C9CF-32C9-46FD-8D1E-D0CB1D23CCB3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55" name="组合 554">
              <a:extLst>
                <a:ext uri="{FF2B5EF4-FFF2-40B4-BE49-F238E27FC236}">
                  <a16:creationId xmlns:a16="http://schemas.microsoft.com/office/drawing/2014/main" id="{D5CE683D-4057-468C-95BD-01B0D1565B38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631" name="任意多边形: 形状 630">
                <a:extLst>
                  <a:ext uri="{FF2B5EF4-FFF2-40B4-BE49-F238E27FC236}">
                    <a16:creationId xmlns:a16="http://schemas.microsoft.com/office/drawing/2014/main" id="{D06EA899-6113-4C43-9A88-1982359B96B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2" name="任意多边形: 形状 631">
                <a:extLst>
                  <a:ext uri="{FF2B5EF4-FFF2-40B4-BE49-F238E27FC236}">
                    <a16:creationId xmlns:a16="http://schemas.microsoft.com/office/drawing/2014/main" id="{A42F9C9C-7EE5-4048-99A1-D4ECDBFF07AF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556" name="任意多边形: 形状 555">
              <a:extLst>
                <a:ext uri="{FF2B5EF4-FFF2-40B4-BE49-F238E27FC236}">
                  <a16:creationId xmlns:a16="http://schemas.microsoft.com/office/drawing/2014/main" id="{FF104B6C-B239-47B6-B671-E393AB4129A0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7" name="任意多边形: 形状 556">
              <a:extLst>
                <a:ext uri="{FF2B5EF4-FFF2-40B4-BE49-F238E27FC236}">
                  <a16:creationId xmlns:a16="http://schemas.microsoft.com/office/drawing/2014/main" id="{3E2EA1D1-AF36-479A-A860-A2656AB4F6AD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8" name="任意多边形: 形状 557">
              <a:extLst>
                <a:ext uri="{FF2B5EF4-FFF2-40B4-BE49-F238E27FC236}">
                  <a16:creationId xmlns:a16="http://schemas.microsoft.com/office/drawing/2014/main" id="{40C33E81-38A9-4A0C-81E7-B43F3D686CE5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9" name="任意多边形: 形状 558">
              <a:extLst>
                <a:ext uri="{FF2B5EF4-FFF2-40B4-BE49-F238E27FC236}">
                  <a16:creationId xmlns:a16="http://schemas.microsoft.com/office/drawing/2014/main" id="{89C77013-35C5-4C94-AA40-A7C873142408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0" name="任意多边形: 形状 559">
              <a:extLst>
                <a:ext uri="{FF2B5EF4-FFF2-40B4-BE49-F238E27FC236}">
                  <a16:creationId xmlns:a16="http://schemas.microsoft.com/office/drawing/2014/main" id="{2F3DFD99-8551-4373-81EA-37564C104615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561" name="组合 560">
              <a:extLst>
                <a:ext uri="{FF2B5EF4-FFF2-40B4-BE49-F238E27FC236}">
                  <a16:creationId xmlns:a16="http://schemas.microsoft.com/office/drawing/2014/main" id="{8304D164-03AD-4D50-A3DE-246D5B1434A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619" name="组合 618">
                <a:extLst>
                  <a:ext uri="{FF2B5EF4-FFF2-40B4-BE49-F238E27FC236}">
                    <a16:creationId xmlns:a16="http://schemas.microsoft.com/office/drawing/2014/main" id="{3FDAB698-1F9A-46FA-B59C-E26EA0B5F636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625" name="任意多边形: 形状 624">
                  <a:extLst>
                    <a:ext uri="{FF2B5EF4-FFF2-40B4-BE49-F238E27FC236}">
                      <a16:creationId xmlns:a16="http://schemas.microsoft.com/office/drawing/2014/main" id="{A41A4C46-AEA2-42AB-A18B-848A45312508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626" name="组合 625">
                  <a:extLst>
                    <a:ext uri="{FF2B5EF4-FFF2-40B4-BE49-F238E27FC236}">
                      <a16:creationId xmlns:a16="http://schemas.microsoft.com/office/drawing/2014/main" id="{4AF238E1-BFB1-40D4-9374-0DE2D5C6FD18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628" name="任意多边形: 形状 627">
                    <a:extLst>
                      <a:ext uri="{FF2B5EF4-FFF2-40B4-BE49-F238E27FC236}">
                        <a16:creationId xmlns:a16="http://schemas.microsoft.com/office/drawing/2014/main" id="{0D35298A-303E-4063-BC63-7A78600120BA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29" name="任意多边形: 形状 628">
                    <a:extLst>
                      <a:ext uri="{FF2B5EF4-FFF2-40B4-BE49-F238E27FC236}">
                        <a16:creationId xmlns:a16="http://schemas.microsoft.com/office/drawing/2014/main" id="{F69B5C2D-9B80-4800-8A85-5A399AC7F29D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0" name="任意多边形: 形状 629">
                    <a:extLst>
                      <a:ext uri="{FF2B5EF4-FFF2-40B4-BE49-F238E27FC236}">
                        <a16:creationId xmlns:a16="http://schemas.microsoft.com/office/drawing/2014/main" id="{6E8AA90F-5839-49B4-ADF8-632567D27B16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7" name="任意多边形: 形状 626">
                  <a:extLst>
                    <a:ext uri="{FF2B5EF4-FFF2-40B4-BE49-F238E27FC236}">
                      <a16:creationId xmlns:a16="http://schemas.microsoft.com/office/drawing/2014/main" id="{3D1C64DF-30E4-41C8-9C7B-0031E85558BE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0" name="组合 619">
                <a:extLst>
                  <a:ext uri="{FF2B5EF4-FFF2-40B4-BE49-F238E27FC236}">
                    <a16:creationId xmlns:a16="http://schemas.microsoft.com/office/drawing/2014/main" id="{89F0E0A9-AE8F-44D2-9D7B-8F180074267D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621" name="任意多边形: 形状 620">
                  <a:extLst>
                    <a:ext uri="{FF2B5EF4-FFF2-40B4-BE49-F238E27FC236}">
                      <a16:creationId xmlns:a16="http://schemas.microsoft.com/office/drawing/2014/main" id="{D1F364ED-BDF1-48D4-91AF-652D7F7111B1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: 形状 621">
                  <a:extLst>
                    <a:ext uri="{FF2B5EF4-FFF2-40B4-BE49-F238E27FC236}">
                      <a16:creationId xmlns:a16="http://schemas.microsoft.com/office/drawing/2014/main" id="{002E4866-8E69-47D7-B2EB-345F4BE048E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: 形状 622">
                  <a:extLst>
                    <a:ext uri="{FF2B5EF4-FFF2-40B4-BE49-F238E27FC236}">
                      <a16:creationId xmlns:a16="http://schemas.microsoft.com/office/drawing/2014/main" id="{1FEDEEDB-6804-4586-B460-4B0C5893FEE8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4" name="任意多边形: 形状 623">
                  <a:extLst>
                    <a:ext uri="{FF2B5EF4-FFF2-40B4-BE49-F238E27FC236}">
                      <a16:creationId xmlns:a16="http://schemas.microsoft.com/office/drawing/2014/main" id="{ACF75599-7188-4849-B294-D3F4E2AF1897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62" name="组合 561">
              <a:extLst>
                <a:ext uri="{FF2B5EF4-FFF2-40B4-BE49-F238E27FC236}">
                  <a16:creationId xmlns:a16="http://schemas.microsoft.com/office/drawing/2014/main" id="{937277C5-2F86-41CA-89EC-31BE24DF2C31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590" name="组合 589">
                <a:extLst>
                  <a:ext uri="{FF2B5EF4-FFF2-40B4-BE49-F238E27FC236}">
                    <a16:creationId xmlns:a16="http://schemas.microsoft.com/office/drawing/2014/main" id="{E369DC98-7433-4012-A726-1D069782F20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611" name="任意多边形: 形状 610">
                  <a:extLst>
                    <a:ext uri="{FF2B5EF4-FFF2-40B4-BE49-F238E27FC236}">
                      <a16:creationId xmlns:a16="http://schemas.microsoft.com/office/drawing/2014/main" id="{A6D91C1E-ED69-4BD6-9481-8746610708CE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2" name="任意多边形: 形状 611">
                  <a:extLst>
                    <a:ext uri="{FF2B5EF4-FFF2-40B4-BE49-F238E27FC236}">
                      <a16:creationId xmlns:a16="http://schemas.microsoft.com/office/drawing/2014/main" id="{E4394711-318E-45DB-AD7E-4DBDC139DA14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3" name="任意多边形: 形状 612">
                  <a:extLst>
                    <a:ext uri="{FF2B5EF4-FFF2-40B4-BE49-F238E27FC236}">
                      <a16:creationId xmlns:a16="http://schemas.microsoft.com/office/drawing/2014/main" id="{096B5EA2-A737-47EF-81FE-7A3B1868FEB3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4" name="任意多边形: 形状 613">
                  <a:extLst>
                    <a:ext uri="{FF2B5EF4-FFF2-40B4-BE49-F238E27FC236}">
                      <a16:creationId xmlns:a16="http://schemas.microsoft.com/office/drawing/2014/main" id="{7E7F026B-6271-4AB8-B8AE-CAEC4A6FFF55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5" name="任意多边形: 形状 614">
                  <a:extLst>
                    <a:ext uri="{FF2B5EF4-FFF2-40B4-BE49-F238E27FC236}">
                      <a16:creationId xmlns:a16="http://schemas.microsoft.com/office/drawing/2014/main" id="{9F69CE84-FD11-4CCE-B355-DD520145510B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6" name="任意多边形: 形状 615">
                  <a:extLst>
                    <a:ext uri="{FF2B5EF4-FFF2-40B4-BE49-F238E27FC236}">
                      <a16:creationId xmlns:a16="http://schemas.microsoft.com/office/drawing/2014/main" id="{A538B0E8-6716-45F4-903D-48A6088C3BFE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7" name="任意多边形: 形状 616">
                  <a:extLst>
                    <a:ext uri="{FF2B5EF4-FFF2-40B4-BE49-F238E27FC236}">
                      <a16:creationId xmlns:a16="http://schemas.microsoft.com/office/drawing/2014/main" id="{BC338FE4-1BD2-4667-A378-BC5F12CBAE6A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8" name="任意多边形: 形状 617">
                  <a:extLst>
                    <a:ext uri="{FF2B5EF4-FFF2-40B4-BE49-F238E27FC236}">
                      <a16:creationId xmlns:a16="http://schemas.microsoft.com/office/drawing/2014/main" id="{87E7EA6B-1196-4804-B7DF-5570DAC0583E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1" name="组合 590">
                <a:extLst>
                  <a:ext uri="{FF2B5EF4-FFF2-40B4-BE49-F238E27FC236}">
                    <a16:creationId xmlns:a16="http://schemas.microsoft.com/office/drawing/2014/main" id="{6376E0D6-F043-4BEF-B3E9-FD351335A63F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603" name="任意多边形: 形状 602">
                  <a:extLst>
                    <a:ext uri="{FF2B5EF4-FFF2-40B4-BE49-F238E27FC236}">
                      <a16:creationId xmlns:a16="http://schemas.microsoft.com/office/drawing/2014/main" id="{55579D93-EB92-4E45-8A28-47D6D1FA05C6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4" name="任意多边形: 形状 603">
                  <a:extLst>
                    <a:ext uri="{FF2B5EF4-FFF2-40B4-BE49-F238E27FC236}">
                      <a16:creationId xmlns:a16="http://schemas.microsoft.com/office/drawing/2014/main" id="{CB457E21-DECA-4B92-AA5A-4B0282DE54D4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5" name="任意多边形: 形状 604">
                  <a:extLst>
                    <a:ext uri="{FF2B5EF4-FFF2-40B4-BE49-F238E27FC236}">
                      <a16:creationId xmlns:a16="http://schemas.microsoft.com/office/drawing/2014/main" id="{D25D01A2-192F-4475-9D91-73ABDFA4AB48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6" name="任意多边形: 形状 605">
                  <a:extLst>
                    <a:ext uri="{FF2B5EF4-FFF2-40B4-BE49-F238E27FC236}">
                      <a16:creationId xmlns:a16="http://schemas.microsoft.com/office/drawing/2014/main" id="{02CBC94D-D3C1-44CF-BFA1-2BC850E8FEC4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7" name="任意多边形: 形状 606">
                  <a:extLst>
                    <a:ext uri="{FF2B5EF4-FFF2-40B4-BE49-F238E27FC236}">
                      <a16:creationId xmlns:a16="http://schemas.microsoft.com/office/drawing/2014/main" id="{449BD59F-EB63-4A8F-8EA4-5132C4A97B2F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8" name="任意多边形: 形状 607">
                  <a:extLst>
                    <a:ext uri="{FF2B5EF4-FFF2-40B4-BE49-F238E27FC236}">
                      <a16:creationId xmlns:a16="http://schemas.microsoft.com/office/drawing/2014/main" id="{8E05C19E-EDCE-4798-834B-9FE7660643DF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9" name="任意多边形: 形状 608">
                  <a:extLst>
                    <a:ext uri="{FF2B5EF4-FFF2-40B4-BE49-F238E27FC236}">
                      <a16:creationId xmlns:a16="http://schemas.microsoft.com/office/drawing/2014/main" id="{99544452-EFDC-4A47-8C12-EF3EBB3F8EA2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0" name="任意多边形: 形状 609">
                  <a:extLst>
                    <a:ext uri="{FF2B5EF4-FFF2-40B4-BE49-F238E27FC236}">
                      <a16:creationId xmlns:a16="http://schemas.microsoft.com/office/drawing/2014/main" id="{A48E90D7-93B5-4501-9DA8-CDBFCF8EC00E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92" name="组合 591">
                <a:extLst>
                  <a:ext uri="{FF2B5EF4-FFF2-40B4-BE49-F238E27FC236}">
                    <a16:creationId xmlns:a16="http://schemas.microsoft.com/office/drawing/2014/main" id="{CC4CCE50-D7E8-4E74-98F9-8B945BA6C8CD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593" name="任意多边形: 形状 592">
                  <a:extLst>
                    <a:ext uri="{FF2B5EF4-FFF2-40B4-BE49-F238E27FC236}">
                      <a16:creationId xmlns:a16="http://schemas.microsoft.com/office/drawing/2014/main" id="{8C1888D0-0866-40DF-BD7D-B7C8DB545652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4" name="任意多边形: 形状 593">
                  <a:extLst>
                    <a:ext uri="{FF2B5EF4-FFF2-40B4-BE49-F238E27FC236}">
                      <a16:creationId xmlns:a16="http://schemas.microsoft.com/office/drawing/2014/main" id="{EFCE0FE4-CD83-402B-9BAB-AA135F8E1E17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5" name="任意多边形: 形状 594">
                  <a:extLst>
                    <a:ext uri="{FF2B5EF4-FFF2-40B4-BE49-F238E27FC236}">
                      <a16:creationId xmlns:a16="http://schemas.microsoft.com/office/drawing/2014/main" id="{0553949B-07F5-476A-BF24-59F56E9BF1B7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6" name="任意多边形: 形状 595">
                  <a:extLst>
                    <a:ext uri="{FF2B5EF4-FFF2-40B4-BE49-F238E27FC236}">
                      <a16:creationId xmlns:a16="http://schemas.microsoft.com/office/drawing/2014/main" id="{D586E336-60FC-4BE1-AC46-8127820302FB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7" name="任意多边形: 形状 596">
                  <a:extLst>
                    <a:ext uri="{FF2B5EF4-FFF2-40B4-BE49-F238E27FC236}">
                      <a16:creationId xmlns:a16="http://schemas.microsoft.com/office/drawing/2014/main" id="{06CD29E2-2691-4065-A1C0-7F4E47A7A063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8" name="任意多边形: 形状 597">
                  <a:extLst>
                    <a:ext uri="{FF2B5EF4-FFF2-40B4-BE49-F238E27FC236}">
                      <a16:creationId xmlns:a16="http://schemas.microsoft.com/office/drawing/2014/main" id="{E541F94C-E299-479F-B272-A245A25790C0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9" name="任意多边形: 形状 598">
                  <a:extLst>
                    <a:ext uri="{FF2B5EF4-FFF2-40B4-BE49-F238E27FC236}">
                      <a16:creationId xmlns:a16="http://schemas.microsoft.com/office/drawing/2014/main" id="{958D9AF1-3C3E-4458-906A-86986FA3B047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0" name="任意多边形: 形状 599">
                  <a:extLst>
                    <a:ext uri="{FF2B5EF4-FFF2-40B4-BE49-F238E27FC236}">
                      <a16:creationId xmlns:a16="http://schemas.microsoft.com/office/drawing/2014/main" id="{EA5245AE-2F02-498B-BC9A-AF4D256D862F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1" name="任意多边形: 形状 600">
                  <a:extLst>
                    <a:ext uri="{FF2B5EF4-FFF2-40B4-BE49-F238E27FC236}">
                      <a16:creationId xmlns:a16="http://schemas.microsoft.com/office/drawing/2014/main" id="{1F9CCDE3-44BB-4CF5-8929-BBF983D71A4E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2" name="任意多边形: 形状 601">
                  <a:extLst>
                    <a:ext uri="{FF2B5EF4-FFF2-40B4-BE49-F238E27FC236}">
                      <a16:creationId xmlns:a16="http://schemas.microsoft.com/office/drawing/2014/main" id="{280F80F7-08A9-48E3-BBC3-20F8957C2ADC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563" name="组合 562">
              <a:extLst>
                <a:ext uri="{FF2B5EF4-FFF2-40B4-BE49-F238E27FC236}">
                  <a16:creationId xmlns:a16="http://schemas.microsoft.com/office/drawing/2014/main" id="{8E0F4CF2-5863-48CC-8F5E-6250743FCC94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564" name="任意多边形: 形状 563">
                <a:extLst>
                  <a:ext uri="{FF2B5EF4-FFF2-40B4-BE49-F238E27FC236}">
                    <a16:creationId xmlns:a16="http://schemas.microsoft.com/office/drawing/2014/main" id="{9D593E97-93D5-4A6B-9E44-4195D84F018D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9A270835-D309-46A4-8582-AB030DB962EE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761E508D-9688-44DB-AAEF-767A7D6E5BE8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25F78B49-88AF-4019-ADE1-087ECC949FB1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5F288B79-B64E-4D7D-B8D8-17163C81EB6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92633705-1FC4-42D7-BDA5-676000BDD56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F0587ABC-0ABD-4ADC-A389-BA34279E41D0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0A30CA93-9DE8-48D0-AEF5-8BF3FD7A92DA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4D2AE210-BAAD-45CF-A5C7-F6AC62A602A4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8042DBD1-0524-4349-8C29-0BCC64CCAC0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4" name="任意多边形: 形状 573">
                <a:extLst>
                  <a:ext uri="{FF2B5EF4-FFF2-40B4-BE49-F238E27FC236}">
                    <a16:creationId xmlns:a16="http://schemas.microsoft.com/office/drawing/2014/main" id="{1424C823-7CBC-4D44-A724-2EB345A03F88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5" name="任意多边形: 形状 574">
                <a:extLst>
                  <a:ext uri="{FF2B5EF4-FFF2-40B4-BE49-F238E27FC236}">
                    <a16:creationId xmlns:a16="http://schemas.microsoft.com/office/drawing/2014/main" id="{22883CB0-8697-4B6A-B43F-6D02D2FDCCEF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6" name="任意多边形: 形状 575">
                <a:extLst>
                  <a:ext uri="{FF2B5EF4-FFF2-40B4-BE49-F238E27FC236}">
                    <a16:creationId xmlns:a16="http://schemas.microsoft.com/office/drawing/2014/main" id="{E419FC28-08D3-4C98-AECA-200A87429309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FF80482C-465D-43B1-AC6A-91653DDFECCB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9E62240D-5A0D-4A79-998E-4E8DAD626916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4A8D1BE1-5F4E-47D6-854A-97B1D8AC3290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0" name="任意多边形: 形状 579">
                <a:extLst>
                  <a:ext uri="{FF2B5EF4-FFF2-40B4-BE49-F238E27FC236}">
                    <a16:creationId xmlns:a16="http://schemas.microsoft.com/office/drawing/2014/main" id="{43D83C2B-CDA9-4368-8B0E-90EF314A1E2F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1" name="任意多边形: 形状 580">
                <a:extLst>
                  <a:ext uri="{FF2B5EF4-FFF2-40B4-BE49-F238E27FC236}">
                    <a16:creationId xmlns:a16="http://schemas.microsoft.com/office/drawing/2014/main" id="{B55C0ED0-8B0E-483B-9E81-079C4AD5603B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2" name="任意多边形: 形状 581">
                <a:extLst>
                  <a:ext uri="{FF2B5EF4-FFF2-40B4-BE49-F238E27FC236}">
                    <a16:creationId xmlns:a16="http://schemas.microsoft.com/office/drawing/2014/main" id="{D725DFC9-415E-4924-BD6E-E3ADB9A03F90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3" name="任意多边形: 形状 582">
                <a:extLst>
                  <a:ext uri="{FF2B5EF4-FFF2-40B4-BE49-F238E27FC236}">
                    <a16:creationId xmlns:a16="http://schemas.microsoft.com/office/drawing/2014/main" id="{2A3F385C-EF2E-4095-AA60-C1454D0E11F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4" name="任意多边形: 形状 583">
                <a:extLst>
                  <a:ext uri="{FF2B5EF4-FFF2-40B4-BE49-F238E27FC236}">
                    <a16:creationId xmlns:a16="http://schemas.microsoft.com/office/drawing/2014/main" id="{455B8979-10C7-4F77-AAC3-2750A619BE91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5" name="任意多边形: 形状 584">
                <a:extLst>
                  <a:ext uri="{FF2B5EF4-FFF2-40B4-BE49-F238E27FC236}">
                    <a16:creationId xmlns:a16="http://schemas.microsoft.com/office/drawing/2014/main" id="{4A697465-3F72-4EE7-B941-A73F55677533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6" name="任意多边形: 形状 585">
                <a:extLst>
                  <a:ext uri="{FF2B5EF4-FFF2-40B4-BE49-F238E27FC236}">
                    <a16:creationId xmlns:a16="http://schemas.microsoft.com/office/drawing/2014/main" id="{5703247D-DF2F-404F-ACDC-5E816195E9C0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7" name="任意多边形: 形状 586">
                <a:extLst>
                  <a:ext uri="{FF2B5EF4-FFF2-40B4-BE49-F238E27FC236}">
                    <a16:creationId xmlns:a16="http://schemas.microsoft.com/office/drawing/2014/main" id="{3A4EA23B-D6AD-4CCB-A369-2C4D6FD9C154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8" name="任意多边形: 形状 587">
                <a:extLst>
                  <a:ext uri="{FF2B5EF4-FFF2-40B4-BE49-F238E27FC236}">
                    <a16:creationId xmlns:a16="http://schemas.microsoft.com/office/drawing/2014/main" id="{B6E3953E-0BDF-4852-9CF5-20065EF98A01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9" name="任意多边形: 形状 588">
                <a:extLst>
                  <a:ext uri="{FF2B5EF4-FFF2-40B4-BE49-F238E27FC236}">
                    <a16:creationId xmlns:a16="http://schemas.microsoft.com/office/drawing/2014/main" id="{97320FD7-AB08-469C-8B88-38D954618DE8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55" name="矩形 654">
            <a:extLst>
              <a:ext uri="{FF2B5EF4-FFF2-40B4-BE49-F238E27FC236}">
                <a16:creationId xmlns:a16="http://schemas.microsoft.com/office/drawing/2014/main" id="{5E86723F-D42B-40F9-86E5-773168C91C4C}"/>
              </a:ext>
            </a:extLst>
          </p:cNvPr>
          <p:cNvSpPr/>
          <p:nvPr/>
        </p:nvSpPr>
        <p:spPr>
          <a:xfrm>
            <a:off x="9145721" y="2734789"/>
            <a:ext cx="2408515" cy="57357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1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56" name="组合 655">
            <a:extLst>
              <a:ext uri="{FF2B5EF4-FFF2-40B4-BE49-F238E27FC236}">
                <a16:creationId xmlns:a16="http://schemas.microsoft.com/office/drawing/2014/main" id="{18457457-CE33-4D1B-87A7-07265D241331}"/>
              </a:ext>
            </a:extLst>
          </p:cNvPr>
          <p:cNvGrpSpPr/>
          <p:nvPr/>
        </p:nvGrpSpPr>
        <p:grpSpPr>
          <a:xfrm>
            <a:off x="820898" y="2811709"/>
            <a:ext cx="2041307" cy="440635"/>
            <a:chOff x="1674970" y="7461944"/>
            <a:chExt cx="7953060" cy="1716742"/>
          </a:xfrm>
          <a:effectLst/>
        </p:grpSpPr>
        <p:grpSp>
          <p:nvGrpSpPr>
            <p:cNvPr id="657" name="组合 656">
              <a:extLst>
                <a:ext uri="{FF2B5EF4-FFF2-40B4-BE49-F238E27FC236}">
                  <a16:creationId xmlns:a16="http://schemas.microsoft.com/office/drawing/2014/main" id="{543AE9C6-2417-49BA-9DC3-9E6C31F9643A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745" name="组合 744">
                <a:extLst>
                  <a:ext uri="{FF2B5EF4-FFF2-40B4-BE49-F238E27FC236}">
                    <a16:creationId xmlns:a16="http://schemas.microsoft.com/office/drawing/2014/main" id="{3C29B8ED-CC64-4FB7-97E0-B044DFFD67B5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01EAEDAE-2918-4CFA-9FCB-38539F116F3F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626C2D7E-D6B4-4597-811E-4C0990770A40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" name="任意多边形: 形状 757">
                  <a:extLst>
                    <a:ext uri="{FF2B5EF4-FFF2-40B4-BE49-F238E27FC236}">
                      <a16:creationId xmlns:a16="http://schemas.microsoft.com/office/drawing/2014/main" id="{11AA5F74-BB8F-465E-95C8-D9BB0C6A19A3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21B36729-2CD1-452C-8051-65735E7EB087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6" name="组合 745">
                <a:extLst>
                  <a:ext uri="{FF2B5EF4-FFF2-40B4-BE49-F238E27FC236}">
                    <a16:creationId xmlns:a16="http://schemas.microsoft.com/office/drawing/2014/main" id="{D18B8904-61D2-4724-960E-1D487A5920F3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3E88A1EB-37DD-4446-AF2C-5AFB224EAE90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56DA5920-9AE2-4EEA-9071-A8DBE3DF3348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C5598E39-9EA5-46DB-BCB2-C9C23E96D58C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47" name="组合 746">
                <a:extLst>
                  <a:ext uri="{FF2B5EF4-FFF2-40B4-BE49-F238E27FC236}">
                    <a16:creationId xmlns:a16="http://schemas.microsoft.com/office/drawing/2014/main" id="{78C66D7D-CCDC-4A94-8170-C541ABABC1D7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5D9E1C71-1206-4E3D-B9BD-240A0F4861FD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9217EF49-5B7A-4D72-946D-D44006C3AF54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48" name="任意多边形: 形状 747">
                <a:extLst>
                  <a:ext uri="{FF2B5EF4-FFF2-40B4-BE49-F238E27FC236}">
                    <a16:creationId xmlns:a16="http://schemas.microsoft.com/office/drawing/2014/main" id="{0CBFE40D-F076-488A-B7B8-DA99E9D8BE2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9" name="任意多边形: 形状 748">
                <a:extLst>
                  <a:ext uri="{FF2B5EF4-FFF2-40B4-BE49-F238E27FC236}">
                    <a16:creationId xmlns:a16="http://schemas.microsoft.com/office/drawing/2014/main" id="{2B832084-692D-43B1-A980-DA279095634E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0" name="任意多边形: 形状 749">
                <a:extLst>
                  <a:ext uri="{FF2B5EF4-FFF2-40B4-BE49-F238E27FC236}">
                    <a16:creationId xmlns:a16="http://schemas.microsoft.com/office/drawing/2014/main" id="{B45E7A1B-A8BB-4B43-8F17-E8A8E9DA2B18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8" name="组合 657">
              <a:extLst>
                <a:ext uri="{FF2B5EF4-FFF2-40B4-BE49-F238E27FC236}">
                  <a16:creationId xmlns:a16="http://schemas.microsoft.com/office/drawing/2014/main" id="{BF594285-340F-4928-97FC-FBB7F06854DA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741" name="任意多边形: 形状 740">
                <a:extLst>
                  <a:ext uri="{FF2B5EF4-FFF2-40B4-BE49-F238E27FC236}">
                    <a16:creationId xmlns:a16="http://schemas.microsoft.com/office/drawing/2014/main" id="{9CCF373F-435B-4B66-8684-46E0DA3FB80B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2" name="任意多边形: 形状 741">
                <a:extLst>
                  <a:ext uri="{FF2B5EF4-FFF2-40B4-BE49-F238E27FC236}">
                    <a16:creationId xmlns:a16="http://schemas.microsoft.com/office/drawing/2014/main" id="{6A9D516C-7DFD-4CEE-8B86-7C02FCE60DA1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3" name="任意多边形: 形状 742">
                <a:extLst>
                  <a:ext uri="{FF2B5EF4-FFF2-40B4-BE49-F238E27FC236}">
                    <a16:creationId xmlns:a16="http://schemas.microsoft.com/office/drawing/2014/main" id="{3FC923F8-67D6-4F69-8EA9-CE8BC4FB44C2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4" name="任意多边形: 形状 743">
                <a:extLst>
                  <a:ext uri="{FF2B5EF4-FFF2-40B4-BE49-F238E27FC236}">
                    <a16:creationId xmlns:a16="http://schemas.microsoft.com/office/drawing/2014/main" id="{24D9B85A-5721-4645-AA2E-4D5CAF2574D4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59" name="组合 658">
              <a:extLst>
                <a:ext uri="{FF2B5EF4-FFF2-40B4-BE49-F238E27FC236}">
                  <a16:creationId xmlns:a16="http://schemas.microsoft.com/office/drawing/2014/main" id="{17DA1519-2294-4429-AD45-6FC2B551E2CF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738" name="任意多边形: 形状 737">
                <a:extLst>
                  <a:ext uri="{FF2B5EF4-FFF2-40B4-BE49-F238E27FC236}">
                    <a16:creationId xmlns:a16="http://schemas.microsoft.com/office/drawing/2014/main" id="{10C34027-456B-40EF-84F4-544931E12A53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9" name="任意多边形: 形状 738">
                <a:extLst>
                  <a:ext uri="{FF2B5EF4-FFF2-40B4-BE49-F238E27FC236}">
                    <a16:creationId xmlns:a16="http://schemas.microsoft.com/office/drawing/2014/main" id="{D9CD3533-A09A-42A0-9C91-ADD23D240BC9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0" name="任意多边形: 形状 739">
                <a:extLst>
                  <a:ext uri="{FF2B5EF4-FFF2-40B4-BE49-F238E27FC236}">
                    <a16:creationId xmlns:a16="http://schemas.microsoft.com/office/drawing/2014/main" id="{A7813960-2884-4B46-A74D-D41C88FE0206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60" name="组合 659">
              <a:extLst>
                <a:ext uri="{FF2B5EF4-FFF2-40B4-BE49-F238E27FC236}">
                  <a16:creationId xmlns:a16="http://schemas.microsoft.com/office/drawing/2014/main" id="{E8CB1A14-4249-4D84-AF2C-89F13D70B727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736" name="任意多边形: 形状 735">
                <a:extLst>
                  <a:ext uri="{FF2B5EF4-FFF2-40B4-BE49-F238E27FC236}">
                    <a16:creationId xmlns:a16="http://schemas.microsoft.com/office/drawing/2014/main" id="{CF7F9BB1-9241-4E9A-89E9-573DE5332BD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7" name="任意多边形: 形状 736">
                <a:extLst>
                  <a:ext uri="{FF2B5EF4-FFF2-40B4-BE49-F238E27FC236}">
                    <a16:creationId xmlns:a16="http://schemas.microsoft.com/office/drawing/2014/main" id="{45354DA8-6CB0-4DB2-BFFE-49F885AEF1BD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61" name="任意多边形: 形状 660">
              <a:extLst>
                <a:ext uri="{FF2B5EF4-FFF2-40B4-BE49-F238E27FC236}">
                  <a16:creationId xmlns:a16="http://schemas.microsoft.com/office/drawing/2014/main" id="{B1D67318-9250-4E35-9E3A-C63E953E377D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2" name="任意多边形: 形状 661">
              <a:extLst>
                <a:ext uri="{FF2B5EF4-FFF2-40B4-BE49-F238E27FC236}">
                  <a16:creationId xmlns:a16="http://schemas.microsoft.com/office/drawing/2014/main" id="{B8BA884E-D379-4AE5-8412-0C0C71251E73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3" name="任意多边形: 形状 662">
              <a:extLst>
                <a:ext uri="{FF2B5EF4-FFF2-40B4-BE49-F238E27FC236}">
                  <a16:creationId xmlns:a16="http://schemas.microsoft.com/office/drawing/2014/main" id="{91061DE0-E3BC-4F5C-A265-3CE652B8135A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4" name="任意多边形: 形状 663">
              <a:extLst>
                <a:ext uri="{FF2B5EF4-FFF2-40B4-BE49-F238E27FC236}">
                  <a16:creationId xmlns:a16="http://schemas.microsoft.com/office/drawing/2014/main" id="{DBD091BD-65CF-4BE6-BF4A-54A7461D6ACE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5" name="任意多边形: 形状 664">
              <a:extLst>
                <a:ext uri="{FF2B5EF4-FFF2-40B4-BE49-F238E27FC236}">
                  <a16:creationId xmlns:a16="http://schemas.microsoft.com/office/drawing/2014/main" id="{03BE3E0E-6185-4307-9368-F28B3992A4D1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66" name="组合 665">
              <a:extLst>
                <a:ext uri="{FF2B5EF4-FFF2-40B4-BE49-F238E27FC236}">
                  <a16:creationId xmlns:a16="http://schemas.microsoft.com/office/drawing/2014/main" id="{5AABDD1F-9F6D-4B2E-9C18-1D825E41CE7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724" name="组合 723">
                <a:extLst>
                  <a:ext uri="{FF2B5EF4-FFF2-40B4-BE49-F238E27FC236}">
                    <a16:creationId xmlns:a16="http://schemas.microsoft.com/office/drawing/2014/main" id="{FDDD88F6-98FC-4E0B-BF81-67C983CA50D2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730" name="任意多边形: 形状 729">
                  <a:extLst>
                    <a:ext uri="{FF2B5EF4-FFF2-40B4-BE49-F238E27FC236}">
                      <a16:creationId xmlns:a16="http://schemas.microsoft.com/office/drawing/2014/main" id="{4222B89F-A528-4439-887D-016A8FF5B735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31" name="组合 730">
                  <a:extLst>
                    <a:ext uri="{FF2B5EF4-FFF2-40B4-BE49-F238E27FC236}">
                      <a16:creationId xmlns:a16="http://schemas.microsoft.com/office/drawing/2014/main" id="{3123BEBD-20A7-4A65-90CE-81E98A7D9BA9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733" name="任意多边形: 形状 732">
                    <a:extLst>
                      <a:ext uri="{FF2B5EF4-FFF2-40B4-BE49-F238E27FC236}">
                        <a16:creationId xmlns:a16="http://schemas.microsoft.com/office/drawing/2014/main" id="{F3283EFA-DBCC-4915-B5BF-E695CE9A0BB8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4" name="任意多边形: 形状 733">
                    <a:extLst>
                      <a:ext uri="{FF2B5EF4-FFF2-40B4-BE49-F238E27FC236}">
                        <a16:creationId xmlns:a16="http://schemas.microsoft.com/office/drawing/2014/main" id="{AAA67BD1-FD4F-44A5-B04E-18318EEC1B63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35" name="任意多边形: 形状 734">
                    <a:extLst>
                      <a:ext uri="{FF2B5EF4-FFF2-40B4-BE49-F238E27FC236}">
                        <a16:creationId xmlns:a16="http://schemas.microsoft.com/office/drawing/2014/main" id="{4D407103-1E7D-4748-AD6D-F9D5D94BBAE3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32" name="任意多边形: 形状 731">
                  <a:extLst>
                    <a:ext uri="{FF2B5EF4-FFF2-40B4-BE49-F238E27FC236}">
                      <a16:creationId xmlns:a16="http://schemas.microsoft.com/office/drawing/2014/main" id="{4A275CAF-D86E-4058-A468-7B0DAEAB1DFF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25" name="组合 724">
                <a:extLst>
                  <a:ext uri="{FF2B5EF4-FFF2-40B4-BE49-F238E27FC236}">
                    <a16:creationId xmlns:a16="http://schemas.microsoft.com/office/drawing/2014/main" id="{1C636A49-4E75-4436-BCB2-E48137511645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726" name="任意多边形: 形状 725">
                  <a:extLst>
                    <a:ext uri="{FF2B5EF4-FFF2-40B4-BE49-F238E27FC236}">
                      <a16:creationId xmlns:a16="http://schemas.microsoft.com/office/drawing/2014/main" id="{7BEABB51-A8AA-44B8-8A45-63240118B0F1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7" name="任意多边形: 形状 726">
                  <a:extLst>
                    <a:ext uri="{FF2B5EF4-FFF2-40B4-BE49-F238E27FC236}">
                      <a16:creationId xmlns:a16="http://schemas.microsoft.com/office/drawing/2014/main" id="{4B3AC969-3F27-471A-80D5-704BAA7DE8C5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8" name="任意多边形: 形状 727">
                  <a:extLst>
                    <a:ext uri="{FF2B5EF4-FFF2-40B4-BE49-F238E27FC236}">
                      <a16:creationId xmlns:a16="http://schemas.microsoft.com/office/drawing/2014/main" id="{980D3F0C-7CBD-4397-B27D-8FB9E25C2AB4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9" name="任意多边形: 形状 728">
                  <a:extLst>
                    <a:ext uri="{FF2B5EF4-FFF2-40B4-BE49-F238E27FC236}">
                      <a16:creationId xmlns:a16="http://schemas.microsoft.com/office/drawing/2014/main" id="{C4DBEDEA-CE09-42F5-896B-5F8E6A4D79A0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67" name="组合 666">
              <a:extLst>
                <a:ext uri="{FF2B5EF4-FFF2-40B4-BE49-F238E27FC236}">
                  <a16:creationId xmlns:a16="http://schemas.microsoft.com/office/drawing/2014/main" id="{5BE1C41A-500E-421B-BB2F-FD9B1E69A18E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695" name="组合 694">
                <a:extLst>
                  <a:ext uri="{FF2B5EF4-FFF2-40B4-BE49-F238E27FC236}">
                    <a16:creationId xmlns:a16="http://schemas.microsoft.com/office/drawing/2014/main" id="{36441FB1-8E02-4BDD-AEDC-ED326BF5852E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716" name="任意多边形: 形状 715">
                  <a:extLst>
                    <a:ext uri="{FF2B5EF4-FFF2-40B4-BE49-F238E27FC236}">
                      <a16:creationId xmlns:a16="http://schemas.microsoft.com/office/drawing/2014/main" id="{2D0A7948-3332-4B79-8C89-AA079821EC52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7" name="任意多边形: 形状 716">
                  <a:extLst>
                    <a:ext uri="{FF2B5EF4-FFF2-40B4-BE49-F238E27FC236}">
                      <a16:creationId xmlns:a16="http://schemas.microsoft.com/office/drawing/2014/main" id="{598E6456-2081-4352-A3D5-BE25C8287FAD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8" name="任意多边形: 形状 717">
                  <a:extLst>
                    <a:ext uri="{FF2B5EF4-FFF2-40B4-BE49-F238E27FC236}">
                      <a16:creationId xmlns:a16="http://schemas.microsoft.com/office/drawing/2014/main" id="{6E275288-2920-4B7B-B617-9AAA027C4B97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9" name="任意多边形: 形状 718">
                  <a:extLst>
                    <a:ext uri="{FF2B5EF4-FFF2-40B4-BE49-F238E27FC236}">
                      <a16:creationId xmlns:a16="http://schemas.microsoft.com/office/drawing/2014/main" id="{69152E7A-17B3-478D-A27E-45705306C2B1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0" name="任意多边形: 形状 719">
                  <a:extLst>
                    <a:ext uri="{FF2B5EF4-FFF2-40B4-BE49-F238E27FC236}">
                      <a16:creationId xmlns:a16="http://schemas.microsoft.com/office/drawing/2014/main" id="{7AE7B108-95F9-4A17-B7EB-683E6B96B147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1" name="任意多边形: 形状 720">
                  <a:extLst>
                    <a:ext uri="{FF2B5EF4-FFF2-40B4-BE49-F238E27FC236}">
                      <a16:creationId xmlns:a16="http://schemas.microsoft.com/office/drawing/2014/main" id="{E61C2C26-C52A-4637-A127-380E4078BE38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2" name="任意多边形: 形状 721">
                  <a:extLst>
                    <a:ext uri="{FF2B5EF4-FFF2-40B4-BE49-F238E27FC236}">
                      <a16:creationId xmlns:a16="http://schemas.microsoft.com/office/drawing/2014/main" id="{B1A2A784-9844-49BD-874B-CBC9C026FE00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3" name="任意多边形: 形状 722">
                  <a:extLst>
                    <a:ext uri="{FF2B5EF4-FFF2-40B4-BE49-F238E27FC236}">
                      <a16:creationId xmlns:a16="http://schemas.microsoft.com/office/drawing/2014/main" id="{59115423-00A6-46A0-A198-C3CED6801DA4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6" name="组合 695">
                <a:extLst>
                  <a:ext uri="{FF2B5EF4-FFF2-40B4-BE49-F238E27FC236}">
                    <a16:creationId xmlns:a16="http://schemas.microsoft.com/office/drawing/2014/main" id="{48871F16-C7ED-4136-AAC2-4C37D8D948EA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708" name="任意多边形: 形状 707">
                  <a:extLst>
                    <a:ext uri="{FF2B5EF4-FFF2-40B4-BE49-F238E27FC236}">
                      <a16:creationId xmlns:a16="http://schemas.microsoft.com/office/drawing/2014/main" id="{CA068975-E1EF-4EA0-B8C5-56D012C12C72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9" name="任意多边形: 形状 708">
                  <a:extLst>
                    <a:ext uri="{FF2B5EF4-FFF2-40B4-BE49-F238E27FC236}">
                      <a16:creationId xmlns:a16="http://schemas.microsoft.com/office/drawing/2014/main" id="{CD7B7C42-C507-491C-9147-8ABADE95A3ED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0" name="任意多边形: 形状 709">
                  <a:extLst>
                    <a:ext uri="{FF2B5EF4-FFF2-40B4-BE49-F238E27FC236}">
                      <a16:creationId xmlns:a16="http://schemas.microsoft.com/office/drawing/2014/main" id="{AC255243-5B9C-4093-8EA8-BF9708706CC4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1" name="任意多边形: 形状 710">
                  <a:extLst>
                    <a:ext uri="{FF2B5EF4-FFF2-40B4-BE49-F238E27FC236}">
                      <a16:creationId xmlns:a16="http://schemas.microsoft.com/office/drawing/2014/main" id="{C3BFB859-29BC-4EE4-84CC-EA82617B43A8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" name="任意多边形: 形状 711">
                  <a:extLst>
                    <a:ext uri="{FF2B5EF4-FFF2-40B4-BE49-F238E27FC236}">
                      <a16:creationId xmlns:a16="http://schemas.microsoft.com/office/drawing/2014/main" id="{4436AEF7-6A34-4A29-B0A8-1FE7F2B26B66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" name="任意多边形: 形状 712">
                  <a:extLst>
                    <a:ext uri="{FF2B5EF4-FFF2-40B4-BE49-F238E27FC236}">
                      <a16:creationId xmlns:a16="http://schemas.microsoft.com/office/drawing/2014/main" id="{72C564CF-F05D-418F-A1D8-991B87618AA5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" name="任意多边形: 形状 713">
                  <a:extLst>
                    <a:ext uri="{FF2B5EF4-FFF2-40B4-BE49-F238E27FC236}">
                      <a16:creationId xmlns:a16="http://schemas.microsoft.com/office/drawing/2014/main" id="{4E246697-454E-408F-A103-4B115F8664F3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5" name="任意多边形: 形状 714">
                  <a:extLst>
                    <a:ext uri="{FF2B5EF4-FFF2-40B4-BE49-F238E27FC236}">
                      <a16:creationId xmlns:a16="http://schemas.microsoft.com/office/drawing/2014/main" id="{090BDA3D-B312-426A-8E27-4535444B402D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7" name="组合 696">
                <a:extLst>
                  <a:ext uri="{FF2B5EF4-FFF2-40B4-BE49-F238E27FC236}">
                    <a16:creationId xmlns:a16="http://schemas.microsoft.com/office/drawing/2014/main" id="{6D39A918-3D08-4B7F-A330-AAD0441C1FA3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698" name="任意多边形: 形状 697">
                  <a:extLst>
                    <a:ext uri="{FF2B5EF4-FFF2-40B4-BE49-F238E27FC236}">
                      <a16:creationId xmlns:a16="http://schemas.microsoft.com/office/drawing/2014/main" id="{AC3AF81B-22EE-45A1-8CAF-EB65EC28C013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" name="任意多边形: 形状 698">
                  <a:extLst>
                    <a:ext uri="{FF2B5EF4-FFF2-40B4-BE49-F238E27FC236}">
                      <a16:creationId xmlns:a16="http://schemas.microsoft.com/office/drawing/2014/main" id="{164FEE10-0054-4C9C-A866-744933F66A98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" name="任意多边形: 形状 699">
                  <a:extLst>
                    <a:ext uri="{FF2B5EF4-FFF2-40B4-BE49-F238E27FC236}">
                      <a16:creationId xmlns:a16="http://schemas.microsoft.com/office/drawing/2014/main" id="{7A128A9C-B385-4C65-AB9B-CC6917FCC267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1" name="任意多边形: 形状 700">
                  <a:extLst>
                    <a:ext uri="{FF2B5EF4-FFF2-40B4-BE49-F238E27FC236}">
                      <a16:creationId xmlns:a16="http://schemas.microsoft.com/office/drawing/2014/main" id="{0635377D-EFF7-418F-936E-2AF299830EE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" name="任意多边形: 形状 701">
                  <a:extLst>
                    <a:ext uri="{FF2B5EF4-FFF2-40B4-BE49-F238E27FC236}">
                      <a16:creationId xmlns:a16="http://schemas.microsoft.com/office/drawing/2014/main" id="{84585691-5189-48BF-824A-8FF61C1C90BE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" name="任意多边形: 形状 702">
                  <a:extLst>
                    <a:ext uri="{FF2B5EF4-FFF2-40B4-BE49-F238E27FC236}">
                      <a16:creationId xmlns:a16="http://schemas.microsoft.com/office/drawing/2014/main" id="{71939063-8F2C-4B7F-B40C-CB4D93729B10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" name="任意多边形: 形状 703">
                  <a:extLst>
                    <a:ext uri="{FF2B5EF4-FFF2-40B4-BE49-F238E27FC236}">
                      <a16:creationId xmlns:a16="http://schemas.microsoft.com/office/drawing/2014/main" id="{14534906-5B20-4158-BC28-084E51387BAD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" name="任意多边形: 形状 704">
                  <a:extLst>
                    <a:ext uri="{FF2B5EF4-FFF2-40B4-BE49-F238E27FC236}">
                      <a16:creationId xmlns:a16="http://schemas.microsoft.com/office/drawing/2014/main" id="{69CDD4BB-4200-4F9C-A217-A4123CDF36AE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" name="任意多边形: 形状 705">
                  <a:extLst>
                    <a:ext uri="{FF2B5EF4-FFF2-40B4-BE49-F238E27FC236}">
                      <a16:creationId xmlns:a16="http://schemas.microsoft.com/office/drawing/2014/main" id="{2E11FA23-32DA-4E0A-A7C9-E498826D7ABD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" name="任意多边形: 形状 706">
                  <a:extLst>
                    <a:ext uri="{FF2B5EF4-FFF2-40B4-BE49-F238E27FC236}">
                      <a16:creationId xmlns:a16="http://schemas.microsoft.com/office/drawing/2014/main" id="{2D3BB917-7D31-4021-9D3B-C7358A72F15E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68" name="组合 667">
              <a:extLst>
                <a:ext uri="{FF2B5EF4-FFF2-40B4-BE49-F238E27FC236}">
                  <a16:creationId xmlns:a16="http://schemas.microsoft.com/office/drawing/2014/main" id="{32B5AFAD-5032-4773-9758-A3BDE5F0488B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E9AFC867-1A91-4856-9E35-D5065212B8DB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67664461-AE2F-44CB-9960-E14ED03BC36F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6F7458E3-730F-43CC-B40B-9A68DDC5C011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9A74F185-FB98-4B36-BE37-E4B66499CCCE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49790725-4DEA-44F9-B1CA-27646F6810BB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C4C1307B-D672-46DD-8449-FAC7490F22A9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7605ADAA-9684-440E-B609-1A12203E8520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7F27201E-F223-45F7-8178-75445CB34235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C52F314D-EF02-4ABC-BD22-057374737425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EA8CFA4F-A466-447A-B3E6-6EFD8D291282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51B75B0A-B8FC-4331-B90E-DC747D7C1B45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0" name="任意多边形: 形状 679">
                <a:extLst>
                  <a:ext uri="{FF2B5EF4-FFF2-40B4-BE49-F238E27FC236}">
                    <a16:creationId xmlns:a16="http://schemas.microsoft.com/office/drawing/2014/main" id="{A2BB4B01-D922-45D9-AC69-A3FF36E0B00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1" name="任意多边形: 形状 680">
                <a:extLst>
                  <a:ext uri="{FF2B5EF4-FFF2-40B4-BE49-F238E27FC236}">
                    <a16:creationId xmlns:a16="http://schemas.microsoft.com/office/drawing/2014/main" id="{420BF1DC-474F-48D1-A3ED-438B87FA04D2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2" name="任意多边形: 形状 681">
                <a:extLst>
                  <a:ext uri="{FF2B5EF4-FFF2-40B4-BE49-F238E27FC236}">
                    <a16:creationId xmlns:a16="http://schemas.microsoft.com/office/drawing/2014/main" id="{DF6584FC-4278-41DC-91B3-AB62CDCB49B5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3" name="任意多边形: 形状 682">
                <a:extLst>
                  <a:ext uri="{FF2B5EF4-FFF2-40B4-BE49-F238E27FC236}">
                    <a16:creationId xmlns:a16="http://schemas.microsoft.com/office/drawing/2014/main" id="{456AFE18-BB49-4290-8298-C36ABC69AAAC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4" name="任意多边形: 形状 683">
                <a:extLst>
                  <a:ext uri="{FF2B5EF4-FFF2-40B4-BE49-F238E27FC236}">
                    <a16:creationId xmlns:a16="http://schemas.microsoft.com/office/drawing/2014/main" id="{E86B061A-121B-48A4-9914-CB4A3D5460F6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5" name="任意多边形: 形状 684">
                <a:extLst>
                  <a:ext uri="{FF2B5EF4-FFF2-40B4-BE49-F238E27FC236}">
                    <a16:creationId xmlns:a16="http://schemas.microsoft.com/office/drawing/2014/main" id="{9C339CA5-F698-4ADD-B882-A7328F612EAC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6" name="任意多边形: 形状 685">
                <a:extLst>
                  <a:ext uri="{FF2B5EF4-FFF2-40B4-BE49-F238E27FC236}">
                    <a16:creationId xmlns:a16="http://schemas.microsoft.com/office/drawing/2014/main" id="{A13110B6-C04C-4AD2-9EA5-B21AB5C1CEE0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7" name="任意多边形: 形状 686">
                <a:extLst>
                  <a:ext uri="{FF2B5EF4-FFF2-40B4-BE49-F238E27FC236}">
                    <a16:creationId xmlns:a16="http://schemas.microsoft.com/office/drawing/2014/main" id="{DA04B326-4D35-48AC-9EDB-07315E2252F9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8" name="任意多边形: 形状 687">
                <a:extLst>
                  <a:ext uri="{FF2B5EF4-FFF2-40B4-BE49-F238E27FC236}">
                    <a16:creationId xmlns:a16="http://schemas.microsoft.com/office/drawing/2014/main" id="{636E5BC6-46DD-47C1-A9BD-0673F6EC4A1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9" name="任意多边形: 形状 688">
                <a:extLst>
                  <a:ext uri="{FF2B5EF4-FFF2-40B4-BE49-F238E27FC236}">
                    <a16:creationId xmlns:a16="http://schemas.microsoft.com/office/drawing/2014/main" id="{1B75B144-C798-4350-B0A9-754429C485F2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0" name="任意多边形: 形状 689">
                <a:extLst>
                  <a:ext uri="{FF2B5EF4-FFF2-40B4-BE49-F238E27FC236}">
                    <a16:creationId xmlns:a16="http://schemas.microsoft.com/office/drawing/2014/main" id="{123F8706-F5EF-46C5-9FA5-1EDDD31273A8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1" name="任意多边形: 形状 690">
                <a:extLst>
                  <a:ext uri="{FF2B5EF4-FFF2-40B4-BE49-F238E27FC236}">
                    <a16:creationId xmlns:a16="http://schemas.microsoft.com/office/drawing/2014/main" id="{B6190405-F708-44ED-8E4F-9694AA4D1048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2" name="任意多边形: 形状 691">
                <a:extLst>
                  <a:ext uri="{FF2B5EF4-FFF2-40B4-BE49-F238E27FC236}">
                    <a16:creationId xmlns:a16="http://schemas.microsoft.com/office/drawing/2014/main" id="{3CAF9D77-B248-4AF8-AF67-93471FC4B63B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3" name="任意多边形: 形状 692">
                <a:extLst>
                  <a:ext uri="{FF2B5EF4-FFF2-40B4-BE49-F238E27FC236}">
                    <a16:creationId xmlns:a16="http://schemas.microsoft.com/office/drawing/2014/main" id="{91ED9F90-1253-4A6A-8D67-899AE8CAE36B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4" name="任意多边形: 形状 693">
                <a:extLst>
                  <a:ext uri="{FF2B5EF4-FFF2-40B4-BE49-F238E27FC236}">
                    <a16:creationId xmlns:a16="http://schemas.microsoft.com/office/drawing/2014/main" id="{2509D21B-833C-4BEC-A838-E8A6EE898AB2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760" name="组合 759">
            <a:extLst>
              <a:ext uri="{FF2B5EF4-FFF2-40B4-BE49-F238E27FC236}">
                <a16:creationId xmlns:a16="http://schemas.microsoft.com/office/drawing/2014/main" id="{40705403-B9AF-475B-A031-096B0B6C2774}"/>
              </a:ext>
            </a:extLst>
          </p:cNvPr>
          <p:cNvGrpSpPr/>
          <p:nvPr/>
        </p:nvGrpSpPr>
        <p:grpSpPr>
          <a:xfrm>
            <a:off x="3657197" y="2811709"/>
            <a:ext cx="2041307" cy="440635"/>
            <a:chOff x="1674970" y="7461944"/>
            <a:chExt cx="7953060" cy="1716742"/>
          </a:xfrm>
          <a:effectLst/>
        </p:grpSpPr>
        <p:grpSp>
          <p:nvGrpSpPr>
            <p:cNvPr id="761" name="组合 760">
              <a:extLst>
                <a:ext uri="{FF2B5EF4-FFF2-40B4-BE49-F238E27FC236}">
                  <a16:creationId xmlns:a16="http://schemas.microsoft.com/office/drawing/2014/main" id="{3EC4D88B-ADB1-4167-B107-D3FD5A0FCCB1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849" name="组合 848">
                <a:extLst>
                  <a:ext uri="{FF2B5EF4-FFF2-40B4-BE49-F238E27FC236}">
                    <a16:creationId xmlns:a16="http://schemas.microsoft.com/office/drawing/2014/main" id="{B3DA99B7-1EEB-4EF4-8A3A-787D764B5DC9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069725AB-F137-4D02-B900-5BBD215FFCB3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8DFE58DF-3FE3-4B46-B087-9A274402AE90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C409533F-4CE7-4D34-8535-E4DD45E9411E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095EE278-154C-48C3-A23F-10E2FEF9BCE4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0" name="组合 849">
                <a:extLst>
                  <a:ext uri="{FF2B5EF4-FFF2-40B4-BE49-F238E27FC236}">
                    <a16:creationId xmlns:a16="http://schemas.microsoft.com/office/drawing/2014/main" id="{9F932087-78B4-468C-81E7-31D1232EF6DC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225FE402-4F93-467D-A88B-3D5A85F6B63F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0F50A7EA-CC87-4E5E-9F95-AD553D9A0782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7FA0C1A9-4EAE-41BA-922A-623EE9D7423E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1" name="组合 850">
                <a:extLst>
                  <a:ext uri="{FF2B5EF4-FFF2-40B4-BE49-F238E27FC236}">
                    <a16:creationId xmlns:a16="http://schemas.microsoft.com/office/drawing/2014/main" id="{C8919364-59B9-4039-90E8-D7D1EC038E67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E182ED49-F0EC-493F-8161-B0D3E14C7A11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B993C736-D0B9-43BA-A3F6-2EDF8D8802CC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52" name="任意多边形: 形状 851">
                <a:extLst>
                  <a:ext uri="{FF2B5EF4-FFF2-40B4-BE49-F238E27FC236}">
                    <a16:creationId xmlns:a16="http://schemas.microsoft.com/office/drawing/2014/main" id="{C01824BA-F21A-4551-AECC-AE3C78B7AA6B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" name="任意多边形: 形状 852">
                <a:extLst>
                  <a:ext uri="{FF2B5EF4-FFF2-40B4-BE49-F238E27FC236}">
                    <a16:creationId xmlns:a16="http://schemas.microsoft.com/office/drawing/2014/main" id="{29B112FE-165A-43D5-AE64-89B062F83855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" name="任意多边形: 形状 853">
                <a:extLst>
                  <a:ext uri="{FF2B5EF4-FFF2-40B4-BE49-F238E27FC236}">
                    <a16:creationId xmlns:a16="http://schemas.microsoft.com/office/drawing/2014/main" id="{84F29A1C-96BB-4250-B897-E7032D72EFF2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2" name="组合 761">
              <a:extLst>
                <a:ext uri="{FF2B5EF4-FFF2-40B4-BE49-F238E27FC236}">
                  <a16:creationId xmlns:a16="http://schemas.microsoft.com/office/drawing/2014/main" id="{781A17F1-6D3C-4BC3-9E35-2CCDDF3FE201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845" name="任意多边形: 形状 844">
                <a:extLst>
                  <a:ext uri="{FF2B5EF4-FFF2-40B4-BE49-F238E27FC236}">
                    <a16:creationId xmlns:a16="http://schemas.microsoft.com/office/drawing/2014/main" id="{5F4BA417-A84E-45DC-B40D-F2EC23746CD1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6" name="任意多边形: 形状 845">
                <a:extLst>
                  <a:ext uri="{FF2B5EF4-FFF2-40B4-BE49-F238E27FC236}">
                    <a16:creationId xmlns:a16="http://schemas.microsoft.com/office/drawing/2014/main" id="{90596537-BC6B-4B95-8F6C-F05B66F2D6F5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7" name="任意多边形: 形状 846">
                <a:extLst>
                  <a:ext uri="{FF2B5EF4-FFF2-40B4-BE49-F238E27FC236}">
                    <a16:creationId xmlns:a16="http://schemas.microsoft.com/office/drawing/2014/main" id="{33434E52-6601-488C-A999-FB91DDD6C7F3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8" name="任意多边形: 形状 847">
                <a:extLst>
                  <a:ext uri="{FF2B5EF4-FFF2-40B4-BE49-F238E27FC236}">
                    <a16:creationId xmlns:a16="http://schemas.microsoft.com/office/drawing/2014/main" id="{4255B60B-0F6F-4619-B455-F56420BB53E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3" name="组合 762">
              <a:extLst>
                <a:ext uri="{FF2B5EF4-FFF2-40B4-BE49-F238E27FC236}">
                  <a16:creationId xmlns:a16="http://schemas.microsoft.com/office/drawing/2014/main" id="{4B8F50E4-0B1B-4ACD-B668-13612B75A24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7DD51081-C73E-415B-876D-351B2D2BD1A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20CC56EA-8E51-4E6B-92E5-29DBA183CDF5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D9BBF660-91ED-4017-95C9-F52E1B701B33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64" name="组合 763">
              <a:extLst>
                <a:ext uri="{FF2B5EF4-FFF2-40B4-BE49-F238E27FC236}">
                  <a16:creationId xmlns:a16="http://schemas.microsoft.com/office/drawing/2014/main" id="{2483B1BF-0704-4562-B72C-6709C5184876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840" name="任意多边形: 形状 839">
                <a:extLst>
                  <a:ext uri="{FF2B5EF4-FFF2-40B4-BE49-F238E27FC236}">
                    <a16:creationId xmlns:a16="http://schemas.microsoft.com/office/drawing/2014/main" id="{3895A1FA-9621-4354-8406-F2C475AED5A4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1" name="任意多边形: 形状 840">
                <a:extLst>
                  <a:ext uri="{FF2B5EF4-FFF2-40B4-BE49-F238E27FC236}">
                    <a16:creationId xmlns:a16="http://schemas.microsoft.com/office/drawing/2014/main" id="{8CD91084-0278-4EB2-B118-15ED1E7ED111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65" name="任意多边形: 形状 764">
              <a:extLst>
                <a:ext uri="{FF2B5EF4-FFF2-40B4-BE49-F238E27FC236}">
                  <a16:creationId xmlns:a16="http://schemas.microsoft.com/office/drawing/2014/main" id="{8144E476-9F04-475D-95AB-B1074A9BD109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6" name="任意多边形: 形状 765">
              <a:extLst>
                <a:ext uri="{FF2B5EF4-FFF2-40B4-BE49-F238E27FC236}">
                  <a16:creationId xmlns:a16="http://schemas.microsoft.com/office/drawing/2014/main" id="{6D5ADF44-47FE-4825-B8BC-A978B2B63BB6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7" name="任意多边形: 形状 766">
              <a:extLst>
                <a:ext uri="{FF2B5EF4-FFF2-40B4-BE49-F238E27FC236}">
                  <a16:creationId xmlns:a16="http://schemas.microsoft.com/office/drawing/2014/main" id="{FFA01058-5968-4255-BECC-1674BB2E08E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8" name="任意多边形: 形状 767">
              <a:extLst>
                <a:ext uri="{FF2B5EF4-FFF2-40B4-BE49-F238E27FC236}">
                  <a16:creationId xmlns:a16="http://schemas.microsoft.com/office/drawing/2014/main" id="{2627EA6F-803B-4669-87F9-7AF897CBDEBD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9" name="任意多边形: 形状 768">
              <a:extLst>
                <a:ext uri="{FF2B5EF4-FFF2-40B4-BE49-F238E27FC236}">
                  <a16:creationId xmlns:a16="http://schemas.microsoft.com/office/drawing/2014/main" id="{05412620-71C5-4F45-B1FE-CCBDF0FC331C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70" name="组合 769">
              <a:extLst>
                <a:ext uri="{FF2B5EF4-FFF2-40B4-BE49-F238E27FC236}">
                  <a16:creationId xmlns:a16="http://schemas.microsoft.com/office/drawing/2014/main" id="{0A277957-01E0-44E1-BEB7-387F63E0C955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828" name="组合 827">
                <a:extLst>
                  <a:ext uri="{FF2B5EF4-FFF2-40B4-BE49-F238E27FC236}">
                    <a16:creationId xmlns:a16="http://schemas.microsoft.com/office/drawing/2014/main" id="{A0906DD1-7D90-48BB-BB6A-CFF8B594598C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834" name="任意多边形: 形状 833">
                  <a:extLst>
                    <a:ext uri="{FF2B5EF4-FFF2-40B4-BE49-F238E27FC236}">
                      <a16:creationId xmlns:a16="http://schemas.microsoft.com/office/drawing/2014/main" id="{06219F7B-6673-4915-AC75-51AD12B196D5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835" name="组合 834">
                  <a:extLst>
                    <a:ext uri="{FF2B5EF4-FFF2-40B4-BE49-F238E27FC236}">
                      <a16:creationId xmlns:a16="http://schemas.microsoft.com/office/drawing/2014/main" id="{D19C0D1E-6B79-4BA5-8187-88642DE589C6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837" name="任意多边形: 形状 836">
                    <a:extLst>
                      <a:ext uri="{FF2B5EF4-FFF2-40B4-BE49-F238E27FC236}">
                        <a16:creationId xmlns:a16="http://schemas.microsoft.com/office/drawing/2014/main" id="{E9E9B95B-179E-4277-A67C-43BDE66C645E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8" name="任意多边形: 形状 837">
                    <a:extLst>
                      <a:ext uri="{FF2B5EF4-FFF2-40B4-BE49-F238E27FC236}">
                        <a16:creationId xmlns:a16="http://schemas.microsoft.com/office/drawing/2014/main" id="{C25E95CD-64B0-4A66-AC2E-60019238C12C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39" name="任意多边形: 形状 838">
                    <a:extLst>
                      <a:ext uri="{FF2B5EF4-FFF2-40B4-BE49-F238E27FC236}">
                        <a16:creationId xmlns:a16="http://schemas.microsoft.com/office/drawing/2014/main" id="{2DA1AF9E-F450-4E08-ABE3-B25905E92A15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36" name="任意多边形: 形状 835">
                  <a:extLst>
                    <a:ext uri="{FF2B5EF4-FFF2-40B4-BE49-F238E27FC236}">
                      <a16:creationId xmlns:a16="http://schemas.microsoft.com/office/drawing/2014/main" id="{39018E06-CBAD-46CC-9894-E00160487B8C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29" name="组合 828">
                <a:extLst>
                  <a:ext uri="{FF2B5EF4-FFF2-40B4-BE49-F238E27FC236}">
                    <a16:creationId xmlns:a16="http://schemas.microsoft.com/office/drawing/2014/main" id="{482E8BA5-0FBD-4CD1-A1EF-6E6C0EF242FF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830" name="任意多边形: 形状 829">
                  <a:extLst>
                    <a:ext uri="{FF2B5EF4-FFF2-40B4-BE49-F238E27FC236}">
                      <a16:creationId xmlns:a16="http://schemas.microsoft.com/office/drawing/2014/main" id="{99375FA1-B305-4D76-BBD1-293337BCC3A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1" name="任意多边形: 形状 830">
                  <a:extLst>
                    <a:ext uri="{FF2B5EF4-FFF2-40B4-BE49-F238E27FC236}">
                      <a16:creationId xmlns:a16="http://schemas.microsoft.com/office/drawing/2014/main" id="{E5828F55-4560-442A-A0CF-4A785B2905B2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2" name="任意多边形: 形状 831">
                  <a:extLst>
                    <a:ext uri="{FF2B5EF4-FFF2-40B4-BE49-F238E27FC236}">
                      <a16:creationId xmlns:a16="http://schemas.microsoft.com/office/drawing/2014/main" id="{FF91C5EF-1FB4-4665-B0E3-1D06FB73B31F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3" name="任意多边形: 形状 832">
                  <a:extLst>
                    <a:ext uri="{FF2B5EF4-FFF2-40B4-BE49-F238E27FC236}">
                      <a16:creationId xmlns:a16="http://schemas.microsoft.com/office/drawing/2014/main" id="{6C55F28C-24C6-41E8-95C0-44791ADD25E2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1" name="组合 770">
              <a:extLst>
                <a:ext uri="{FF2B5EF4-FFF2-40B4-BE49-F238E27FC236}">
                  <a16:creationId xmlns:a16="http://schemas.microsoft.com/office/drawing/2014/main" id="{E0810199-009B-41E8-B063-F04842519873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799" name="组合 798">
                <a:extLst>
                  <a:ext uri="{FF2B5EF4-FFF2-40B4-BE49-F238E27FC236}">
                    <a16:creationId xmlns:a16="http://schemas.microsoft.com/office/drawing/2014/main" id="{F1D2EA45-F17F-4DE9-8412-BC0F8DC252C9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BD62DE15-495B-4AC3-889B-A4DEA08AF78E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53C8728B-4481-4753-BE40-1743711DB2A4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6C8B3B06-D7A9-4639-9FE3-F6F1171F95C0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92057B44-118C-4299-941D-277E0C0EEE41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CEC660CF-9849-4A39-A030-13E597F23601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5" name="任意多边形: 形状 824">
                  <a:extLst>
                    <a:ext uri="{FF2B5EF4-FFF2-40B4-BE49-F238E27FC236}">
                      <a16:creationId xmlns:a16="http://schemas.microsoft.com/office/drawing/2014/main" id="{FE5C32A8-3963-4DCC-9474-AFDC6395D457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47E8FE5A-A113-46F4-8B17-9433C09793EF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7" name="任意多边形: 形状 826">
                  <a:extLst>
                    <a:ext uri="{FF2B5EF4-FFF2-40B4-BE49-F238E27FC236}">
                      <a16:creationId xmlns:a16="http://schemas.microsoft.com/office/drawing/2014/main" id="{116B2749-2BCB-484E-88DE-31CC096BE50E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0" name="组合 799">
                <a:extLst>
                  <a:ext uri="{FF2B5EF4-FFF2-40B4-BE49-F238E27FC236}">
                    <a16:creationId xmlns:a16="http://schemas.microsoft.com/office/drawing/2014/main" id="{70FE3A9D-3EFE-4634-A25B-2E019D504C7F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87FEF97E-D5F8-4D85-AC61-A560840AA9C7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26F73A2E-350A-475D-BDF7-F218A045A4E4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A38F0F5B-03F6-4629-84B6-1BCFED082E1C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EF3FF3FF-DAAA-41F7-A279-8459A8ED83AB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BD87991F-2F77-49B8-A56D-D23AD42E6E17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BB42CD9D-8544-4D39-8591-706258DEEE95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8" name="任意多边形: 形状 817">
                  <a:extLst>
                    <a:ext uri="{FF2B5EF4-FFF2-40B4-BE49-F238E27FC236}">
                      <a16:creationId xmlns:a16="http://schemas.microsoft.com/office/drawing/2014/main" id="{3092CF15-8E7C-4BE1-97ED-890D97A62165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9" name="任意多边形: 形状 818">
                  <a:extLst>
                    <a:ext uri="{FF2B5EF4-FFF2-40B4-BE49-F238E27FC236}">
                      <a16:creationId xmlns:a16="http://schemas.microsoft.com/office/drawing/2014/main" id="{3595689B-0A49-48A5-8A24-37214D266D0C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1" name="组合 800">
                <a:extLst>
                  <a:ext uri="{FF2B5EF4-FFF2-40B4-BE49-F238E27FC236}">
                    <a16:creationId xmlns:a16="http://schemas.microsoft.com/office/drawing/2014/main" id="{94E603FE-F617-48CD-A0A4-DA129D2C58EF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05C0B398-E3EB-47C0-A13F-9CD4AAED107A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" name="任意多边形: 形状 802">
                  <a:extLst>
                    <a:ext uri="{FF2B5EF4-FFF2-40B4-BE49-F238E27FC236}">
                      <a16:creationId xmlns:a16="http://schemas.microsoft.com/office/drawing/2014/main" id="{8AF88492-E37A-4510-8148-135CC876EBAC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2CA73963-8A0E-43A4-871E-80B90FC9B799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5C81FF88-39E5-4047-BFC0-ADCCF864D73F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4119427B-D1CF-49CC-8C8F-EF05D3DEC239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4AA15EEF-676C-49DC-B839-88978E1362CB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812E0C93-7E98-4A3B-A499-F267E617331F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D7724795-8776-42D8-A74B-3EA26727EF2F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99CFF651-D4EE-4090-AAD7-F5AF88166EED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0F10396B-5885-47ED-877E-249A0ABD162C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72" name="组合 771">
              <a:extLst>
                <a:ext uri="{FF2B5EF4-FFF2-40B4-BE49-F238E27FC236}">
                  <a16:creationId xmlns:a16="http://schemas.microsoft.com/office/drawing/2014/main" id="{546203D2-6DB1-4B09-B9FD-65D2005318F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74A019C5-857F-4047-8491-6A9BCC32C5AA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8463668F-A515-429D-8965-507D7ED30D7D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EF839AE0-DEAA-4D61-86A4-B55E358995B6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0345A9B8-7924-4942-97AA-99863A5AB35D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C2DCEB5B-43C4-49E1-AB2C-07329674A9B8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2323EE8B-D3B7-4492-BFA3-50C2B5912084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C094E49C-0E92-4D24-B7B2-4648E014535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3354430B-A6A0-447D-A823-FEA5BBECC9EB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94AB229B-B7DC-4F28-964D-15F369C1BEFC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C7294140-87ED-4F84-A141-3B5582A98D58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A33D08BC-C181-4686-BC73-2BFFC75C242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55C3C79B-D8F9-4ECE-A6A6-D3ED3C265CEB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45016359-B80D-4451-B61C-4CD23EBD7008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9BBD3E83-BA0D-43CD-9898-60E34882BEE3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14845A01-5E5C-4338-BED9-35CF68FFB4B9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9A4B5DD8-B303-4F3E-AC60-7BBA65807F5C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9" name="任意多边形: 形状 788">
                <a:extLst>
                  <a:ext uri="{FF2B5EF4-FFF2-40B4-BE49-F238E27FC236}">
                    <a16:creationId xmlns:a16="http://schemas.microsoft.com/office/drawing/2014/main" id="{C96CDD2C-0C93-4263-83A4-F4C8578074C3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0" name="任意多边形: 形状 789">
                <a:extLst>
                  <a:ext uri="{FF2B5EF4-FFF2-40B4-BE49-F238E27FC236}">
                    <a16:creationId xmlns:a16="http://schemas.microsoft.com/office/drawing/2014/main" id="{3A2A2B63-AC43-4FAA-A024-4C6924C68E08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1" name="任意多边形: 形状 790">
                <a:extLst>
                  <a:ext uri="{FF2B5EF4-FFF2-40B4-BE49-F238E27FC236}">
                    <a16:creationId xmlns:a16="http://schemas.microsoft.com/office/drawing/2014/main" id="{29251859-37D7-4D36-84F3-6BDAEEA29448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2" name="任意多边形: 形状 791">
                <a:extLst>
                  <a:ext uri="{FF2B5EF4-FFF2-40B4-BE49-F238E27FC236}">
                    <a16:creationId xmlns:a16="http://schemas.microsoft.com/office/drawing/2014/main" id="{CF584EFF-25C0-46DF-92D6-7E3196BAC64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3" name="任意多边形: 形状 792">
                <a:extLst>
                  <a:ext uri="{FF2B5EF4-FFF2-40B4-BE49-F238E27FC236}">
                    <a16:creationId xmlns:a16="http://schemas.microsoft.com/office/drawing/2014/main" id="{86251AEF-3F50-4906-98B6-BC8F2194EF5C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4" name="任意多边形: 形状 793">
                <a:extLst>
                  <a:ext uri="{FF2B5EF4-FFF2-40B4-BE49-F238E27FC236}">
                    <a16:creationId xmlns:a16="http://schemas.microsoft.com/office/drawing/2014/main" id="{3CFE67D8-5295-4049-BB53-7EEF246EC588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5" name="任意多边形: 形状 794">
                <a:extLst>
                  <a:ext uri="{FF2B5EF4-FFF2-40B4-BE49-F238E27FC236}">
                    <a16:creationId xmlns:a16="http://schemas.microsoft.com/office/drawing/2014/main" id="{0B791CA3-698A-4EE8-99E1-88E648D8E4F4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6" name="任意多边形: 形状 795">
                <a:extLst>
                  <a:ext uri="{FF2B5EF4-FFF2-40B4-BE49-F238E27FC236}">
                    <a16:creationId xmlns:a16="http://schemas.microsoft.com/office/drawing/2014/main" id="{24C85651-83D3-41DF-99B2-589DB2F49990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7" name="任意多边形: 形状 796">
                <a:extLst>
                  <a:ext uri="{FF2B5EF4-FFF2-40B4-BE49-F238E27FC236}">
                    <a16:creationId xmlns:a16="http://schemas.microsoft.com/office/drawing/2014/main" id="{061F9F7B-621F-47C7-B610-EF643A6BC6F4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8" name="任意多边形: 形状 797">
                <a:extLst>
                  <a:ext uri="{FF2B5EF4-FFF2-40B4-BE49-F238E27FC236}">
                    <a16:creationId xmlns:a16="http://schemas.microsoft.com/office/drawing/2014/main" id="{0DCE936A-AACA-49E0-85DD-6F338BB0352F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864" name="组合 863">
            <a:extLst>
              <a:ext uri="{FF2B5EF4-FFF2-40B4-BE49-F238E27FC236}">
                <a16:creationId xmlns:a16="http://schemas.microsoft.com/office/drawing/2014/main" id="{49C818A0-FAA7-4D0E-8128-E8631633814E}"/>
              </a:ext>
            </a:extLst>
          </p:cNvPr>
          <p:cNvGrpSpPr/>
          <p:nvPr/>
        </p:nvGrpSpPr>
        <p:grpSpPr>
          <a:xfrm>
            <a:off x="6493496" y="2811709"/>
            <a:ext cx="2041307" cy="440635"/>
            <a:chOff x="1674970" y="7461944"/>
            <a:chExt cx="7953060" cy="1716742"/>
          </a:xfrm>
          <a:effectLst/>
        </p:grpSpPr>
        <p:grpSp>
          <p:nvGrpSpPr>
            <p:cNvPr id="865" name="组合 864">
              <a:extLst>
                <a:ext uri="{FF2B5EF4-FFF2-40B4-BE49-F238E27FC236}">
                  <a16:creationId xmlns:a16="http://schemas.microsoft.com/office/drawing/2014/main" id="{7F2B4F63-810B-4CFB-ACD9-5148955E3083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953" name="组合 952">
                <a:extLst>
                  <a:ext uri="{FF2B5EF4-FFF2-40B4-BE49-F238E27FC236}">
                    <a16:creationId xmlns:a16="http://schemas.microsoft.com/office/drawing/2014/main" id="{71DC31A5-45D9-42EC-AC5D-CCEAC1FB5815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964" name="任意多边形: 形状 963">
                  <a:extLst>
                    <a:ext uri="{FF2B5EF4-FFF2-40B4-BE49-F238E27FC236}">
                      <a16:creationId xmlns:a16="http://schemas.microsoft.com/office/drawing/2014/main" id="{1CDC33C1-DCDB-4A92-94D2-30DCD83E84B7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5" name="任意多边形: 形状 964">
                  <a:extLst>
                    <a:ext uri="{FF2B5EF4-FFF2-40B4-BE49-F238E27FC236}">
                      <a16:creationId xmlns:a16="http://schemas.microsoft.com/office/drawing/2014/main" id="{486856F0-63CE-4BCD-B714-01AD3C13048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6" name="任意多边形: 形状 965">
                  <a:extLst>
                    <a:ext uri="{FF2B5EF4-FFF2-40B4-BE49-F238E27FC236}">
                      <a16:creationId xmlns:a16="http://schemas.microsoft.com/office/drawing/2014/main" id="{5086D674-2E1A-41A4-879D-F6B6E2837D0B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7" name="任意多边形: 形状 966">
                  <a:extLst>
                    <a:ext uri="{FF2B5EF4-FFF2-40B4-BE49-F238E27FC236}">
                      <a16:creationId xmlns:a16="http://schemas.microsoft.com/office/drawing/2014/main" id="{EAC52FA7-90FD-4EBA-8D9C-6274CDEA85D3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54" name="组合 953">
                <a:extLst>
                  <a:ext uri="{FF2B5EF4-FFF2-40B4-BE49-F238E27FC236}">
                    <a16:creationId xmlns:a16="http://schemas.microsoft.com/office/drawing/2014/main" id="{63BB70C7-DE2D-4D7C-B138-6B8181AE1D3B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961" name="任意多边形: 形状 960">
                  <a:extLst>
                    <a:ext uri="{FF2B5EF4-FFF2-40B4-BE49-F238E27FC236}">
                      <a16:creationId xmlns:a16="http://schemas.microsoft.com/office/drawing/2014/main" id="{118565FF-8B79-42BC-98C7-A096B9B8AB35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2" name="任意多边形: 形状 961">
                  <a:extLst>
                    <a:ext uri="{FF2B5EF4-FFF2-40B4-BE49-F238E27FC236}">
                      <a16:creationId xmlns:a16="http://schemas.microsoft.com/office/drawing/2014/main" id="{8DEB9AE3-11E6-4B6F-928E-8FF0EF15EB58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3" name="任意多边形: 形状 962">
                  <a:extLst>
                    <a:ext uri="{FF2B5EF4-FFF2-40B4-BE49-F238E27FC236}">
                      <a16:creationId xmlns:a16="http://schemas.microsoft.com/office/drawing/2014/main" id="{185087F1-5F47-4A5E-874F-4A7ECF891BF6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55" name="组合 954">
                <a:extLst>
                  <a:ext uri="{FF2B5EF4-FFF2-40B4-BE49-F238E27FC236}">
                    <a16:creationId xmlns:a16="http://schemas.microsoft.com/office/drawing/2014/main" id="{538D1EF6-ACF0-4693-BCCD-6C324C7AAC69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959" name="任意多边形: 形状 958">
                  <a:extLst>
                    <a:ext uri="{FF2B5EF4-FFF2-40B4-BE49-F238E27FC236}">
                      <a16:creationId xmlns:a16="http://schemas.microsoft.com/office/drawing/2014/main" id="{677809D7-04D4-4E92-B347-4366B40CA4D5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0" name="任意多边形: 形状 959">
                  <a:extLst>
                    <a:ext uri="{FF2B5EF4-FFF2-40B4-BE49-F238E27FC236}">
                      <a16:creationId xmlns:a16="http://schemas.microsoft.com/office/drawing/2014/main" id="{299982AD-872A-4233-BD01-3540D0A757E1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56" name="任意多边形: 形状 955">
                <a:extLst>
                  <a:ext uri="{FF2B5EF4-FFF2-40B4-BE49-F238E27FC236}">
                    <a16:creationId xmlns:a16="http://schemas.microsoft.com/office/drawing/2014/main" id="{DFDC7D84-0935-4D10-A9E0-3B4DDA7A2C9E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7" name="任意多边形: 形状 956">
                <a:extLst>
                  <a:ext uri="{FF2B5EF4-FFF2-40B4-BE49-F238E27FC236}">
                    <a16:creationId xmlns:a16="http://schemas.microsoft.com/office/drawing/2014/main" id="{6E2FCE1F-C63C-431B-A98D-0DA65DB7C0A1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8" name="任意多边形: 形状 957">
                <a:extLst>
                  <a:ext uri="{FF2B5EF4-FFF2-40B4-BE49-F238E27FC236}">
                    <a16:creationId xmlns:a16="http://schemas.microsoft.com/office/drawing/2014/main" id="{FCE46E36-7973-45C3-85E1-9C36A3CFA8AE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6" name="组合 865">
              <a:extLst>
                <a:ext uri="{FF2B5EF4-FFF2-40B4-BE49-F238E27FC236}">
                  <a16:creationId xmlns:a16="http://schemas.microsoft.com/office/drawing/2014/main" id="{1EF4D73C-1037-4801-B64D-8DC5B2542DB0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949" name="任意多边形: 形状 948">
                <a:extLst>
                  <a:ext uri="{FF2B5EF4-FFF2-40B4-BE49-F238E27FC236}">
                    <a16:creationId xmlns:a16="http://schemas.microsoft.com/office/drawing/2014/main" id="{550F298C-E739-46F5-99E4-6052B1E7A195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0" name="任意多边形: 形状 949">
                <a:extLst>
                  <a:ext uri="{FF2B5EF4-FFF2-40B4-BE49-F238E27FC236}">
                    <a16:creationId xmlns:a16="http://schemas.microsoft.com/office/drawing/2014/main" id="{96CAD139-0B9A-4390-9B94-18B73AEE8FFA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1" name="任意多边形: 形状 950">
                <a:extLst>
                  <a:ext uri="{FF2B5EF4-FFF2-40B4-BE49-F238E27FC236}">
                    <a16:creationId xmlns:a16="http://schemas.microsoft.com/office/drawing/2014/main" id="{5B6A78A1-6542-4275-B5C9-FBD0557A7809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2" name="任意多边形: 形状 951">
                <a:extLst>
                  <a:ext uri="{FF2B5EF4-FFF2-40B4-BE49-F238E27FC236}">
                    <a16:creationId xmlns:a16="http://schemas.microsoft.com/office/drawing/2014/main" id="{D83879DC-AEC5-4149-B84F-AF4CAEBC4635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7" name="组合 866">
              <a:extLst>
                <a:ext uri="{FF2B5EF4-FFF2-40B4-BE49-F238E27FC236}">
                  <a16:creationId xmlns:a16="http://schemas.microsoft.com/office/drawing/2014/main" id="{E4F44FC7-9E3F-441D-BE0B-1BA891F8C14A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946" name="任意多边形: 形状 945">
                <a:extLst>
                  <a:ext uri="{FF2B5EF4-FFF2-40B4-BE49-F238E27FC236}">
                    <a16:creationId xmlns:a16="http://schemas.microsoft.com/office/drawing/2014/main" id="{B8A1AE9F-B3ED-4521-9C6F-D0FC0B75B2C1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7" name="任意多边形: 形状 946">
                <a:extLst>
                  <a:ext uri="{FF2B5EF4-FFF2-40B4-BE49-F238E27FC236}">
                    <a16:creationId xmlns:a16="http://schemas.microsoft.com/office/drawing/2014/main" id="{5267CEF9-4956-4188-8535-417E35368770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8" name="任意多边形: 形状 947">
                <a:extLst>
                  <a:ext uri="{FF2B5EF4-FFF2-40B4-BE49-F238E27FC236}">
                    <a16:creationId xmlns:a16="http://schemas.microsoft.com/office/drawing/2014/main" id="{90D88D19-2027-4EAC-9330-7B27EF67F026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68" name="组合 867">
              <a:extLst>
                <a:ext uri="{FF2B5EF4-FFF2-40B4-BE49-F238E27FC236}">
                  <a16:creationId xmlns:a16="http://schemas.microsoft.com/office/drawing/2014/main" id="{8ABC5528-F4D8-4EB3-B9A5-1F255A88C18C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944" name="任意多边形: 形状 943">
                <a:extLst>
                  <a:ext uri="{FF2B5EF4-FFF2-40B4-BE49-F238E27FC236}">
                    <a16:creationId xmlns:a16="http://schemas.microsoft.com/office/drawing/2014/main" id="{686174DD-316A-412A-8F20-8733174AAC23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5" name="任意多边形: 形状 944">
                <a:extLst>
                  <a:ext uri="{FF2B5EF4-FFF2-40B4-BE49-F238E27FC236}">
                    <a16:creationId xmlns:a16="http://schemas.microsoft.com/office/drawing/2014/main" id="{D2E471A3-2789-4617-9841-EC80CF368263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69" name="任意多边形: 形状 868">
              <a:extLst>
                <a:ext uri="{FF2B5EF4-FFF2-40B4-BE49-F238E27FC236}">
                  <a16:creationId xmlns:a16="http://schemas.microsoft.com/office/drawing/2014/main" id="{AFFE9DB5-2F7B-4329-A0DA-DDC95C9F112F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" name="任意多边形: 形状 869">
              <a:extLst>
                <a:ext uri="{FF2B5EF4-FFF2-40B4-BE49-F238E27FC236}">
                  <a16:creationId xmlns:a16="http://schemas.microsoft.com/office/drawing/2014/main" id="{9B9470E0-C972-4832-BF1C-990C3030A0FE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" name="任意多边形: 形状 870">
              <a:extLst>
                <a:ext uri="{FF2B5EF4-FFF2-40B4-BE49-F238E27FC236}">
                  <a16:creationId xmlns:a16="http://schemas.microsoft.com/office/drawing/2014/main" id="{09F34796-3BAD-4B8F-B1D8-E906AB232A3C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" name="任意多边形: 形状 871">
              <a:extLst>
                <a:ext uri="{FF2B5EF4-FFF2-40B4-BE49-F238E27FC236}">
                  <a16:creationId xmlns:a16="http://schemas.microsoft.com/office/drawing/2014/main" id="{5E1A5351-CE6B-4409-A05F-70BD5F3E08EF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" name="任意多边形: 形状 872">
              <a:extLst>
                <a:ext uri="{FF2B5EF4-FFF2-40B4-BE49-F238E27FC236}">
                  <a16:creationId xmlns:a16="http://schemas.microsoft.com/office/drawing/2014/main" id="{ECA7AC99-52C4-4324-86BB-1BB783EF3A22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74" name="组合 873">
              <a:extLst>
                <a:ext uri="{FF2B5EF4-FFF2-40B4-BE49-F238E27FC236}">
                  <a16:creationId xmlns:a16="http://schemas.microsoft.com/office/drawing/2014/main" id="{4F08327B-A1DB-47A7-8CDF-31E9B67A5F16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932" name="组合 931">
                <a:extLst>
                  <a:ext uri="{FF2B5EF4-FFF2-40B4-BE49-F238E27FC236}">
                    <a16:creationId xmlns:a16="http://schemas.microsoft.com/office/drawing/2014/main" id="{999DCAAB-973C-454A-9270-3CCE55AAF76B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938" name="任意多边形: 形状 937">
                  <a:extLst>
                    <a:ext uri="{FF2B5EF4-FFF2-40B4-BE49-F238E27FC236}">
                      <a16:creationId xmlns:a16="http://schemas.microsoft.com/office/drawing/2014/main" id="{B531B69D-ADF0-49F4-A798-A8670EA18CE2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39" name="组合 938">
                  <a:extLst>
                    <a:ext uri="{FF2B5EF4-FFF2-40B4-BE49-F238E27FC236}">
                      <a16:creationId xmlns:a16="http://schemas.microsoft.com/office/drawing/2014/main" id="{4508FE2F-2146-4521-ABAC-9EC25CB698B3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941" name="任意多边形: 形状 940">
                    <a:extLst>
                      <a:ext uri="{FF2B5EF4-FFF2-40B4-BE49-F238E27FC236}">
                        <a16:creationId xmlns:a16="http://schemas.microsoft.com/office/drawing/2014/main" id="{776DC45D-45C9-404F-8DB4-A4722A72C2CF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2" name="任意多边形: 形状 941">
                    <a:extLst>
                      <a:ext uri="{FF2B5EF4-FFF2-40B4-BE49-F238E27FC236}">
                        <a16:creationId xmlns:a16="http://schemas.microsoft.com/office/drawing/2014/main" id="{AB9A6818-4024-44B1-844A-E115991ACEF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3" name="任意多边形: 形状 942">
                    <a:extLst>
                      <a:ext uri="{FF2B5EF4-FFF2-40B4-BE49-F238E27FC236}">
                        <a16:creationId xmlns:a16="http://schemas.microsoft.com/office/drawing/2014/main" id="{584B6B5B-FA25-44D1-AB40-7CAE7993476F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40" name="任意多边形: 形状 939">
                  <a:extLst>
                    <a:ext uri="{FF2B5EF4-FFF2-40B4-BE49-F238E27FC236}">
                      <a16:creationId xmlns:a16="http://schemas.microsoft.com/office/drawing/2014/main" id="{FBD8D562-E487-4B58-83A7-79B22DD27C5B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33" name="组合 932">
                <a:extLst>
                  <a:ext uri="{FF2B5EF4-FFF2-40B4-BE49-F238E27FC236}">
                    <a16:creationId xmlns:a16="http://schemas.microsoft.com/office/drawing/2014/main" id="{743B718F-DAC8-4C57-9184-922AB5C7A6DA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934" name="任意多边形: 形状 933">
                  <a:extLst>
                    <a:ext uri="{FF2B5EF4-FFF2-40B4-BE49-F238E27FC236}">
                      <a16:creationId xmlns:a16="http://schemas.microsoft.com/office/drawing/2014/main" id="{5300067C-1CAF-408B-9F0E-228705ACB355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5" name="任意多边形: 形状 934">
                  <a:extLst>
                    <a:ext uri="{FF2B5EF4-FFF2-40B4-BE49-F238E27FC236}">
                      <a16:creationId xmlns:a16="http://schemas.microsoft.com/office/drawing/2014/main" id="{533289F5-82A4-4306-A022-98FCA14A9856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6" name="任意多边形: 形状 935">
                  <a:extLst>
                    <a:ext uri="{FF2B5EF4-FFF2-40B4-BE49-F238E27FC236}">
                      <a16:creationId xmlns:a16="http://schemas.microsoft.com/office/drawing/2014/main" id="{722DC21F-8735-4D1A-A5EF-7E9A561D9203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7" name="任意多边形: 形状 936">
                  <a:extLst>
                    <a:ext uri="{FF2B5EF4-FFF2-40B4-BE49-F238E27FC236}">
                      <a16:creationId xmlns:a16="http://schemas.microsoft.com/office/drawing/2014/main" id="{F7662375-7A74-4666-9088-318093A7FD40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5" name="组合 874">
              <a:extLst>
                <a:ext uri="{FF2B5EF4-FFF2-40B4-BE49-F238E27FC236}">
                  <a16:creationId xmlns:a16="http://schemas.microsoft.com/office/drawing/2014/main" id="{DB2489EA-C4DC-4827-8F69-31AA1A682C5C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903" name="组合 902">
                <a:extLst>
                  <a:ext uri="{FF2B5EF4-FFF2-40B4-BE49-F238E27FC236}">
                    <a16:creationId xmlns:a16="http://schemas.microsoft.com/office/drawing/2014/main" id="{BD93DDE1-C8CA-4A44-8B30-A204103656B4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924" name="任意多边形: 形状 923">
                  <a:extLst>
                    <a:ext uri="{FF2B5EF4-FFF2-40B4-BE49-F238E27FC236}">
                      <a16:creationId xmlns:a16="http://schemas.microsoft.com/office/drawing/2014/main" id="{45212402-E8EF-4314-B209-EBD859BF42E2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5" name="任意多边形: 形状 924">
                  <a:extLst>
                    <a:ext uri="{FF2B5EF4-FFF2-40B4-BE49-F238E27FC236}">
                      <a16:creationId xmlns:a16="http://schemas.microsoft.com/office/drawing/2014/main" id="{8AF7BBBC-B063-469D-835D-35EA20C82E54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6" name="任意多边形: 形状 925">
                  <a:extLst>
                    <a:ext uri="{FF2B5EF4-FFF2-40B4-BE49-F238E27FC236}">
                      <a16:creationId xmlns:a16="http://schemas.microsoft.com/office/drawing/2014/main" id="{B9774007-734D-47C1-BE79-635E7AF39E5B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7" name="任意多边形: 形状 926">
                  <a:extLst>
                    <a:ext uri="{FF2B5EF4-FFF2-40B4-BE49-F238E27FC236}">
                      <a16:creationId xmlns:a16="http://schemas.microsoft.com/office/drawing/2014/main" id="{623F9361-DFCB-4FBB-8435-AFDCF2E92F20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8" name="任意多边形: 形状 927">
                  <a:extLst>
                    <a:ext uri="{FF2B5EF4-FFF2-40B4-BE49-F238E27FC236}">
                      <a16:creationId xmlns:a16="http://schemas.microsoft.com/office/drawing/2014/main" id="{7FF0D227-EFD3-4125-BC8F-5D33675718DF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9" name="任意多边形: 形状 928">
                  <a:extLst>
                    <a:ext uri="{FF2B5EF4-FFF2-40B4-BE49-F238E27FC236}">
                      <a16:creationId xmlns:a16="http://schemas.microsoft.com/office/drawing/2014/main" id="{A8CDD480-2049-44FC-BCE8-24277E17D7EB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0" name="任意多边形: 形状 929">
                  <a:extLst>
                    <a:ext uri="{FF2B5EF4-FFF2-40B4-BE49-F238E27FC236}">
                      <a16:creationId xmlns:a16="http://schemas.microsoft.com/office/drawing/2014/main" id="{FD184725-2BFA-45E4-87FE-ADAB02F0102C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1" name="任意多边形: 形状 930">
                  <a:extLst>
                    <a:ext uri="{FF2B5EF4-FFF2-40B4-BE49-F238E27FC236}">
                      <a16:creationId xmlns:a16="http://schemas.microsoft.com/office/drawing/2014/main" id="{5533D5E8-7858-4E09-8C95-5408DB941E48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4" name="组合 903">
                <a:extLst>
                  <a:ext uri="{FF2B5EF4-FFF2-40B4-BE49-F238E27FC236}">
                    <a16:creationId xmlns:a16="http://schemas.microsoft.com/office/drawing/2014/main" id="{B9D91979-944C-4C24-BCDC-2998CC6BED95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916" name="任意多边形: 形状 915">
                  <a:extLst>
                    <a:ext uri="{FF2B5EF4-FFF2-40B4-BE49-F238E27FC236}">
                      <a16:creationId xmlns:a16="http://schemas.microsoft.com/office/drawing/2014/main" id="{5FD652D2-59FF-4A08-919D-4367BB3E10E5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7" name="任意多边形: 形状 916">
                  <a:extLst>
                    <a:ext uri="{FF2B5EF4-FFF2-40B4-BE49-F238E27FC236}">
                      <a16:creationId xmlns:a16="http://schemas.microsoft.com/office/drawing/2014/main" id="{DB3C5279-9A1E-476F-AFCF-190C6353AD52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8" name="任意多边形: 形状 917">
                  <a:extLst>
                    <a:ext uri="{FF2B5EF4-FFF2-40B4-BE49-F238E27FC236}">
                      <a16:creationId xmlns:a16="http://schemas.microsoft.com/office/drawing/2014/main" id="{7F388DD0-DBC4-4C06-8329-C395FA212306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9" name="任意多边形: 形状 918">
                  <a:extLst>
                    <a:ext uri="{FF2B5EF4-FFF2-40B4-BE49-F238E27FC236}">
                      <a16:creationId xmlns:a16="http://schemas.microsoft.com/office/drawing/2014/main" id="{A9DE7E91-ACD5-4F2A-AC42-593584B0287B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0" name="任意多边形: 形状 919">
                  <a:extLst>
                    <a:ext uri="{FF2B5EF4-FFF2-40B4-BE49-F238E27FC236}">
                      <a16:creationId xmlns:a16="http://schemas.microsoft.com/office/drawing/2014/main" id="{485730E1-E796-4952-84A8-72437C79A02F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1" name="任意多边形: 形状 920">
                  <a:extLst>
                    <a:ext uri="{FF2B5EF4-FFF2-40B4-BE49-F238E27FC236}">
                      <a16:creationId xmlns:a16="http://schemas.microsoft.com/office/drawing/2014/main" id="{CFA7E308-E42F-41B7-86DD-3AE3D8B69EDA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2" name="任意多边形: 形状 921">
                  <a:extLst>
                    <a:ext uri="{FF2B5EF4-FFF2-40B4-BE49-F238E27FC236}">
                      <a16:creationId xmlns:a16="http://schemas.microsoft.com/office/drawing/2014/main" id="{318B470B-7C1A-4818-8D4E-118DD4FCABE6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23" name="任意多边形: 形状 922">
                  <a:extLst>
                    <a:ext uri="{FF2B5EF4-FFF2-40B4-BE49-F238E27FC236}">
                      <a16:creationId xmlns:a16="http://schemas.microsoft.com/office/drawing/2014/main" id="{CFD2CB97-9D17-4B44-896D-C12AFE2673C2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05" name="组合 904">
                <a:extLst>
                  <a:ext uri="{FF2B5EF4-FFF2-40B4-BE49-F238E27FC236}">
                    <a16:creationId xmlns:a16="http://schemas.microsoft.com/office/drawing/2014/main" id="{FD8161D7-407D-4501-99EC-10030DEB4BD9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906" name="任意多边形: 形状 905">
                  <a:extLst>
                    <a:ext uri="{FF2B5EF4-FFF2-40B4-BE49-F238E27FC236}">
                      <a16:creationId xmlns:a16="http://schemas.microsoft.com/office/drawing/2014/main" id="{E3489873-F36B-4A80-B942-208F90F19352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7" name="任意多边形: 形状 906">
                  <a:extLst>
                    <a:ext uri="{FF2B5EF4-FFF2-40B4-BE49-F238E27FC236}">
                      <a16:creationId xmlns:a16="http://schemas.microsoft.com/office/drawing/2014/main" id="{57A8C2F5-23FB-4E47-AA3C-97F4087CC5B1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8" name="任意多边形: 形状 907">
                  <a:extLst>
                    <a:ext uri="{FF2B5EF4-FFF2-40B4-BE49-F238E27FC236}">
                      <a16:creationId xmlns:a16="http://schemas.microsoft.com/office/drawing/2014/main" id="{F8B92B39-AD36-40FF-BC4F-CB5D1210FB35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9" name="任意多边形: 形状 908">
                  <a:extLst>
                    <a:ext uri="{FF2B5EF4-FFF2-40B4-BE49-F238E27FC236}">
                      <a16:creationId xmlns:a16="http://schemas.microsoft.com/office/drawing/2014/main" id="{880EEA36-0F50-462F-95B7-733C0AA1FA59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0" name="任意多边形: 形状 909">
                  <a:extLst>
                    <a:ext uri="{FF2B5EF4-FFF2-40B4-BE49-F238E27FC236}">
                      <a16:creationId xmlns:a16="http://schemas.microsoft.com/office/drawing/2014/main" id="{933C6303-4F9F-4522-9803-B18CA2E4589B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1" name="任意多边形: 形状 910">
                  <a:extLst>
                    <a:ext uri="{FF2B5EF4-FFF2-40B4-BE49-F238E27FC236}">
                      <a16:creationId xmlns:a16="http://schemas.microsoft.com/office/drawing/2014/main" id="{D058D18D-5ADD-490E-B21A-7503C9FCAB23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2" name="任意多边形: 形状 911">
                  <a:extLst>
                    <a:ext uri="{FF2B5EF4-FFF2-40B4-BE49-F238E27FC236}">
                      <a16:creationId xmlns:a16="http://schemas.microsoft.com/office/drawing/2014/main" id="{5E888DBF-EE1C-4F0A-B0E6-E87807FE32CE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3" name="任意多边形: 形状 912">
                  <a:extLst>
                    <a:ext uri="{FF2B5EF4-FFF2-40B4-BE49-F238E27FC236}">
                      <a16:creationId xmlns:a16="http://schemas.microsoft.com/office/drawing/2014/main" id="{706D1769-69ED-4D64-9E2D-EC675C6E5996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4" name="任意多边形: 形状 913">
                  <a:extLst>
                    <a:ext uri="{FF2B5EF4-FFF2-40B4-BE49-F238E27FC236}">
                      <a16:creationId xmlns:a16="http://schemas.microsoft.com/office/drawing/2014/main" id="{F7CEE0D3-5072-4185-8747-43D293F896A7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5" name="任意多边形: 形状 914">
                  <a:extLst>
                    <a:ext uri="{FF2B5EF4-FFF2-40B4-BE49-F238E27FC236}">
                      <a16:creationId xmlns:a16="http://schemas.microsoft.com/office/drawing/2014/main" id="{5559CF45-8825-461D-B039-3E37F3E99A84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76" name="组合 875">
              <a:extLst>
                <a:ext uri="{FF2B5EF4-FFF2-40B4-BE49-F238E27FC236}">
                  <a16:creationId xmlns:a16="http://schemas.microsoft.com/office/drawing/2014/main" id="{E8EA1306-17F6-4DD1-B580-8AFEFDF78983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877" name="任意多边形: 形状 876">
                <a:extLst>
                  <a:ext uri="{FF2B5EF4-FFF2-40B4-BE49-F238E27FC236}">
                    <a16:creationId xmlns:a16="http://schemas.microsoft.com/office/drawing/2014/main" id="{CA86B0E8-B3D4-4FB3-B9DA-A2931E062C9D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8" name="任意多边形: 形状 877">
                <a:extLst>
                  <a:ext uri="{FF2B5EF4-FFF2-40B4-BE49-F238E27FC236}">
                    <a16:creationId xmlns:a16="http://schemas.microsoft.com/office/drawing/2014/main" id="{9B04DA25-F921-4A86-B684-D0379368901D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9" name="任意多边形: 形状 878">
                <a:extLst>
                  <a:ext uri="{FF2B5EF4-FFF2-40B4-BE49-F238E27FC236}">
                    <a16:creationId xmlns:a16="http://schemas.microsoft.com/office/drawing/2014/main" id="{223DAE50-AED8-41F0-ADF2-E0E8C4E3D536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0" name="任意多边形: 形状 879">
                <a:extLst>
                  <a:ext uri="{FF2B5EF4-FFF2-40B4-BE49-F238E27FC236}">
                    <a16:creationId xmlns:a16="http://schemas.microsoft.com/office/drawing/2014/main" id="{28501C04-9C4B-43E6-8F82-2924A5F8CDE5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1" name="任意多边形: 形状 880">
                <a:extLst>
                  <a:ext uri="{FF2B5EF4-FFF2-40B4-BE49-F238E27FC236}">
                    <a16:creationId xmlns:a16="http://schemas.microsoft.com/office/drawing/2014/main" id="{C7295823-A7CB-4610-99E6-80ADB914B7CA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2" name="任意多边形: 形状 881">
                <a:extLst>
                  <a:ext uri="{FF2B5EF4-FFF2-40B4-BE49-F238E27FC236}">
                    <a16:creationId xmlns:a16="http://schemas.microsoft.com/office/drawing/2014/main" id="{93502965-4B3A-43FF-A601-7614D8D7469C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3" name="任意多边形: 形状 882">
                <a:extLst>
                  <a:ext uri="{FF2B5EF4-FFF2-40B4-BE49-F238E27FC236}">
                    <a16:creationId xmlns:a16="http://schemas.microsoft.com/office/drawing/2014/main" id="{699D599D-44C7-4AB7-A1C7-5274557B9BC5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4" name="任意多边形: 形状 883">
                <a:extLst>
                  <a:ext uri="{FF2B5EF4-FFF2-40B4-BE49-F238E27FC236}">
                    <a16:creationId xmlns:a16="http://schemas.microsoft.com/office/drawing/2014/main" id="{B2AD5156-1AA0-4117-887C-D77E118C10E2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5" name="任意多边形: 形状 884">
                <a:extLst>
                  <a:ext uri="{FF2B5EF4-FFF2-40B4-BE49-F238E27FC236}">
                    <a16:creationId xmlns:a16="http://schemas.microsoft.com/office/drawing/2014/main" id="{97764CB9-DCB7-4858-8777-502531BEF911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3CD4381E-D620-463B-9C22-9422BE30CD90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7" name="任意多边形: 形状 886">
                <a:extLst>
                  <a:ext uri="{FF2B5EF4-FFF2-40B4-BE49-F238E27FC236}">
                    <a16:creationId xmlns:a16="http://schemas.microsoft.com/office/drawing/2014/main" id="{501839BE-0CE9-4D72-8B64-80FB7204F65C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8" name="任意多边形: 形状 887">
                <a:extLst>
                  <a:ext uri="{FF2B5EF4-FFF2-40B4-BE49-F238E27FC236}">
                    <a16:creationId xmlns:a16="http://schemas.microsoft.com/office/drawing/2014/main" id="{178B5C81-B178-43B4-AC6F-07CFE2A00821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9" name="任意多边形: 形状 888">
                <a:extLst>
                  <a:ext uri="{FF2B5EF4-FFF2-40B4-BE49-F238E27FC236}">
                    <a16:creationId xmlns:a16="http://schemas.microsoft.com/office/drawing/2014/main" id="{F81FCA7F-50CE-4F0F-BDA2-8F90CEED745A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F83B4509-7547-4898-B450-74895DC937F9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1" name="任意多边形: 形状 890">
                <a:extLst>
                  <a:ext uri="{FF2B5EF4-FFF2-40B4-BE49-F238E27FC236}">
                    <a16:creationId xmlns:a16="http://schemas.microsoft.com/office/drawing/2014/main" id="{AE351B10-5CC3-4D11-A520-C18676746C6F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2" name="任意多边形: 形状 891">
                <a:extLst>
                  <a:ext uri="{FF2B5EF4-FFF2-40B4-BE49-F238E27FC236}">
                    <a16:creationId xmlns:a16="http://schemas.microsoft.com/office/drawing/2014/main" id="{DD2FFB40-1610-47E3-ABDE-DABCBD5094DE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3" name="任意多边形: 形状 892">
                <a:extLst>
                  <a:ext uri="{FF2B5EF4-FFF2-40B4-BE49-F238E27FC236}">
                    <a16:creationId xmlns:a16="http://schemas.microsoft.com/office/drawing/2014/main" id="{43E96FDF-600E-4E23-911E-419F87C5F4FE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4" name="任意多边形: 形状 893">
                <a:extLst>
                  <a:ext uri="{FF2B5EF4-FFF2-40B4-BE49-F238E27FC236}">
                    <a16:creationId xmlns:a16="http://schemas.microsoft.com/office/drawing/2014/main" id="{80456D18-459D-4553-89EB-3ECC388BA79C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5" name="任意多边形: 形状 894">
                <a:extLst>
                  <a:ext uri="{FF2B5EF4-FFF2-40B4-BE49-F238E27FC236}">
                    <a16:creationId xmlns:a16="http://schemas.microsoft.com/office/drawing/2014/main" id="{D69B483D-6F29-44FF-94D2-AE6FD299C978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6" name="任意多边形: 形状 895">
                <a:extLst>
                  <a:ext uri="{FF2B5EF4-FFF2-40B4-BE49-F238E27FC236}">
                    <a16:creationId xmlns:a16="http://schemas.microsoft.com/office/drawing/2014/main" id="{46A71E53-EEA2-4B4E-B754-1ADE4D7382C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7" name="任意多边形: 形状 896">
                <a:extLst>
                  <a:ext uri="{FF2B5EF4-FFF2-40B4-BE49-F238E27FC236}">
                    <a16:creationId xmlns:a16="http://schemas.microsoft.com/office/drawing/2014/main" id="{E0141952-BA56-4C06-81CA-15DB29852E7C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8" name="任意多边形: 形状 897">
                <a:extLst>
                  <a:ext uri="{FF2B5EF4-FFF2-40B4-BE49-F238E27FC236}">
                    <a16:creationId xmlns:a16="http://schemas.microsoft.com/office/drawing/2014/main" id="{DCE0AD5A-06BE-40EA-B164-05BDE3E026E3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9" name="任意多边形: 形状 898">
                <a:extLst>
                  <a:ext uri="{FF2B5EF4-FFF2-40B4-BE49-F238E27FC236}">
                    <a16:creationId xmlns:a16="http://schemas.microsoft.com/office/drawing/2014/main" id="{82E6F0C8-BF24-4E16-B0B8-D03873B8A6C8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0" name="任意多边形: 形状 899">
                <a:extLst>
                  <a:ext uri="{FF2B5EF4-FFF2-40B4-BE49-F238E27FC236}">
                    <a16:creationId xmlns:a16="http://schemas.microsoft.com/office/drawing/2014/main" id="{5596C306-538F-4C92-BA83-4C6400348F79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1" name="任意多边形: 形状 900">
                <a:extLst>
                  <a:ext uri="{FF2B5EF4-FFF2-40B4-BE49-F238E27FC236}">
                    <a16:creationId xmlns:a16="http://schemas.microsoft.com/office/drawing/2014/main" id="{EFC201B7-5DBD-4739-9815-EE652193CA12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2" name="任意多边形: 形状 901">
                <a:extLst>
                  <a:ext uri="{FF2B5EF4-FFF2-40B4-BE49-F238E27FC236}">
                    <a16:creationId xmlns:a16="http://schemas.microsoft.com/office/drawing/2014/main" id="{B9F5C308-E147-4733-A18A-9FB8350E3ECA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968" name="组合 967">
            <a:extLst>
              <a:ext uri="{FF2B5EF4-FFF2-40B4-BE49-F238E27FC236}">
                <a16:creationId xmlns:a16="http://schemas.microsoft.com/office/drawing/2014/main" id="{A3B48AEE-5C10-4630-B195-5CDFB8DF32DD}"/>
              </a:ext>
            </a:extLst>
          </p:cNvPr>
          <p:cNvGrpSpPr/>
          <p:nvPr/>
        </p:nvGrpSpPr>
        <p:grpSpPr>
          <a:xfrm>
            <a:off x="9326455" y="2811709"/>
            <a:ext cx="2041307" cy="440635"/>
            <a:chOff x="1674970" y="7461944"/>
            <a:chExt cx="7953060" cy="1716742"/>
          </a:xfrm>
          <a:effectLst/>
        </p:grpSpPr>
        <p:grpSp>
          <p:nvGrpSpPr>
            <p:cNvPr id="969" name="组合 968">
              <a:extLst>
                <a:ext uri="{FF2B5EF4-FFF2-40B4-BE49-F238E27FC236}">
                  <a16:creationId xmlns:a16="http://schemas.microsoft.com/office/drawing/2014/main" id="{FAB89D13-2DA8-47AC-A042-B3DC42381802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057" name="组合 1056">
                <a:extLst>
                  <a:ext uri="{FF2B5EF4-FFF2-40B4-BE49-F238E27FC236}">
                    <a16:creationId xmlns:a16="http://schemas.microsoft.com/office/drawing/2014/main" id="{7CDA0800-4FFA-4409-A9B4-4EF8D033CAB0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068" name="任意多边形: 形状 1067">
                  <a:extLst>
                    <a:ext uri="{FF2B5EF4-FFF2-40B4-BE49-F238E27FC236}">
                      <a16:creationId xmlns:a16="http://schemas.microsoft.com/office/drawing/2014/main" id="{A27C0718-D286-4348-94CC-8FD1AFF80BB7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9" name="任意多边形: 形状 1068">
                  <a:extLst>
                    <a:ext uri="{FF2B5EF4-FFF2-40B4-BE49-F238E27FC236}">
                      <a16:creationId xmlns:a16="http://schemas.microsoft.com/office/drawing/2014/main" id="{72320424-9C8A-4727-BC47-E855055E707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0" name="任意多边形: 形状 1069">
                  <a:extLst>
                    <a:ext uri="{FF2B5EF4-FFF2-40B4-BE49-F238E27FC236}">
                      <a16:creationId xmlns:a16="http://schemas.microsoft.com/office/drawing/2014/main" id="{7041B73E-372F-4DB6-827F-521928EF2E7F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1" name="任意多边形: 形状 1070">
                  <a:extLst>
                    <a:ext uri="{FF2B5EF4-FFF2-40B4-BE49-F238E27FC236}">
                      <a16:creationId xmlns:a16="http://schemas.microsoft.com/office/drawing/2014/main" id="{00A028B6-B65E-4643-9B12-967AE1797859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58" name="组合 1057">
                <a:extLst>
                  <a:ext uri="{FF2B5EF4-FFF2-40B4-BE49-F238E27FC236}">
                    <a16:creationId xmlns:a16="http://schemas.microsoft.com/office/drawing/2014/main" id="{EAB88F23-A16F-43D8-AEDE-C36F3B70C602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065" name="任意多边形: 形状 1064">
                  <a:extLst>
                    <a:ext uri="{FF2B5EF4-FFF2-40B4-BE49-F238E27FC236}">
                      <a16:creationId xmlns:a16="http://schemas.microsoft.com/office/drawing/2014/main" id="{38E2B325-FEFB-4318-A400-76A7E01BF506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6" name="任意多边形: 形状 1065">
                  <a:extLst>
                    <a:ext uri="{FF2B5EF4-FFF2-40B4-BE49-F238E27FC236}">
                      <a16:creationId xmlns:a16="http://schemas.microsoft.com/office/drawing/2014/main" id="{0C215F1B-D177-469D-8792-8D3A9C85A461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7" name="任意多边形: 形状 1066">
                  <a:extLst>
                    <a:ext uri="{FF2B5EF4-FFF2-40B4-BE49-F238E27FC236}">
                      <a16:creationId xmlns:a16="http://schemas.microsoft.com/office/drawing/2014/main" id="{C85278D8-4E7F-47F1-B389-AA7843E07575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59" name="组合 1058">
                <a:extLst>
                  <a:ext uri="{FF2B5EF4-FFF2-40B4-BE49-F238E27FC236}">
                    <a16:creationId xmlns:a16="http://schemas.microsoft.com/office/drawing/2014/main" id="{370ECC3E-B837-4F52-983A-04C17EF6D2A1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063" name="任意多边形: 形状 1062">
                  <a:extLst>
                    <a:ext uri="{FF2B5EF4-FFF2-40B4-BE49-F238E27FC236}">
                      <a16:creationId xmlns:a16="http://schemas.microsoft.com/office/drawing/2014/main" id="{14F77AC8-F800-42F8-809E-38CD0D89325B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4" name="任意多边形: 形状 1063">
                  <a:extLst>
                    <a:ext uri="{FF2B5EF4-FFF2-40B4-BE49-F238E27FC236}">
                      <a16:creationId xmlns:a16="http://schemas.microsoft.com/office/drawing/2014/main" id="{31828CFD-3D3B-4139-86A0-3DEDBD735C1B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60" name="任意多边形: 形状 1059">
                <a:extLst>
                  <a:ext uri="{FF2B5EF4-FFF2-40B4-BE49-F238E27FC236}">
                    <a16:creationId xmlns:a16="http://schemas.microsoft.com/office/drawing/2014/main" id="{4B608604-F3EB-4B5A-A97B-C301CB0FF19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1" name="任意多边形: 形状 1060">
                <a:extLst>
                  <a:ext uri="{FF2B5EF4-FFF2-40B4-BE49-F238E27FC236}">
                    <a16:creationId xmlns:a16="http://schemas.microsoft.com/office/drawing/2014/main" id="{17FAF63C-9E15-4E8C-BB01-2D3AC277F620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2" name="任意多边形: 形状 1061">
                <a:extLst>
                  <a:ext uri="{FF2B5EF4-FFF2-40B4-BE49-F238E27FC236}">
                    <a16:creationId xmlns:a16="http://schemas.microsoft.com/office/drawing/2014/main" id="{BFA0ABA6-4A5B-4F33-B10C-1374B3D3650B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0" name="组合 969">
              <a:extLst>
                <a:ext uri="{FF2B5EF4-FFF2-40B4-BE49-F238E27FC236}">
                  <a16:creationId xmlns:a16="http://schemas.microsoft.com/office/drawing/2014/main" id="{EF1BC0F0-E0B5-4D30-806E-3957F0FCC0BE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053" name="任意多边形: 形状 1052">
                <a:extLst>
                  <a:ext uri="{FF2B5EF4-FFF2-40B4-BE49-F238E27FC236}">
                    <a16:creationId xmlns:a16="http://schemas.microsoft.com/office/drawing/2014/main" id="{7F3DC3A5-738D-4549-84B1-9B2598170A69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4" name="任意多边形: 形状 1053">
                <a:extLst>
                  <a:ext uri="{FF2B5EF4-FFF2-40B4-BE49-F238E27FC236}">
                    <a16:creationId xmlns:a16="http://schemas.microsoft.com/office/drawing/2014/main" id="{704685B5-849E-48B8-A6D1-D43E127E7B7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5" name="任意多边形: 形状 1054">
                <a:extLst>
                  <a:ext uri="{FF2B5EF4-FFF2-40B4-BE49-F238E27FC236}">
                    <a16:creationId xmlns:a16="http://schemas.microsoft.com/office/drawing/2014/main" id="{1498A63B-C370-45ED-B60E-E817ABD794B3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6" name="任意多边形: 形状 1055">
                <a:extLst>
                  <a:ext uri="{FF2B5EF4-FFF2-40B4-BE49-F238E27FC236}">
                    <a16:creationId xmlns:a16="http://schemas.microsoft.com/office/drawing/2014/main" id="{9F76A8F1-532A-404F-A49D-692E98CA8136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1" name="组合 970">
              <a:extLst>
                <a:ext uri="{FF2B5EF4-FFF2-40B4-BE49-F238E27FC236}">
                  <a16:creationId xmlns:a16="http://schemas.microsoft.com/office/drawing/2014/main" id="{8AA34556-8103-4DAC-A4F6-32D6E1F94046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050" name="任意多边形: 形状 1049">
                <a:extLst>
                  <a:ext uri="{FF2B5EF4-FFF2-40B4-BE49-F238E27FC236}">
                    <a16:creationId xmlns:a16="http://schemas.microsoft.com/office/drawing/2014/main" id="{293935D0-B37F-4EAB-ADF4-9EB36603D205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1" name="任意多边形: 形状 1050">
                <a:extLst>
                  <a:ext uri="{FF2B5EF4-FFF2-40B4-BE49-F238E27FC236}">
                    <a16:creationId xmlns:a16="http://schemas.microsoft.com/office/drawing/2014/main" id="{83142E50-9E22-4A88-A322-2355CBEC7A4A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2" name="任意多边形: 形状 1051">
                <a:extLst>
                  <a:ext uri="{FF2B5EF4-FFF2-40B4-BE49-F238E27FC236}">
                    <a16:creationId xmlns:a16="http://schemas.microsoft.com/office/drawing/2014/main" id="{CE43DFAB-AE17-4F28-B5F1-74E316809AA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72" name="组合 971">
              <a:extLst>
                <a:ext uri="{FF2B5EF4-FFF2-40B4-BE49-F238E27FC236}">
                  <a16:creationId xmlns:a16="http://schemas.microsoft.com/office/drawing/2014/main" id="{9970666B-6608-4553-9C5C-EEFE1006A707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048" name="任意多边形: 形状 1047">
                <a:extLst>
                  <a:ext uri="{FF2B5EF4-FFF2-40B4-BE49-F238E27FC236}">
                    <a16:creationId xmlns:a16="http://schemas.microsoft.com/office/drawing/2014/main" id="{A65C146F-AB7C-4C43-A611-3F5FD8E60250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9" name="任意多边形: 形状 1048">
                <a:extLst>
                  <a:ext uri="{FF2B5EF4-FFF2-40B4-BE49-F238E27FC236}">
                    <a16:creationId xmlns:a16="http://schemas.microsoft.com/office/drawing/2014/main" id="{792C9DD0-0DAD-4BBD-9F67-D3D4B67F749F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73" name="任意多边形: 形状 972">
              <a:extLst>
                <a:ext uri="{FF2B5EF4-FFF2-40B4-BE49-F238E27FC236}">
                  <a16:creationId xmlns:a16="http://schemas.microsoft.com/office/drawing/2014/main" id="{1E38F8AC-451B-44ED-A572-C546DC92E53F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" name="任意多边形: 形状 973">
              <a:extLst>
                <a:ext uri="{FF2B5EF4-FFF2-40B4-BE49-F238E27FC236}">
                  <a16:creationId xmlns:a16="http://schemas.microsoft.com/office/drawing/2014/main" id="{CF5A0FE3-B5D9-4898-A28C-DF1A5C76207A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" name="任意多边形: 形状 974">
              <a:extLst>
                <a:ext uri="{FF2B5EF4-FFF2-40B4-BE49-F238E27FC236}">
                  <a16:creationId xmlns:a16="http://schemas.microsoft.com/office/drawing/2014/main" id="{594EF15F-1CDB-441B-8973-C3FA8BC8F7ED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" name="任意多边形: 形状 975">
              <a:extLst>
                <a:ext uri="{FF2B5EF4-FFF2-40B4-BE49-F238E27FC236}">
                  <a16:creationId xmlns:a16="http://schemas.microsoft.com/office/drawing/2014/main" id="{F2699D3B-E773-4DB9-A248-12502D0B214A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" name="任意多边形: 形状 976">
              <a:extLst>
                <a:ext uri="{FF2B5EF4-FFF2-40B4-BE49-F238E27FC236}">
                  <a16:creationId xmlns:a16="http://schemas.microsoft.com/office/drawing/2014/main" id="{18BBE0AC-F234-4687-A320-85CC383BD2B4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78" name="组合 977">
              <a:extLst>
                <a:ext uri="{FF2B5EF4-FFF2-40B4-BE49-F238E27FC236}">
                  <a16:creationId xmlns:a16="http://schemas.microsoft.com/office/drawing/2014/main" id="{88504D55-D9DE-4D66-AFBF-72FA1A523E8B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036" name="组合 1035">
                <a:extLst>
                  <a:ext uri="{FF2B5EF4-FFF2-40B4-BE49-F238E27FC236}">
                    <a16:creationId xmlns:a16="http://schemas.microsoft.com/office/drawing/2014/main" id="{18E1AC20-223B-4D03-81AF-301C1E0C18DA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042" name="任意多边形: 形状 1041">
                  <a:extLst>
                    <a:ext uri="{FF2B5EF4-FFF2-40B4-BE49-F238E27FC236}">
                      <a16:creationId xmlns:a16="http://schemas.microsoft.com/office/drawing/2014/main" id="{DBCD540D-DE5D-4E6A-98A3-B61A4DB1E89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043" name="组合 1042">
                  <a:extLst>
                    <a:ext uri="{FF2B5EF4-FFF2-40B4-BE49-F238E27FC236}">
                      <a16:creationId xmlns:a16="http://schemas.microsoft.com/office/drawing/2014/main" id="{D65BD6F1-BC74-46A8-BA03-BFF2CD6B68F8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045" name="任意多边形: 形状 1044">
                    <a:extLst>
                      <a:ext uri="{FF2B5EF4-FFF2-40B4-BE49-F238E27FC236}">
                        <a16:creationId xmlns:a16="http://schemas.microsoft.com/office/drawing/2014/main" id="{5F7FAD15-A50B-42D4-9D70-F42C829D399C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6" name="任意多边形: 形状 1045">
                    <a:extLst>
                      <a:ext uri="{FF2B5EF4-FFF2-40B4-BE49-F238E27FC236}">
                        <a16:creationId xmlns:a16="http://schemas.microsoft.com/office/drawing/2014/main" id="{7DD7B70F-E0E1-4A4D-B22E-8F5BFED56DA9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047" name="任意多边形: 形状 1046">
                    <a:extLst>
                      <a:ext uri="{FF2B5EF4-FFF2-40B4-BE49-F238E27FC236}">
                        <a16:creationId xmlns:a16="http://schemas.microsoft.com/office/drawing/2014/main" id="{7292BE90-AC1A-4B46-85AD-504D075ED5C1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044" name="任意多边形: 形状 1043">
                  <a:extLst>
                    <a:ext uri="{FF2B5EF4-FFF2-40B4-BE49-F238E27FC236}">
                      <a16:creationId xmlns:a16="http://schemas.microsoft.com/office/drawing/2014/main" id="{4A6B8766-FE1F-4B65-B721-B54F6277AD97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37" name="组合 1036">
                <a:extLst>
                  <a:ext uri="{FF2B5EF4-FFF2-40B4-BE49-F238E27FC236}">
                    <a16:creationId xmlns:a16="http://schemas.microsoft.com/office/drawing/2014/main" id="{DFC6094C-814A-4AA6-8830-99AD38F33911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038" name="任意多边形: 形状 1037">
                  <a:extLst>
                    <a:ext uri="{FF2B5EF4-FFF2-40B4-BE49-F238E27FC236}">
                      <a16:creationId xmlns:a16="http://schemas.microsoft.com/office/drawing/2014/main" id="{91A281C7-9989-4B1A-937D-85434EB3A9B4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9" name="任意多边形: 形状 1038">
                  <a:extLst>
                    <a:ext uri="{FF2B5EF4-FFF2-40B4-BE49-F238E27FC236}">
                      <a16:creationId xmlns:a16="http://schemas.microsoft.com/office/drawing/2014/main" id="{2DAB78DE-4D49-40EF-B02A-A3DCD49C8FE3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0" name="任意多边形: 形状 1039">
                  <a:extLst>
                    <a:ext uri="{FF2B5EF4-FFF2-40B4-BE49-F238E27FC236}">
                      <a16:creationId xmlns:a16="http://schemas.microsoft.com/office/drawing/2014/main" id="{CC66AB54-FFED-4540-9CCB-BE03E7FA12DA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1" name="任意多边形: 形状 1040">
                  <a:extLst>
                    <a:ext uri="{FF2B5EF4-FFF2-40B4-BE49-F238E27FC236}">
                      <a16:creationId xmlns:a16="http://schemas.microsoft.com/office/drawing/2014/main" id="{C0585FCC-172C-419E-8FC5-716A1C83B57A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79" name="组合 978">
              <a:extLst>
                <a:ext uri="{FF2B5EF4-FFF2-40B4-BE49-F238E27FC236}">
                  <a16:creationId xmlns:a16="http://schemas.microsoft.com/office/drawing/2014/main" id="{FC7868E5-90E6-4A30-87F7-E30560B75079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007" name="组合 1006">
                <a:extLst>
                  <a:ext uri="{FF2B5EF4-FFF2-40B4-BE49-F238E27FC236}">
                    <a16:creationId xmlns:a16="http://schemas.microsoft.com/office/drawing/2014/main" id="{F7EA434F-31F9-407A-A74E-7929E9EAB152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028" name="任意多边形: 形状 1027">
                  <a:extLst>
                    <a:ext uri="{FF2B5EF4-FFF2-40B4-BE49-F238E27FC236}">
                      <a16:creationId xmlns:a16="http://schemas.microsoft.com/office/drawing/2014/main" id="{8AF888F5-3C71-422A-BC6C-7645C46C859E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9" name="任意多边形: 形状 1028">
                  <a:extLst>
                    <a:ext uri="{FF2B5EF4-FFF2-40B4-BE49-F238E27FC236}">
                      <a16:creationId xmlns:a16="http://schemas.microsoft.com/office/drawing/2014/main" id="{72F7AF7C-0A74-49F3-9289-6B572610F462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0" name="任意多边形: 形状 1029">
                  <a:extLst>
                    <a:ext uri="{FF2B5EF4-FFF2-40B4-BE49-F238E27FC236}">
                      <a16:creationId xmlns:a16="http://schemas.microsoft.com/office/drawing/2014/main" id="{2FCF1E1E-0EE5-46F4-8AF3-F95B2F7F9F5D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1" name="任意多边形: 形状 1030">
                  <a:extLst>
                    <a:ext uri="{FF2B5EF4-FFF2-40B4-BE49-F238E27FC236}">
                      <a16:creationId xmlns:a16="http://schemas.microsoft.com/office/drawing/2014/main" id="{71ACC955-1113-4557-BCA7-54E3E22D7A28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2" name="任意多边形: 形状 1031">
                  <a:extLst>
                    <a:ext uri="{FF2B5EF4-FFF2-40B4-BE49-F238E27FC236}">
                      <a16:creationId xmlns:a16="http://schemas.microsoft.com/office/drawing/2014/main" id="{8B5AE309-79C2-4D98-AF5A-C0C26763AE70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3" name="任意多边形: 形状 1032">
                  <a:extLst>
                    <a:ext uri="{FF2B5EF4-FFF2-40B4-BE49-F238E27FC236}">
                      <a16:creationId xmlns:a16="http://schemas.microsoft.com/office/drawing/2014/main" id="{69279649-DF5E-4B15-A0C2-EF0F6B95627F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4" name="任意多边形: 形状 1033">
                  <a:extLst>
                    <a:ext uri="{FF2B5EF4-FFF2-40B4-BE49-F238E27FC236}">
                      <a16:creationId xmlns:a16="http://schemas.microsoft.com/office/drawing/2014/main" id="{03B60614-D7E7-4457-8B7B-390A4AB3C593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5" name="任意多边形: 形状 1034">
                  <a:extLst>
                    <a:ext uri="{FF2B5EF4-FFF2-40B4-BE49-F238E27FC236}">
                      <a16:creationId xmlns:a16="http://schemas.microsoft.com/office/drawing/2014/main" id="{60512C82-A55E-42BC-95A7-BC6AB06D65B3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8" name="组合 1007">
                <a:extLst>
                  <a:ext uri="{FF2B5EF4-FFF2-40B4-BE49-F238E27FC236}">
                    <a16:creationId xmlns:a16="http://schemas.microsoft.com/office/drawing/2014/main" id="{64888ACD-5FF8-4F42-B629-262F305538FE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020" name="任意多边形: 形状 1019">
                  <a:extLst>
                    <a:ext uri="{FF2B5EF4-FFF2-40B4-BE49-F238E27FC236}">
                      <a16:creationId xmlns:a16="http://schemas.microsoft.com/office/drawing/2014/main" id="{8EA9BD58-2C4F-44B8-8002-0AEBA503C1F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1" name="任意多边形: 形状 1020">
                  <a:extLst>
                    <a:ext uri="{FF2B5EF4-FFF2-40B4-BE49-F238E27FC236}">
                      <a16:creationId xmlns:a16="http://schemas.microsoft.com/office/drawing/2014/main" id="{E802C526-30A3-4D7F-B412-6675D5BBF985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2" name="任意多边形: 形状 1021">
                  <a:extLst>
                    <a:ext uri="{FF2B5EF4-FFF2-40B4-BE49-F238E27FC236}">
                      <a16:creationId xmlns:a16="http://schemas.microsoft.com/office/drawing/2014/main" id="{00A0D928-3DA5-4888-8BFC-96D0B88E3EBB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3" name="任意多边形: 形状 1022">
                  <a:extLst>
                    <a:ext uri="{FF2B5EF4-FFF2-40B4-BE49-F238E27FC236}">
                      <a16:creationId xmlns:a16="http://schemas.microsoft.com/office/drawing/2014/main" id="{011BFF6D-A7A9-433E-8970-F630C26353DB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4" name="任意多边形: 形状 1023">
                  <a:extLst>
                    <a:ext uri="{FF2B5EF4-FFF2-40B4-BE49-F238E27FC236}">
                      <a16:creationId xmlns:a16="http://schemas.microsoft.com/office/drawing/2014/main" id="{46EDA6B2-D2F2-4D30-ABA2-ECB68BC0ABCE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5" name="任意多边形: 形状 1024">
                  <a:extLst>
                    <a:ext uri="{FF2B5EF4-FFF2-40B4-BE49-F238E27FC236}">
                      <a16:creationId xmlns:a16="http://schemas.microsoft.com/office/drawing/2014/main" id="{97A27AA9-3E8C-4EE4-9DC0-74A6FD9EA27A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6" name="任意多边形: 形状 1025">
                  <a:extLst>
                    <a:ext uri="{FF2B5EF4-FFF2-40B4-BE49-F238E27FC236}">
                      <a16:creationId xmlns:a16="http://schemas.microsoft.com/office/drawing/2014/main" id="{0D8637A0-D051-4D86-A190-CE8F2E708852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7" name="任意多边形: 形状 1026">
                  <a:extLst>
                    <a:ext uri="{FF2B5EF4-FFF2-40B4-BE49-F238E27FC236}">
                      <a16:creationId xmlns:a16="http://schemas.microsoft.com/office/drawing/2014/main" id="{6D644250-A3A1-4DA7-8858-2B0F03C8E691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09" name="组合 1008">
                <a:extLst>
                  <a:ext uri="{FF2B5EF4-FFF2-40B4-BE49-F238E27FC236}">
                    <a16:creationId xmlns:a16="http://schemas.microsoft.com/office/drawing/2014/main" id="{D7CBAC1E-D0D7-4FDD-A2DA-41105FCFA66C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010" name="任意多边形: 形状 1009">
                  <a:extLst>
                    <a:ext uri="{FF2B5EF4-FFF2-40B4-BE49-F238E27FC236}">
                      <a16:creationId xmlns:a16="http://schemas.microsoft.com/office/drawing/2014/main" id="{A0B963BA-F06F-46C7-88A9-17F5B3791D83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1" name="任意多边形: 形状 1010">
                  <a:extLst>
                    <a:ext uri="{FF2B5EF4-FFF2-40B4-BE49-F238E27FC236}">
                      <a16:creationId xmlns:a16="http://schemas.microsoft.com/office/drawing/2014/main" id="{20279D49-7E55-4A28-9E38-A1F6BB55699D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2" name="任意多边形: 形状 1011">
                  <a:extLst>
                    <a:ext uri="{FF2B5EF4-FFF2-40B4-BE49-F238E27FC236}">
                      <a16:creationId xmlns:a16="http://schemas.microsoft.com/office/drawing/2014/main" id="{29A6FBDE-CE7E-40D1-A36F-6891ED1C1B4F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3" name="任意多边形: 形状 1012">
                  <a:extLst>
                    <a:ext uri="{FF2B5EF4-FFF2-40B4-BE49-F238E27FC236}">
                      <a16:creationId xmlns:a16="http://schemas.microsoft.com/office/drawing/2014/main" id="{53004B57-1DA1-4D44-AA93-EFFBFA166448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4" name="任意多边形: 形状 1013">
                  <a:extLst>
                    <a:ext uri="{FF2B5EF4-FFF2-40B4-BE49-F238E27FC236}">
                      <a16:creationId xmlns:a16="http://schemas.microsoft.com/office/drawing/2014/main" id="{01A90EFA-433F-4497-BA5F-8CC71D1FBCDC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5" name="任意多边形: 形状 1014">
                  <a:extLst>
                    <a:ext uri="{FF2B5EF4-FFF2-40B4-BE49-F238E27FC236}">
                      <a16:creationId xmlns:a16="http://schemas.microsoft.com/office/drawing/2014/main" id="{C6A6FA20-0494-48A1-A619-C8122FD940C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6" name="任意多边形: 形状 1015">
                  <a:extLst>
                    <a:ext uri="{FF2B5EF4-FFF2-40B4-BE49-F238E27FC236}">
                      <a16:creationId xmlns:a16="http://schemas.microsoft.com/office/drawing/2014/main" id="{22AF212A-7565-4F3D-84A4-2F6BD627C90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7" name="任意多边形: 形状 1016">
                  <a:extLst>
                    <a:ext uri="{FF2B5EF4-FFF2-40B4-BE49-F238E27FC236}">
                      <a16:creationId xmlns:a16="http://schemas.microsoft.com/office/drawing/2014/main" id="{EBB0697C-6EE9-4E46-83ED-9E8DE876B6D3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8" name="任意多边形: 形状 1017">
                  <a:extLst>
                    <a:ext uri="{FF2B5EF4-FFF2-40B4-BE49-F238E27FC236}">
                      <a16:creationId xmlns:a16="http://schemas.microsoft.com/office/drawing/2014/main" id="{EFBDA0FA-6F58-4982-9920-5B61717383DA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9" name="任意多边形: 形状 1018">
                  <a:extLst>
                    <a:ext uri="{FF2B5EF4-FFF2-40B4-BE49-F238E27FC236}">
                      <a16:creationId xmlns:a16="http://schemas.microsoft.com/office/drawing/2014/main" id="{778AF564-3FA4-417C-8622-719E1BBA2008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80" name="组合 979">
              <a:extLst>
                <a:ext uri="{FF2B5EF4-FFF2-40B4-BE49-F238E27FC236}">
                  <a16:creationId xmlns:a16="http://schemas.microsoft.com/office/drawing/2014/main" id="{83FD0188-F0F1-4242-A8B9-DB6F63F869AE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981" name="任意多边形: 形状 980">
                <a:extLst>
                  <a:ext uri="{FF2B5EF4-FFF2-40B4-BE49-F238E27FC236}">
                    <a16:creationId xmlns:a16="http://schemas.microsoft.com/office/drawing/2014/main" id="{E1E73DAB-C5EF-4E71-B0B7-D0B28CB3D681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328A1A68-F0A9-42C6-9344-3C592C0282A0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9A9787CA-023A-4133-8EBC-701E64B29F75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93FFC0B3-8181-4EB9-B964-5F52592381F9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5" name="任意多边形: 形状 984">
                <a:extLst>
                  <a:ext uri="{FF2B5EF4-FFF2-40B4-BE49-F238E27FC236}">
                    <a16:creationId xmlns:a16="http://schemas.microsoft.com/office/drawing/2014/main" id="{E82C10A8-AD63-49C1-B9EA-14CF7C42C354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E6FD68C6-BB3F-4594-AE1B-63BCD580860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B405A5E8-E957-4600-AC46-31D7AD78F86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DB2F36DA-7E32-4E9D-B3FC-40928AE173F5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9" name="任意多边形: 形状 988">
                <a:extLst>
                  <a:ext uri="{FF2B5EF4-FFF2-40B4-BE49-F238E27FC236}">
                    <a16:creationId xmlns:a16="http://schemas.microsoft.com/office/drawing/2014/main" id="{4E069D9A-AD29-4630-BEC0-10EECD9C51C3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D766FE3B-169C-4C31-A171-82F85ABD51B5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1" name="任意多边形: 形状 990">
                <a:extLst>
                  <a:ext uri="{FF2B5EF4-FFF2-40B4-BE49-F238E27FC236}">
                    <a16:creationId xmlns:a16="http://schemas.microsoft.com/office/drawing/2014/main" id="{B82693D9-D6DD-41A2-A319-C9C708EF6F6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2" name="任意多边形: 形状 991">
                <a:extLst>
                  <a:ext uri="{FF2B5EF4-FFF2-40B4-BE49-F238E27FC236}">
                    <a16:creationId xmlns:a16="http://schemas.microsoft.com/office/drawing/2014/main" id="{721BAE06-5917-44B9-8B13-43BA74AB18D7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3" name="任意多边形: 形状 992">
                <a:extLst>
                  <a:ext uri="{FF2B5EF4-FFF2-40B4-BE49-F238E27FC236}">
                    <a16:creationId xmlns:a16="http://schemas.microsoft.com/office/drawing/2014/main" id="{D6D35969-E9BA-4067-A7FE-11077E1CBA61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144854AE-3D07-4AB1-8479-BB76707E1A50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5339C63F-C024-4FEB-BFD1-7F2607FFD8EC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6B1D2502-2001-47EC-8683-3779B08F1E07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7" name="任意多边形: 形状 996">
                <a:extLst>
                  <a:ext uri="{FF2B5EF4-FFF2-40B4-BE49-F238E27FC236}">
                    <a16:creationId xmlns:a16="http://schemas.microsoft.com/office/drawing/2014/main" id="{F5DBF4F0-9BCC-415E-B8F7-DDAEA27358F1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8" name="任意多边形: 形状 997">
                <a:extLst>
                  <a:ext uri="{FF2B5EF4-FFF2-40B4-BE49-F238E27FC236}">
                    <a16:creationId xmlns:a16="http://schemas.microsoft.com/office/drawing/2014/main" id="{4F47D0A1-D165-4A72-9635-700CA9D3C9C8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9" name="任意多边形: 形状 998">
                <a:extLst>
                  <a:ext uri="{FF2B5EF4-FFF2-40B4-BE49-F238E27FC236}">
                    <a16:creationId xmlns:a16="http://schemas.microsoft.com/office/drawing/2014/main" id="{C273CC3C-CE5D-4D67-8655-3D369952F8E5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" name="任意多边形: 形状 999">
                <a:extLst>
                  <a:ext uri="{FF2B5EF4-FFF2-40B4-BE49-F238E27FC236}">
                    <a16:creationId xmlns:a16="http://schemas.microsoft.com/office/drawing/2014/main" id="{258AC04E-4142-4514-9BA9-AAB2AEEBA41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1" name="任意多边形: 形状 1000">
                <a:extLst>
                  <a:ext uri="{FF2B5EF4-FFF2-40B4-BE49-F238E27FC236}">
                    <a16:creationId xmlns:a16="http://schemas.microsoft.com/office/drawing/2014/main" id="{8FD0D03A-7D57-4BAF-A949-7F6C976F49F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2" name="任意多边形: 形状 1001">
                <a:extLst>
                  <a:ext uri="{FF2B5EF4-FFF2-40B4-BE49-F238E27FC236}">
                    <a16:creationId xmlns:a16="http://schemas.microsoft.com/office/drawing/2014/main" id="{9E83EA5C-7B4C-4212-8376-656FB3FBDE19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3" name="任意多边形: 形状 1002">
                <a:extLst>
                  <a:ext uri="{FF2B5EF4-FFF2-40B4-BE49-F238E27FC236}">
                    <a16:creationId xmlns:a16="http://schemas.microsoft.com/office/drawing/2014/main" id="{7D0C049C-7613-430B-9C0C-A9E7B72459B8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4" name="任意多边形: 形状 1003">
                <a:extLst>
                  <a:ext uri="{FF2B5EF4-FFF2-40B4-BE49-F238E27FC236}">
                    <a16:creationId xmlns:a16="http://schemas.microsoft.com/office/drawing/2014/main" id="{CE716BB0-EAB5-48B3-8C29-421698AF0FD3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5" name="任意多边形: 形状 1004">
                <a:extLst>
                  <a:ext uri="{FF2B5EF4-FFF2-40B4-BE49-F238E27FC236}">
                    <a16:creationId xmlns:a16="http://schemas.microsoft.com/office/drawing/2014/main" id="{E4550E44-6218-430F-B872-06FF86D2CB92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6" name="任意多边形: 形状 1005">
                <a:extLst>
                  <a:ext uri="{FF2B5EF4-FFF2-40B4-BE49-F238E27FC236}">
                    <a16:creationId xmlns:a16="http://schemas.microsoft.com/office/drawing/2014/main" id="{1D56A57E-75A0-4BAD-98F7-FAC06B6B4832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072" name="组合 1071">
            <a:extLst>
              <a:ext uri="{FF2B5EF4-FFF2-40B4-BE49-F238E27FC236}">
                <a16:creationId xmlns:a16="http://schemas.microsoft.com/office/drawing/2014/main" id="{0CABA09F-C527-4006-B5F9-6EAFB217A2F2}"/>
              </a:ext>
            </a:extLst>
          </p:cNvPr>
          <p:cNvGrpSpPr/>
          <p:nvPr/>
        </p:nvGrpSpPr>
        <p:grpSpPr>
          <a:xfrm>
            <a:off x="820898" y="3602053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073" name="组合 1072">
              <a:extLst>
                <a:ext uri="{FF2B5EF4-FFF2-40B4-BE49-F238E27FC236}">
                  <a16:creationId xmlns:a16="http://schemas.microsoft.com/office/drawing/2014/main" id="{E0FA1CD4-230F-4068-A4B7-7BD155D514A0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161" name="组合 1160">
                <a:extLst>
                  <a:ext uri="{FF2B5EF4-FFF2-40B4-BE49-F238E27FC236}">
                    <a16:creationId xmlns:a16="http://schemas.microsoft.com/office/drawing/2014/main" id="{C5B4C0C2-4DCC-442F-9FDC-177247F78D7C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172" name="任意多边形: 形状 1171">
                  <a:extLst>
                    <a:ext uri="{FF2B5EF4-FFF2-40B4-BE49-F238E27FC236}">
                      <a16:creationId xmlns:a16="http://schemas.microsoft.com/office/drawing/2014/main" id="{18AD2946-B215-4B26-940B-FAF4AE15D859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3" name="任意多边形: 形状 1172">
                  <a:extLst>
                    <a:ext uri="{FF2B5EF4-FFF2-40B4-BE49-F238E27FC236}">
                      <a16:creationId xmlns:a16="http://schemas.microsoft.com/office/drawing/2014/main" id="{CAB3F701-279B-4889-AC82-268B7AAD6695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4" name="任意多边形: 形状 1173">
                  <a:extLst>
                    <a:ext uri="{FF2B5EF4-FFF2-40B4-BE49-F238E27FC236}">
                      <a16:creationId xmlns:a16="http://schemas.microsoft.com/office/drawing/2014/main" id="{29BE2D28-99C3-4593-A9BE-5772F31E41C4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5" name="任意多边形: 形状 1174">
                  <a:extLst>
                    <a:ext uri="{FF2B5EF4-FFF2-40B4-BE49-F238E27FC236}">
                      <a16:creationId xmlns:a16="http://schemas.microsoft.com/office/drawing/2014/main" id="{462DDBEA-D295-435D-80D5-73F07F33701F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2" name="组合 1161">
                <a:extLst>
                  <a:ext uri="{FF2B5EF4-FFF2-40B4-BE49-F238E27FC236}">
                    <a16:creationId xmlns:a16="http://schemas.microsoft.com/office/drawing/2014/main" id="{E8F74E6C-2D86-4C62-AE05-E6A6278ACBF7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169" name="任意多边形: 形状 1168">
                  <a:extLst>
                    <a:ext uri="{FF2B5EF4-FFF2-40B4-BE49-F238E27FC236}">
                      <a16:creationId xmlns:a16="http://schemas.microsoft.com/office/drawing/2014/main" id="{E60FA63D-4E18-43FB-A92D-2226175979B7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0" name="任意多边形: 形状 1169">
                  <a:extLst>
                    <a:ext uri="{FF2B5EF4-FFF2-40B4-BE49-F238E27FC236}">
                      <a16:creationId xmlns:a16="http://schemas.microsoft.com/office/drawing/2014/main" id="{0CD2FC16-FA5F-4896-8518-18FC1CF79ACB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1" name="任意多边形: 形状 1170">
                  <a:extLst>
                    <a:ext uri="{FF2B5EF4-FFF2-40B4-BE49-F238E27FC236}">
                      <a16:creationId xmlns:a16="http://schemas.microsoft.com/office/drawing/2014/main" id="{F221FB7B-8F57-4B5D-AA45-F4133ADB4672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63" name="组合 1162">
                <a:extLst>
                  <a:ext uri="{FF2B5EF4-FFF2-40B4-BE49-F238E27FC236}">
                    <a16:creationId xmlns:a16="http://schemas.microsoft.com/office/drawing/2014/main" id="{93909E98-B988-41E8-B744-7B9EAAA68B7B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167" name="任意多边形: 形状 1166">
                  <a:extLst>
                    <a:ext uri="{FF2B5EF4-FFF2-40B4-BE49-F238E27FC236}">
                      <a16:creationId xmlns:a16="http://schemas.microsoft.com/office/drawing/2014/main" id="{21FE72BC-1BC8-4FEC-B642-97A71D46990D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8" name="任意多边形: 形状 1167">
                  <a:extLst>
                    <a:ext uri="{FF2B5EF4-FFF2-40B4-BE49-F238E27FC236}">
                      <a16:creationId xmlns:a16="http://schemas.microsoft.com/office/drawing/2014/main" id="{64291F63-0064-41A0-B4A2-326898D08D73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64" name="任意多边形: 形状 1163">
                <a:extLst>
                  <a:ext uri="{FF2B5EF4-FFF2-40B4-BE49-F238E27FC236}">
                    <a16:creationId xmlns:a16="http://schemas.microsoft.com/office/drawing/2014/main" id="{2D5819D1-71EB-48D9-BC90-88D0EBB752D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5" name="任意多边形: 形状 1164">
                <a:extLst>
                  <a:ext uri="{FF2B5EF4-FFF2-40B4-BE49-F238E27FC236}">
                    <a16:creationId xmlns:a16="http://schemas.microsoft.com/office/drawing/2014/main" id="{F7BBDDBE-DF8A-4A83-BD08-400D8F905110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6" name="任意多边形: 形状 1165">
                <a:extLst>
                  <a:ext uri="{FF2B5EF4-FFF2-40B4-BE49-F238E27FC236}">
                    <a16:creationId xmlns:a16="http://schemas.microsoft.com/office/drawing/2014/main" id="{3686215E-71BE-4EC1-B5B1-D4EE69E3FBF3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4" name="组合 1073">
              <a:extLst>
                <a:ext uri="{FF2B5EF4-FFF2-40B4-BE49-F238E27FC236}">
                  <a16:creationId xmlns:a16="http://schemas.microsoft.com/office/drawing/2014/main" id="{6A315472-35E8-4076-A0A0-C1F7FB245846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157" name="任意多边形: 形状 1156">
                <a:extLst>
                  <a:ext uri="{FF2B5EF4-FFF2-40B4-BE49-F238E27FC236}">
                    <a16:creationId xmlns:a16="http://schemas.microsoft.com/office/drawing/2014/main" id="{3DEE0A6A-E787-4CCD-A970-598F2E43980B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8" name="任意多边形: 形状 1157">
                <a:extLst>
                  <a:ext uri="{FF2B5EF4-FFF2-40B4-BE49-F238E27FC236}">
                    <a16:creationId xmlns:a16="http://schemas.microsoft.com/office/drawing/2014/main" id="{4486A8BA-2C64-4CD4-8ED9-8A87459EDA87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9" name="任意多边形: 形状 1158">
                <a:extLst>
                  <a:ext uri="{FF2B5EF4-FFF2-40B4-BE49-F238E27FC236}">
                    <a16:creationId xmlns:a16="http://schemas.microsoft.com/office/drawing/2014/main" id="{599A56F0-629C-4DF6-8FDC-8C86D5AC9AE0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0" name="任意多边形: 形状 1159">
                <a:extLst>
                  <a:ext uri="{FF2B5EF4-FFF2-40B4-BE49-F238E27FC236}">
                    <a16:creationId xmlns:a16="http://schemas.microsoft.com/office/drawing/2014/main" id="{C1C294C8-4057-4C5A-B05C-6D2254B9F7D7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5" name="组合 1074">
              <a:extLst>
                <a:ext uri="{FF2B5EF4-FFF2-40B4-BE49-F238E27FC236}">
                  <a16:creationId xmlns:a16="http://schemas.microsoft.com/office/drawing/2014/main" id="{53FDDD99-85A6-4AF7-B0BB-C5D15BA97B46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154" name="任意多边形: 形状 1153">
                <a:extLst>
                  <a:ext uri="{FF2B5EF4-FFF2-40B4-BE49-F238E27FC236}">
                    <a16:creationId xmlns:a16="http://schemas.microsoft.com/office/drawing/2014/main" id="{BFABAD38-62E0-4121-84CF-55EC5236A7C5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5" name="任意多边形: 形状 1154">
                <a:extLst>
                  <a:ext uri="{FF2B5EF4-FFF2-40B4-BE49-F238E27FC236}">
                    <a16:creationId xmlns:a16="http://schemas.microsoft.com/office/drawing/2014/main" id="{26A739F0-70E4-4A25-8A6B-4B8C370014B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6" name="任意多边形: 形状 1155">
                <a:extLst>
                  <a:ext uri="{FF2B5EF4-FFF2-40B4-BE49-F238E27FC236}">
                    <a16:creationId xmlns:a16="http://schemas.microsoft.com/office/drawing/2014/main" id="{689B6E9A-8BA9-4E75-8C77-81502E0289B1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76" name="组合 1075">
              <a:extLst>
                <a:ext uri="{FF2B5EF4-FFF2-40B4-BE49-F238E27FC236}">
                  <a16:creationId xmlns:a16="http://schemas.microsoft.com/office/drawing/2014/main" id="{BCD88D24-BCD4-46D0-BA4B-782E6DEB0BE7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152" name="任意多边形: 形状 1151">
                <a:extLst>
                  <a:ext uri="{FF2B5EF4-FFF2-40B4-BE49-F238E27FC236}">
                    <a16:creationId xmlns:a16="http://schemas.microsoft.com/office/drawing/2014/main" id="{2E075E1C-B580-46FB-80E0-C14203108443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3" name="任意多边形: 形状 1152">
                <a:extLst>
                  <a:ext uri="{FF2B5EF4-FFF2-40B4-BE49-F238E27FC236}">
                    <a16:creationId xmlns:a16="http://schemas.microsoft.com/office/drawing/2014/main" id="{6B093429-3158-4920-A6A4-3BEE55A6F87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077" name="任意多边形: 形状 1076">
              <a:extLst>
                <a:ext uri="{FF2B5EF4-FFF2-40B4-BE49-F238E27FC236}">
                  <a16:creationId xmlns:a16="http://schemas.microsoft.com/office/drawing/2014/main" id="{9AB2DEDF-9219-47D6-B3FF-BAF45B94D45E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8" name="任意多边形: 形状 1077">
              <a:extLst>
                <a:ext uri="{FF2B5EF4-FFF2-40B4-BE49-F238E27FC236}">
                  <a16:creationId xmlns:a16="http://schemas.microsoft.com/office/drawing/2014/main" id="{A8B4EEFF-1615-4431-83EF-B500AF2064C7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9" name="任意多边形: 形状 1078">
              <a:extLst>
                <a:ext uri="{FF2B5EF4-FFF2-40B4-BE49-F238E27FC236}">
                  <a16:creationId xmlns:a16="http://schemas.microsoft.com/office/drawing/2014/main" id="{D8A21855-DE92-4656-B909-4970F84749DA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0" name="任意多边形: 形状 1079">
              <a:extLst>
                <a:ext uri="{FF2B5EF4-FFF2-40B4-BE49-F238E27FC236}">
                  <a16:creationId xmlns:a16="http://schemas.microsoft.com/office/drawing/2014/main" id="{B8B09A7A-BEC7-40D7-B343-D94F70F53745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1" name="任意多边形: 形状 1080">
              <a:extLst>
                <a:ext uri="{FF2B5EF4-FFF2-40B4-BE49-F238E27FC236}">
                  <a16:creationId xmlns:a16="http://schemas.microsoft.com/office/drawing/2014/main" id="{0C69D713-44AE-41EB-A9EC-FE8D8F8886E6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082" name="组合 1081">
              <a:extLst>
                <a:ext uri="{FF2B5EF4-FFF2-40B4-BE49-F238E27FC236}">
                  <a16:creationId xmlns:a16="http://schemas.microsoft.com/office/drawing/2014/main" id="{23414838-AA17-4AFF-AA40-D79A01DDE0CB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140" name="组合 1139">
                <a:extLst>
                  <a:ext uri="{FF2B5EF4-FFF2-40B4-BE49-F238E27FC236}">
                    <a16:creationId xmlns:a16="http://schemas.microsoft.com/office/drawing/2014/main" id="{FC4800F3-730C-4B1E-8AE1-C9556824C1D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146" name="任意多边形: 形状 1145">
                  <a:extLst>
                    <a:ext uri="{FF2B5EF4-FFF2-40B4-BE49-F238E27FC236}">
                      <a16:creationId xmlns:a16="http://schemas.microsoft.com/office/drawing/2014/main" id="{C59D80B8-CED1-4A72-A2CC-A94C7D0E72E6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147" name="组合 1146">
                  <a:extLst>
                    <a:ext uri="{FF2B5EF4-FFF2-40B4-BE49-F238E27FC236}">
                      <a16:creationId xmlns:a16="http://schemas.microsoft.com/office/drawing/2014/main" id="{195FF375-370E-4D40-B621-56C345CF0731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149" name="任意多边形: 形状 1148">
                    <a:extLst>
                      <a:ext uri="{FF2B5EF4-FFF2-40B4-BE49-F238E27FC236}">
                        <a16:creationId xmlns:a16="http://schemas.microsoft.com/office/drawing/2014/main" id="{6EB58302-B9C7-45CE-ABCF-35226725421E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0" name="任意多边形: 形状 1149">
                    <a:extLst>
                      <a:ext uri="{FF2B5EF4-FFF2-40B4-BE49-F238E27FC236}">
                        <a16:creationId xmlns:a16="http://schemas.microsoft.com/office/drawing/2014/main" id="{9929C980-A5C5-46F2-AC74-BC8161A3D582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1" name="任意多边形: 形状 1150">
                    <a:extLst>
                      <a:ext uri="{FF2B5EF4-FFF2-40B4-BE49-F238E27FC236}">
                        <a16:creationId xmlns:a16="http://schemas.microsoft.com/office/drawing/2014/main" id="{E6014E7B-8BB6-4E50-B6D6-C8B295F6FB8E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148" name="任意多边形: 形状 1147">
                  <a:extLst>
                    <a:ext uri="{FF2B5EF4-FFF2-40B4-BE49-F238E27FC236}">
                      <a16:creationId xmlns:a16="http://schemas.microsoft.com/office/drawing/2014/main" id="{2DA1EA7E-9D85-4EC5-B7D4-AD00F4528D7E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41" name="组合 1140">
                <a:extLst>
                  <a:ext uri="{FF2B5EF4-FFF2-40B4-BE49-F238E27FC236}">
                    <a16:creationId xmlns:a16="http://schemas.microsoft.com/office/drawing/2014/main" id="{05AE6830-5A4F-4A13-BBE7-CC86DBEF8A0D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142" name="任意多边形: 形状 1141">
                  <a:extLst>
                    <a:ext uri="{FF2B5EF4-FFF2-40B4-BE49-F238E27FC236}">
                      <a16:creationId xmlns:a16="http://schemas.microsoft.com/office/drawing/2014/main" id="{B7BF9CE9-766D-4E94-AFF0-FCBC8752F194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3" name="任意多边形: 形状 1142">
                  <a:extLst>
                    <a:ext uri="{FF2B5EF4-FFF2-40B4-BE49-F238E27FC236}">
                      <a16:creationId xmlns:a16="http://schemas.microsoft.com/office/drawing/2014/main" id="{1CD27753-AF3D-4594-B54F-3828673F012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4" name="任意多边形: 形状 1143">
                  <a:extLst>
                    <a:ext uri="{FF2B5EF4-FFF2-40B4-BE49-F238E27FC236}">
                      <a16:creationId xmlns:a16="http://schemas.microsoft.com/office/drawing/2014/main" id="{34B0706E-A46D-4C77-AFB7-B5EC79428D5B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5" name="任意多边形: 形状 1144">
                  <a:extLst>
                    <a:ext uri="{FF2B5EF4-FFF2-40B4-BE49-F238E27FC236}">
                      <a16:creationId xmlns:a16="http://schemas.microsoft.com/office/drawing/2014/main" id="{E8A36215-1941-4D32-832F-D2E7C8319AF6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83" name="组合 1082">
              <a:extLst>
                <a:ext uri="{FF2B5EF4-FFF2-40B4-BE49-F238E27FC236}">
                  <a16:creationId xmlns:a16="http://schemas.microsoft.com/office/drawing/2014/main" id="{2FF72CD7-5E9E-4C4F-A30C-7FBA3F2625C9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111" name="组合 1110">
                <a:extLst>
                  <a:ext uri="{FF2B5EF4-FFF2-40B4-BE49-F238E27FC236}">
                    <a16:creationId xmlns:a16="http://schemas.microsoft.com/office/drawing/2014/main" id="{4C7A6BF9-25B2-4A83-B900-CCDBF46122C9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132" name="任意多边形: 形状 1131">
                  <a:extLst>
                    <a:ext uri="{FF2B5EF4-FFF2-40B4-BE49-F238E27FC236}">
                      <a16:creationId xmlns:a16="http://schemas.microsoft.com/office/drawing/2014/main" id="{DE23D986-0F5B-4A05-9287-C5CB309128E9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3" name="任意多边形: 形状 1132">
                  <a:extLst>
                    <a:ext uri="{FF2B5EF4-FFF2-40B4-BE49-F238E27FC236}">
                      <a16:creationId xmlns:a16="http://schemas.microsoft.com/office/drawing/2014/main" id="{98246CC4-A0D1-4FEC-8422-AF2BE4FA93FE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4" name="任意多边形: 形状 1133">
                  <a:extLst>
                    <a:ext uri="{FF2B5EF4-FFF2-40B4-BE49-F238E27FC236}">
                      <a16:creationId xmlns:a16="http://schemas.microsoft.com/office/drawing/2014/main" id="{B3328293-7ECC-44F2-BF52-4C44DA1BA5EE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5" name="任意多边形: 形状 1134">
                  <a:extLst>
                    <a:ext uri="{FF2B5EF4-FFF2-40B4-BE49-F238E27FC236}">
                      <a16:creationId xmlns:a16="http://schemas.microsoft.com/office/drawing/2014/main" id="{4F820861-6FB1-4DF5-9FDF-5C6128FDD07E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6" name="任意多边形: 形状 1135">
                  <a:extLst>
                    <a:ext uri="{FF2B5EF4-FFF2-40B4-BE49-F238E27FC236}">
                      <a16:creationId xmlns:a16="http://schemas.microsoft.com/office/drawing/2014/main" id="{8258A671-23D3-4574-8BA0-D7B37D2FB92E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7" name="任意多边形: 形状 1136">
                  <a:extLst>
                    <a:ext uri="{FF2B5EF4-FFF2-40B4-BE49-F238E27FC236}">
                      <a16:creationId xmlns:a16="http://schemas.microsoft.com/office/drawing/2014/main" id="{5D1F3167-F506-4DD8-84CD-F08DB554752F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8" name="任意多边形: 形状 1137">
                  <a:extLst>
                    <a:ext uri="{FF2B5EF4-FFF2-40B4-BE49-F238E27FC236}">
                      <a16:creationId xmlns:a16="http://schemas.microsoft.com/office/drawing/2014/main" id="{95AE9F91-FC81-4591-8952-150E8EB40010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9" name="任意多边形: 形状 1138">
                  <a:extLst>
                    <a:ext uri="{FF2B5EF4-FFF2-40B4-BE49-F238E27FC236}">
                      <a16:creationId xmlns:a16="http://schemas.microsoft.com/office/drawing/2014/main" id="{5008F3E6-E1D5-4690-B85B-588685430486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12" name="组合 1111">
                <a:extLst>
                  <a:ext uri="{FF2B5EF4-FFF2-40B4-BE49-F238E27FC236}">
                    <a16:creationId xmlns:a16="http://schemas.microsoft.com/office/drawing/2014/main" id="{A31962F5-5D12-4778-9351-FF085165AE2D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124" name="任意多边形: 形状 1123">
                  <a:extLst>
                    <a:ext uri="{FF2B5EF4-FFF2-40B4-BE49-F238E27FC236}">
                      <a16:creationId xmlns:a16="http://schemas.microsoft.com/office/drawing/2014/main" id="{8EE31925-6897-419F-A522-64E4B210CCC8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5" name="任意多边形: 形状 1124">
                  <a:extLst>
                    <a:ext uri="{FF2B5EF4-FFF2-40B4-BE49-F238E27FC236}">
                      <a16:creationId xmlns:a16="http://schemas.microsoft.com/office/drawing/2014/main" id="{5F55F4B4-DB82-4F24-86E4-B63CA8A88943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6" name="任意多边形: 形状 1125">
                  <a:extLst>
                    <a:ext uri="{FF2B5EF4-FFF2-40B4-BE49-F238E27FC236}">
                      <a16:creationId xmlns:a16="http://schemas.microsoft.com/office/drawing/2014/main" id="{465E0BBD-52E3-4623-990F-A8862B3D5902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7" name="任意多边形: 形状 1126">
                  <a:extLst>
                    <a:ext uri="{FF2B5EF4-FFF2-40B4-BE49-F238E27FC236}">
                      <a16:creationId xmlns:a16="http://schemas.microsoft.com/office/drawing/2014/main" id="{54C369F3-FBCC-495A-AA56-0E69A3B2A224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8" name="任意多边形: 形状 1127">
                  <a:extLst>
                    <a:ext uri="{FF2B5EF4-FFF2-40B4-BE49-F238E27FC236}">
                      <a16:creationId xmlns:a16="http://schemas.microsoft.com/office/drawing/2014/main" id="{963A6676-7E1F-46E1-9423-94CDEA9F72A3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9" name="任意多边形: 形状 1128">
                  <a:extLst>
                    <a:ext uri="{FF2B5EF4-FFF2-40B4-BE49-F238E27FC236}">
                      <a16:creationId xmlns:a16="http://schemas.microsoft.com/office/drawing/2014/main" id="{897BD6B8-0D23-48B6-8168-92A8049671C3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0" name="任意多边形: 形状 1129">
                  <a:extLst>
                    <a:ext uri="{FF2B5EF4-FFF2-40B4-BE49-F238E27FC236}">
                      <a16:creationId xmlns:a16="http://schemas.microsoft.com/office/drawing/2014/main" id="{110B3AA6-81CC-41C3-976D-5116EE467C64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1" name="任意多边形: 形状 1130">
                  <a:extLst>
                    <a:ext uri="{FF2B5EF4-FFF2-40B4-BE49-F238E27FC236}">
                      <a16:creationId xmlns:a16="http://schemas.microsoft.com/office/drawing/2014/main" id="{E282FA47-349E-4384-97DA-46E1223AE999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13" name="组合 1112">
                <a:extLst>
                  <a:ext uri="{FF2B5EF4-FFF2-40B4-BE49-F238E27FC236}">
                    <a16:creationId xmlns:a16="http://schemas.microsoft.com/office/drawing/2014/main" id="{F9158A0E-0716-4BB7-9BD8-FEBB1B5936DD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114" name="任意多边形: 形状 1113">
                  <a:extLst>
                    <a:ext uri="{FF2B5EF4-FFF2-40B4-BE49-F238E27FC236}">
                      <a16:creationId xmlns:a16="http://schemas.microsoft.com/office/drawing/2014/main" id="{DF0FA786-B787-4393-B097-64AC6478E004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5" name="任意多边形: 形状 1114">
                  <a:extLst>
                    <a:ext uri="{FF2B5EF4-FFF2-40B4-BE49-F238E27FC236}">
                      <a16:creationId xmlns:a16="http://schemas.microsoft.com/office/drawing/2014/main" id="{80E4C39C-5465-4CE0-928E-0B3C56DF990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6" name="任意多边形: 形状 1115">
                  <a:extLst>
                    <a:ext uri="{FF2B5EF4-FFF2-40B4-BE49-F238E27FC236}">
                      <a16:creationId xmlns:a16="http://schemas.microsoft.com/office/drawing/2014/main" id="{98BAA56E-0DA1-46B4-B692-D1BCE0DEEBC1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7" name="任意多边形: 形状 1116">
                  <a:extLst>
                    <a:ext uri="{FF2B5EF4-FFF2-40B4-BE49-F238E27FC236}">
                      <a16:creationId xmlns:a16="http://schemas.microsoft.com/office/drawing/2014/main" id="{87E78CB0-29C6-4A69-9058-B1EE8D32E53A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8" name="任意多边形: 形状 1117">
                  <a:extLst>
                    <a:ext uri="{FF2B5EF4-FFF2-40B4-BE49-F238E27FC236}">
                      <a16:creationId xmlns:a16="http://schemas.microsoft.com/office/drawing/2014/main" id="{EAE1ACDD-1FF5-44DA-B99A-56C342704F4A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9" name="任意多边形: 形状 1118">
                  <a:extLst>
                    <a:ext uri="{FF2B5EF4-FFF2-40B4-BE49-F238E27FC236}">
                      <a16:creationId xmlns:a16="http://schemas.microsoft.com/office/drawing/2014/main" id="{28458E58-2B5E-44E7-902F-3BBA4FCF250D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0" name="任意多边形: 形状 1119">
                  <a:extLst>
                    <a:ext uri="{FF2B5EF4-FFF2-40B4-BE49-F238E27FC236}">
                      <a16:creationId xmlns:a16="http://schemas.microsoft.com/office/drawing/2014/main" id="{29E14A49-216C-4662-8CBC-1C0650858212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1" name="任意多边形: 形状 1120">
                  <a:extLst>
                    <a:ext uri="{FF2B5EF4-FFF2-40B4-BE49-F238E27FC236}">
                      <a16:creationId xmlns:a16="http://schemas.microsoft.com/office/drawing/2014/main" id="{7F5AEF54-6DF1-4F1D-92A9-4AF0989F03A3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2" name="任意多边形: 形状 1121">
                  <a:extLst>
                    <a:ext uri="{FF2B5EF4-FFF2-40B4-BE49-F238E27FC236}">
                      <a16:creationId xmlns:a16="http://schemas.microsoft.com/office/drawing/2014/main" id="{059DB2DB-A1FB-406A-8E41-F4D3426D8911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3" name="任意多边形: 形状 1122">
                  <a:extLst>
                    <a:ext uri="{FF2B5EF4-FFF2-40B4-BE49-F238E27FC236}">
                      <a16:creationId xmlns:a16="http://schemas.microsoft.com/office/drawing/2014/main" id="{36210B20-9CC7-4A47-8EA5-2F34061566BF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84" name="组合 1083">
              <a:extLst>
                <a:ext uri="{FF2B5EF4-FFF2-40B4-BE49-F238E27FC236}">
                  <a16:creationId xmlns:a16="http://schemas.microsoft.com/office/drawing/2014/main" id="{BFB0EAED-9971-4888-8D93-1E85C49D4E91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085" name="任意多边形: 形状 1084">
                <a:extLst>
                  <a:ext uri="{FF2B5EF4-FFF2-40B4-BE49-F238E27FC236}">
                    <a16:creationId xmlns:a16="http://schemas.microsoft.com/office/drawing/2014/main" id="{EDB46D11-10B3-43A7-8A90-E24DF183B9A3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6" name="任意多边形: 形状 1085">
                <a:extLst>
                  <a:ext uri="{FF2B5EF4-FFF2-40B4-BE49-F238E27FC236}">
                    <a16:creationId xmlns:a16="http://schemas.microsoft.com/office/drawing/2014/main" id="{054D6C49-C053-4C56-8757-245CD879AF74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7" name="任意多边形: 形状 1086">
                <a:extLst>
                  <a:ext uri="{FF2B5EF4-FFF2-40B4-BE49-F238E27FC236}">
                    <a16:creationId xmlns:a16="http://schemas.microsoft.com/office/drawing/2014/main" id="{9E883085-C90D-4B2E-B237-084D2B6CF20C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8" name="任意多边形: 形状 1087">
                <a:extLst>
                  <a:ext uri="{FF2B5EF4-FFF2-40B4-BE49-F238E27FC236}">
                    <a16:creationId xmlns:a16="http://schemas.microsoft.com/office/drawing/2014/main" id="{E6B42368-2584-4193-BF8D-74FB9704EB4F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9" name="任意多边形: 形状 1088">
                <a:extLst>
                  <a:ext uri="{FF2B5EF4-FFF2-40B4-BE49-F238E27FC236}">
                    <a16:creationId xmlns:a16="http://schemas.microsoft.com/office/drawing/2014/main" id="{3D7F9855-A88E-4CDE-9D9D-75776FD98122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0" name="任意多边形: 形状 1089">
                <a:extLst>
                  <a:ext uri="{FF2B5EF4-FFF2-40B4-BE49-F238E27FC236}">
                    <a16:creationId xmlns:a16="http://schemas.microsoft.com/office/drawing/2014/main" id="{1731281D-A70F-4B9B-B602-02DFF30F420F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1" name="任意多边形: 形状 1090">
                <a:extLst>
                  <a:ext uri="{FF2B5EF4-FFF2-40B4-BE49-F238E27FC236}">
                    <a16:creationId xmlns:a16="http://schemas.microsoft.com/office/drawing/2014/main" id="{815CF47B-FDF4-4A54-B7E3-D84A693216C7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2" name="任意多边形: 形状 1091">
                <a:extLst>
                  <a:ext uri="{FF2B5EF4-FFF2-40B4-BE49-F238E27FC236}">
                    <a16:creationId xmlns:a16="http://schemas.microsoft.com/office/drawing/2014/main" id="{A9998FEC-817A-4407-8C8D-41DE92DA51D1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3" name="任意多边形: 形状 1092">
                <a:extLst>
                  <a:ext uri="{FF2B5EF4-FFF2-40B4-BE49-F238E27FC236}">
                    <a16:creationId xmlns:a16="http://schemas.microsoft.com/office/drawing/2014/main" id="{48A4F6BF-B685-4305-9BF9-4D2BDFA28AA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4" name="任意多边形: 形状 1093">
                <a:extLst>
                  <a:ext uri="{FF2B5EF4-FFF2-40B4-BE49-F238E27FC236}">
                    <a16:creationId xmlns:a16="http://schemas.microsoft.com/office/drawing/2014/main" id="{AACFAC0F-BDB0-4555-A3F6-3911982F5DBB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5" name="任意多边形: 形状 1094">
                <a:extLst>
                  <a:ext uri="{FF2B5EF4-FFF2-40B4-BE49-F238E27FC236}">
                    <a16:creationId xmlns:a16="http://schemas.microsoft.com/office/drawing/2014/main" id="{9C6FF453-E2C8-45EE-9B05-F262EC6FFEE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6" name="任意多边形: 形状 1095">
                <a:extLst>
                  <a:ext uri="{FF2B5EF4-FFF2-40B4-BE49-F238E27FC236}">
                    <a16:creationId xmlns:a16="http://schemas.microsoft.com/office/drawing/2014/main" id="{C142EB44-167B-4447-B044-41B018F6AD73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7" name="任意多边形: 形状 1096">
                <a:extLst>
                  <a:ext uri="{FF2B5EF4-FFF2-40B4-BE49-F238E27FC236}">
                    <a16:creationId xmlns:a16="http://schemas.microsoft.com/office/drawing/2014/main" id="{2FA37C08-0DDC-46F2-8738-D7EF53F3B954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8" name="任意多边形: 形状 1097">
                <a:extLst>
                  <a:ext uri="{FF2B5EF4-FFF2-40B4-BE49-F238E27FC236}">
                    <a16:creationId xmlns:a16="http://schemas.microsoft.com/office/drawing/2014/main" id="{02179C63-84C6-4363-A06C-AE707F058352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9" name="任意多边形: 形状 1098">
                <a:extLst>
                  <a:ext uri="{FF2B5EF4-FFF2-40B4-BE49-F238E27FC236}">
                    <a16:creationId xmlns:a16="http://schemas.microsoft.com/office/drawing/2014/main" id="{8F466291-5D4A-40C2-B0E0-B232881E6B3F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0" name="任意多边形: 形状 1099">
                <a:extLst>
                  <a:ext uri="{FF2B5EF4-FFF2-40B4-BE49-F238E27FC236}">
                    <a16:creationId xmlns:a16="http://schemas.microsoft.com/office/drawing/2014/main" id="{51C38AAF-529A-46AF-ADFB-AB211CA7ADA1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1" name="任意多边形: 形状 1100">
                <a:extLst>
                  <a:ext uri="{FF2B5EF4-FFF2-40B4-BE49-F238E27FC236}">
                    <a16:creationId xmlns:a16="http://schemas.microsoft.com/office/drawing/2014/main" id="{64842A51-B610-4F99-959B-89E5D9052759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2" name="任意多边形: 形状 1101">
                <a:extLst>
                  <a:ext uri="{FF2B5EF4-FFF2-40B4-BE49-F238E27FC236}">
                    <a16:creationId xmlns:a16="http://schemas.microsoft.com/office/drawing/2014/main" id="{5E06A4B9-26AA-40E0-9065-2CCE5319DC17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3" name="任意多边形: 形状 1102">
                <a:extLst>
                  <a:ext uri="{FF2B5EF4-FFF2-40B4-BE49-F238E27FC236}">
                    <a16:creationId xmlns:a16="http://schemas.microsoft.com/office/drawing/2014/main" id="{53D22B42-5394-468D-B8CB-2070C35459A2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4" name="任意多边形: 形状 1103">
                <a:extLst>
                  <a:ext uri="{FF2B5EF4-FFF2-40B4-BE49-F238E27FC236}">
                    <a16:creationId xmlns:a16="http://schemas.microsoft.com/office/drawing/2014/main" id="{10DFFFD5-0CA0-4B8E-9B0D-DF6F8B0CE85E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5" name="任意多边形: 形状 1104">
                <a:extLst>
                  <a:ext uri="{FF2B5EF4-FFF2-40B4-BE49-F238E27FC236}">
                    <a16:creationId xmlns:a16="http://schemas.microsoft.com/office/drawing/2014/main" id="{CCD6E277-E11F-4891-B236-572AC94B2601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6" name="任意多边形: 形状 1105">
                <a:extLst>
                  <a:ext uri="{FF2B5EF4-FFF2-40B4-BE49-F238E27FC236}">
                    <a16:creationId xmlns:a16="http://schemas.microsoft.com/office/drawing/2014/main" id="{3732EAD4-175E-4C96-AF01-141334618207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7" name="任意多边形: 形状 1106">
                <a:extLst>
                  <a:ext uri="{FF2B5EF4-FFF2-40B4-BE49-F238E27FC236}">
                    <a16:creationId xmlns:a16="http://schemas.microsoft.com/office/drawing/2014/main" id="{06250105-F704-4F3E-8166-EA05ACADF9D0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8" name="任意多边形: 形状 1107">
                <a:extLst>
                  <a:ext uri="{FF2B5EF4-FFF2-40B4-BE49-F238E27FC236}">
                    <a16:creationId xmlns:a16="http://schemas.microsoft.com/office/drawing/2014/main" id="{284E1E3E-1F6E-4D62-B7E7-1BBF9F9FF10F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9" name="任意多边形: 形状 1108">
                <a:extLst>
                  <a:ext uri="{FF2B5EF4-FFF2-40B4-BE49-F238E27FC236}">
                    <a16:creationId xmlns:a16="http://schemas.microsoft.com/office/drawing/2014/main" id="{EFD78F33-5F33-4437-A1D4-FF7DE4E558C9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0" name="任意多边形: 形状 1109">
                <a:extLst>
                  <a:ext uri="{FF2B5EF4-FFF2-40B4-BE49-F238E27FC236}">
                    <a16:creationId xmlns:a16="http://schemas.microsoft.com/office/drawing/2014/main" id="{B78BAADC-F17B-41C3-B6B0-94EB90482EC2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76" name="组合 1175">
            <a:extLst>
              <a:ext uri="{FF2B5EF4-FFF2-40B4-BE49-F238E27FC236}">
                <a16:creationId xmlns:a16="http://schemas.microsoft.com/office/drawing/2014/main" id="{CD5E43A4-2ED3-4F43-9522-F69846F35BD9}"/>
              </a:ext>
            </a:extLst>
          </p:cNvPr>
          <p:cNvGrpSpPr/>
          <p:nvPr/>
        </p:nvGrpSpPr>
        <p:grpSpPr>
          <a:xfrm>
            <a:off x="3657197" y="3602053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177" name="组合 1176">
              <a:extLst>
                <a:ext uri="{FF2B5EF4-FFF2-40B4-BE49-F238E27FC236}">
                  <a16:creationId xmlns:a16="http://schemas.microsoft.com/office/drawing/2014/main" id="{A9B916FF-FB15-4EEF-8D74-46E56B1B7E88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265" name="组合 1264">
                <a:extLst>
                  <a:ext uri="{FF2B5EF4-FFF2-40B4-BE49-F238E27FC236}">
                    <a16:creationId xmlns:a16="http://schemas.microsoft.com/office/drawing/2014/main" id="{4A795FD1-9E1E-47B8-A8DD-6CD5CF281B6C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276" name="任意多边形: 形状 1275">
                  <a:extLst>
                    <a:ext uri="{FF2B5EF4-FFF2-40B4-BE49-F238E27FC236}">
                      <a16:creationId xmlns:a16="http://schemas.microsoft.com/office/drawing/2014/main" id="{8F8F7491-1EF1-4234-A4CC-06B22F3EB9A6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7" name="任意多边形: 形状 1276">
                  <a:extLst>
                    <a:ext uri="{FF2B5EF4-FFF2-40B4-BE49-F238E27FC236}">
                      <a16:creationId xmlns:a16="http://schemas.microsoft.com/office/drawing/2014/main" id="{AA6A5754-DE52-407F-B104-25B47E19E3FF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8" name="任意多边形: 形状 1277">
                  <a:extLst>
                    <a:ext uri="{FF2B5EF4-FFF2-40B4-BE49-F238E27FC236}">
                      <a16:creationId xmlns:a16="http://schemas.microsoft.com/office/drawing/2014/main" id="{FC3CCA64-0F32-42D4-8ADC-EEB155DAB1EF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9" name="任意多边形: 形状 1278">
                  <a:extLst>
                    <a:ext uri="{FF2B5EF4-FFF2-40B4-BE49-F238E27FC236}">
                      <a16:creationId xmlns:a16="http://schemas.microsoft.com/office/drawing/2014/main" id="{B8C7AF79-413E-4061-91BD-D08E93302206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6" name="组合 1265">
                <a:extLst>
                  <a:ext uri="{FF2B5EF4-FFF2-40B4-BE49-F238E27FC236}">
                    <a16:creationId xmlns:a16="http://schemas.microsoft.com/office/drawing/2014/main" id="{245AE23A-0CB2-4A1E-9F6E-C2E988125D4F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273" name="任意多边形: 形状 1272">
                  <a:extLst>
                    <a:ext uri="{FF2B5EF4-FFF2-40B4-BE49-F238E27FC236}">
                      <a16:creationId xmlns:a16="http://schemas.microsoft.com/office/drawing/2014/main" id="{B34D6568-688D-458E-BE13-7DAC74F04084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4" name="任意多边形: 形状 1273">
                  <a:extLst>
                    <a:ext uri="{FF2B5EF4-FFF2-40B4-BE49-F238E27FC236}">
                      <a16:creationId xmlns:a16="http://schemas.microsoft.com/office/drawing/2014/main" id="{D756F7AE-B0E5-4208-9E74-E9A758A5CC62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5" name="任意多边形: 形状 1274">
                  <a:extLst>
                    <a:ext uri="{FF2B5EF4-FFF2-40B4-BE49-F238E27FC236}">
                      <a16:creationId xmlns:a16="http://schemas.microsoft.com/office/drawing/2014/main" id="{8F13E93D-CCB4-475A-8ECE-D90CBFF132F5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67" name="组合 1266">
                <a:extLst>
                  <a:ext uri="{FF2B5EF4-FFF2-40B4-BE49-F238E27FC236}">
                    <a16:creationId xmlns:a16="http://schemas.microsoft.com/office/drawing/2014/main" id="{9645AAAE-F421-4FA3-868B-083B362D127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271" name="任意多边形: 形状 1270">
                  <a:extLst>
                    <a:ext uri="{FF2B5EF4-FFF2-40B4-BE49-F238E27FC236}">
                      <a16:creationId xmlns:a16="http://schemas.microsoft.com/office/drawing/2014/main" id="{C006F042-4E3A-4BFF-8911-CA30F5F9F9B5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2" name="任意多边形: 形状 1271">
                  <a:extLst>
                    <a:ext uri="{FF2B5EF4-FFF2-40B4-BE49-F238E27FC236}">
                      <a16:creationId xmlns:a16="http://schemas.microsoft.com/office/drawing/2014/main" id="{31C9A277-1BF4-43FD-9A6C-A4692F98B645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68" name="任意多边形: 形状 1267">
                <a:extLst>
                  <a:ext uri="{FF2B5EF4-FFF2-40B4-BE49-F238E27FC236}">
                    <a16:creationId xmlns:a16="http://schemas.microsoft.com/office/drawing/2014/main" id="{8F42C011-7980-4DB1-9E08-5ECB5521208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9" name="任意多边形: 形状 1268">
                <a:extLst>
                  <a:ext uri="{FF2B5EF4-FFF2-40B4-BE49-F238E27FC236}">
                    <a16:creationId xmlns:a16="http://schemas.microsoft.com/office/drawing/2014/main" id="{FC153145-A96C-4FFB-B754-A46170092DD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0" name="任意多边形: 形状 1269">
                <a:extLst>
                  <a:ext uri="{FF2B5EF4-FFF2-40B4-BE49-F238E27FC236}">
                    <a16:creationId xmlns:a16="http://schemas.microsoft.com/office/drawing/2014/main" id="{54D2AEFB-CB97-478E-8AB2-57E81CB0DC38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8" name="组合 1177">
              <a:extLst>
                <a:ext uri="{FF2B5EF4-FFF2-40B4-BE49-F238E27FC236}">
                  <a16:creationId xmlns:a16="http://schemas.microsoft.com/office/drawing/2014/main" id="{6DF14838-EBA0-4ADC-901B-AB944451526F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261" name="任意多边形: 形状 1260">
                <a:extLst>
                  <a:ext uri="{FF2B5EF4-FFF2-40B4-BE49-F238E27FC236}">
                    <a16:creationId xmlns:a16="http://schemas.microsoft.com/office/drawing/2014/main" id="{3582A769-563A-4089-9856-13C89A20AAB1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2" name="任意多边形: 形状 1261">
                <a:extLst>
                  <a:ext uri="{FF2B5EF4-FFF2-40B4-BE49-F238E27FC236}">
                    <a16:creationId xmlns:a16="http://schemas.microsoft.com/office/drawing/2014/main" id="{957AB9F8-3BBB-4CED-AAFA-748B8FCA684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3" name="任意多边形: 形状 1262">
                <a:extLst>
                  <a:ext uri="{FF2B5EF4-FFF2-40B4-BE49-F238E27FC236}">
                    <a16:creationId xmlns:a16="http://schemas.microsoft.com/office/drawing/2014/main" id="{0D84BB94-99FE-40AB-A09D-764627846E41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4" name="任意多边形: 形状 1263">
                <a:extLst>
                  <a:ext uri="{FF2B5EF4-FFF2-40B4-BE49-F238E27FC236}">
                    <a16:creationId xmlns:a16="http://schemas.microsoft.com/office/drawing/2014/main" id="{BAAED093-B62E-4301-B2C1-FC83DE0A5F03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79" name="组合 1178">
              <a:extLst>
                <a:ext uri="{FF2B5EF4-FFF2-40B4-BE49-F238E27FC236}">
                  <a16:creationId xmlns:a16="http://schemas.microsoft.com/office/drawing/2014/main" id="{B65CBC42-FD93-4222-854D-382A16BF76C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258" name="任意多边形: 形状 1257">
                <a:extLst>
                  <a:ext uri="{FF2B5EF4-FFF2-40B4-BE49-F238E27FC236}">
                    <a16:creationId xmlns:a16="http://schemas.microsoft.com/office/drawing/2014/main" id="{E69FA105-214A-4298-8973-C6EA94102268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9" name="任意多边形: 形状 1258">
                <a:extLst>
                  <a:ext uri="{FF2B5EF4-FFF2-40B4-BE49-F238E27FC236}">
                    <a16:creationId xmlns:a16="http://schemas.microsoft.com/office/drawing/2014/main" id="{5DBA3F8C-689C-4D7B-B36D-6B2A178DD0BF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0" name="任意多边形: 形状 1259">
                <a:extLst>
                  <a:ext uri="{FF2B5EF4-FFF2-40B4-BE49-F238E27FC236}">
                    <a16:creationId xmlns:a16="http://schemas.microsoft.com/office/drawing/2014/main" id="{BCCBFD6C-CB2B-4CA0-9A25-7F6F0ADB80D0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80" name="组合 1179">
              <a:extLst>
                <a:ext uri="{FF2B5EF4-FFF2-40B4-BE49-F238E27FC236}">
                  <a16:creationId xmlns:a16="http://schemas.microsoft.com/office/drawing/2014/main" id="{C42F4537-2BD4-48C4-875B-913B3A164CC9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256" name="任意多边形: 形状 1255">
                <a:extLst>
                  <a:ext uri="{FF2B5EF4-FFF2-40B4-BE49-F238E27FC236}">
                    <a16:creationId xmlns:a16="http://schemas.microsoft.com/office/drawing/2014/main" id="{60C5CAF4-283C-46B6-8BB5-2C172846AF5D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7" name="任意多边形: 形状 1256">
                <a:extLst>
                  <a:ext uri="{FF2B5EF4-FFF2-40B4-BE49-F238E27FC236}">
                    <a16:creationId xmlns:a16="http://schemas.microsoft.com/office/drawing/2014/main" id="{F497AD9C-B716-45FA-8806-6F6F610DF355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181" name="任意多边形: 形状 1180">
              <a:extLst>
                <a:ext uri="{FF2B5EF4-FFF2-40B4-BE49-F238E27FC236}">
                  <a16:creationId xmlns:a16="http://schemas.microsoft.com/office/drawing/2014/main" id="{3E21E466-F93C-4EAC-BECB-2C77CD229064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2" name="任意多边形: 形状 1181">
              <a:extLst>
                <a:ext uri="{FF2B5EF4-FFF2-40B4-BE49-F238E27FC236}">
                  <a16:creationId xmlns:a16="http://schemas.microsoft.com/office/drawing/2014/main" id="{33EBADC5-789E-46E2-8AF0-FC9B8EC4AD97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3" name="任意多边形: 形状 1182">
              <a:extLst>
                <a:ext uri="{FF2B5EF4-FFF2-40B4-BE49-F238E27FC236}">
                  <a16:creationId xmlns:a16="http://schemas.microsoft.com/office/drawing/2014/main" id="{71A6E21C-0D0A-49CE-B920-9D4DDB708F31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4" name="任意多边形: 形状 1183">
              <a:extLst>
                <a:ext uri="{FF2B5EF4-FFF2-40B4-BE49-F238E27FC236}">
                  <a16:creationId xmlns:a16="http://schemas.microsoft.com/office/drawing/2014/main" id="{9810F25B-EB14-4288-95E8-EC83C895801A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5" name="任意多边形: 形状 1184">
              <a:extLst>
                <a:ext uri="{FF2B5EF4-FFF2-40B4-BE49-F238E27FC236}">
                  <a16:creationId xmlns:a16="http://schemas.microsoft.com/office/drawing/2014/main" id="{7A8FC709-401C-4604-96B7-DF5AAC4499E0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186" name="组合 1185">
              <a:extLst>
                <a:ext uri="{FF2B5EF4-FFF2-40B4-BE49-F238E27FC236}">
                  <a16:creationId xmlns:a16="http://schemas.microsoft.com/office/drawing/2014/main" id="{40E7FFE5-321B-4BFB-BEF2-AD19EE0734D0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244" name="组合 1243">
                <a:extLst>
                  <a:ext uri="{FF2B5EF4-FFF2-40B4-BE49-F238E27FC236}">
                    <a16:creationId xmlns:a16="http://schemas.microsoft.com/office/drawing/2014/main" id="{F1DEC17D-D6F2-4E31-BF84-44534F9A90D0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250" name="任意多边形: 形状 1249">
                  <a:extLst>
                    <a:ext uri="{FF2B5EF4-FFF2-40B4-BE49-F238E27FC236}">
                      <a16:creationId xmlns:a16="http://schemas.microsoft.com/office/drawing/2014/main" id="{4AD140F7-DA53-435B-A30E-54D8FC8395C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251" name="组合 1250">
                  <a:extLst>
                    <a:ext uri="{FF2B5EF4-FFF2-40B4-BE49-F238E27FC236}">
                      <a16:creationId xmlns:a16="http://schemas.microsoft.com/office/drawing/2014/main" id="{51DB75DF-038A-46A2-AA1B-C158FD84D089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253" name="任意多边形: 形状 1252">
                    <a:extLst>
                      <a:ext uri="{FF2B5EF4-FFF2-40B4-BE49-F238E27FC236}">
                        <a16:creationId xmlns:a16="http://schemas.microsoft.com/office/drawing/2014/main" id="{E14A4826-995A-4B97-BE52-ED865C85586D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4" name="任意多边形: 形状 1253">
                    <a:extLst>
                      <a:ext uri="{FF2B5EF4-FFF2-40B4-BE49-F238E27FC236}">
                        <a16:creationId xmlns:a16="http://schemas.microsoft.com/office/drawing/2014/main" id="{13C85E80-FB9C-4EB1-ADCE-A71A66A350DF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255" name="任意多边形: 形状 1254">
                    <a:extLst>
                      <a:ext uri="{FF2B5EF4-FFF2-40B4-BE49-F238E27FC236}">
                        <a16:creationId xmlns:a16="http://schemas.microsoft.com/office/drawing/2014/main" id="{4D710137-CD16-4343-A3D1-930376B8FC85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252" name="任意多边形: 形状 1251">
                  <a:extLst>
                    <a:ext uri="{FF2B5EF4-FFF2-40B4-BE49-F238E27FC236}">
                      <a16:creationId xmlns:a16="http://schemas.microsoft.com/office/drawing/2014/main" id="{408E0F8F-386F-47A6-B022-174589B24D0B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45" name="组合 1244">
                <a:extLst>
                  <a:ext uri="{FF2B5EF4-FFF2-40B4-BE49-F238E27FC236}">
                    <a16:creationId xmlns:a16="http://schemas.microsoft.com/office/drawing/2014/main" id="{A7D16194-6D1D-4390-AB82-135C422CB48A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246" name="任意多边形: 形状 1245">
                  <a:extLst>
                    <a:ext uri="{FF2B5EF4-FFF2-40B4-BE49-F238E27FC236}">
                      <a16:creationId xmlns:a16="http://schemas.microsoft.com/office/drawing/2014/main" id="{83EA6F7B-FDD9-4C61-A9EA-C26F830B629F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7" name="任意多边形: 形状 1246">
                  <a:extLst>
                    <a:ext uri="{FF2B5EF4-FFF2-40B4-BE49-F238E27FC236}">
                      <a16:creationId xmlns:a16="http://schemas.microsoft.com/office/drawing/2014/main" id="{B0AE0C2A-275C-4382-81A0-72176CE353E7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8" name="任意多边形: 形状 1247">
                  <a:extLst>
                    <a:ext uri="{FF2B5EF4-FFF2-40B4-BE49-F238E27FC236}">
                      <a16:creationId xmlns:a16="http://schemas.microsoft.com/office/drawing/2014/main" id="{58B02AE5-5224-4E86-BACA-0D3810717BE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9" name="任意多边形: 形状 1248">
                  <a:extLst>
                    <a:ext uri="{FF2B5EF4-FFF2-40B4-BE49-F238E27FC236}">
                      <a16:creationId xmlns:a16="http://schemas.microsoft.com/office/drawing/2014/main" id="{E7EC70DA-E019-413F-AF34-F43316340819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87" name="组合 1186">
              <a:extLst>
                <a:ext uri="{FF2B5EF4-FFF2-40B4-BE49-F238E27FC236}">
                  <a16:creationId xmlns:a16="http://schemas.microsoft.com/office/drawing/2014/main" id="{7DAB140A-AB1B-4DC4-BCC6-91E2275F18F5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215" name="组合 1214">
                <a:extLst>
                  <a:ext uri="{FF2B5EF4-FFF2-40B4-BE49-F238E27FC236}">
                    <a16:creationId xmlns:a16="http://schemas.microsoft.com/office/drawing/2014/main" id="{E630591A-022C-4C23-AD0F-9E5E2242D8E5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236" name="任意多边形: 形状 1235">
                  <a:extLst>
                    <a:ext uri="{FF2B5EF4-FFF2-40B4-BE49-F238E27FC236}">
                      <a16:creationId xmlns:a16="http://schemas.microsoft.com/office/drawing/2014/main" id="{A452DE04-FFD2-4976-B14A-CF418B42BC75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7" name="任意多边形: 形状 1236">
                  <a:extLst>
                    <a:ext uri="{FF2B5EF4-FFF2-40B4-BE49-F238E27FC236}">
                      <a16:creationId xmlns:a16="http://schemas.microsoft.com/office/drawing/2014/main" id="{EBBA21F1-9099-494C-A6FE-BCE9D91C416C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8" name="任意多边形: 形状 1237">
                  <a:extLst>
                    <a:ext uri="{FF2B5EF4-FFF2-40B4-BE49-F238E27FC236}">
                      <a16:creationId xmlns:a16="http://schemas.microsoft.com/office/drawing/2014/main" id="{04DBE9B3-B5AB-4234-988B-FD5F425C81F1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9" name="任意多边形: 形状 1238">
                  <a:extLst>
                    <a:ext uri="{FF2B5EF4-FFF2-40B4-BE49-F238E27FC236}">
                      <a16:creationId xmlns:a16="http://schemas.microsoft.com/office/drawing/2014/main" id="{DE690CC3-FFF5-4CCB-BF06-45A39C197D5C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0" name="任意多边形: 形状 1239">
                  <a:extLst>
                    <a:ext uri="{FF2B5EF4-FFF2-40B4-BE49-F238E27FC236}">
                      <a16:creationId xmlns:a16="http://schemas.microsoft.com/office/drawing/2014/main" id="{7D76D476-A48B-48B0-B7EE-B10B37233150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1" name="任意多边形: 形状 1240">
                  <a:extLst>
                    <a:ext uri="{FF2B5EF4-FFF2-40B4-BE49-F238E27FC236}">
                      <a16:creationId xmlns:a16="http://schemas.microsoft.com/office/drawing/2014/main" id="{E5141AC4-7055-46E7-A0F4-FBDA7F08BF5F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2" name="任意多边形: 形状 1241">
                  <a:extLst>
                    <a:ext uri="{FF2B5EF4-FFF2-40B4-BE49-F238E27FC236}">
                      <a16:creationId xmlns:a16="http://schemas.microsoft.com/office/drawing/2014/main" id="{EA88B8E5-D6BE-405C-B5CF-9F2188FC1C29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3" name="任意多边形: 形状 1242">
                  <a:extLst>
                    <a:ext uri="{FF2B5EF4-FFF2-40B4-BE49-F238E27FC236}">
                      <a16:creationId xmlns:a16="http://schemas.microsoft.com/office/drawing/2014/main" id="{7941D0EE-DDD3-4A56-8B7C-522DBB8BA885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6" name="组合 1215">
                <a:extLst>
                  <a:ext uri="{FF2B5EF4-FFF2-40B4-BE49-F238E27FC236}">
                    <a16:creationId xmlns:a16="http://schemas.microsoft.com/office/drawing/2014/main" id="{A54C22F9-5C46-4861-90C4-7740BEF1AF95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228" name="任意多边形: 形状 1227">
                  <a:extLst>
                    <a:ext uri="{FF2B5EF4-FFF2-40B4-BE49-F238E27FC236}">
                      <a16:creationId xmlns:a16="http://schemas.microsoft.com/office/drawing/2014/main" id="{1DB6C604-3A50-416F-A121-3F26C7161AB6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9" name="任意多边形: 形状 1228">
                  <a:extLst>
                    <a:ext uri="{FF2B5EF4-FFF2-40B4-BE49-F238E27FC236}">
                      <a16:creationId xmlns:a16="http://schemas.microsoft.com/office/drawing/2014/main" id="{39465560-2044-422B-B28F-EDA774F7267C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0" name="任意多边形: 形状 1229">
                  <a:extLst>
                    <a:ext uri="{FF2B5EF4-FFF2-40B4-BE49-F238E27FC236}">
                      <a16:creationId xmlns:a16="http://schemas.microsoft.com/office/drawing/2014/main" id="{D38FE442-3E7A-4980-8618-DFADA8C08375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1" name="任意多边形: 形状 1230">
                  <a:extLst>
                    <a:ext uri="{FF2B5EF4-FFF2-40B4-BE49-F238E27FC236}">
                      <a16:creationId xmlns:a16="http://schemas.microsoft.com/office/drawing/2014/main" id="{97E59779-52C8-481D-BB50-84A849F586A2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2" name="任意多边形: 形状 1231">
                  <a:extLst>
                    <a:ext uri="{FF2B5EF4-FFF2-40B4-BE49-F238E27FC236}">
                      <a16:creationId xmlns:a16="http://schemas.microsoft.com/office/drawing/2014/main" id="{671D227A-5781-4F23-892C-7183AA1908FC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3" name="任意多边形: 形状 1232">
                  <a:extLst>
                    <a:ext uri="{FF2B5EF4-FFF2-40B4-BE49-F238E27FC236}">
                      <a16:creationId xmlns:a16="http://schemas.microsoft.com/office/drawing/2014/main" id="{4C5E05FC-61B8-407C-A524-C7662C1D4506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4" name="任意多边形: 形状 1233">
                  <a:extLst>
                    <a:ext uri="{FF2B5EF4-FFF2-40B4-BE49-F238E27FC236}">
                      <a16:creationId xmlns:a16="http://schemas.microsoft.com/office/drawing/2014/main" id="{7C6F4F10-FECB-47CC-A8A8-C82271932DE3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5" name="任意多边形: 形状 1234">
                  <a:extLst>
                    <a:ext uri="{FF2B5EF4-FFF2-40B4-BE49-F238E27FC236}">
                      <a16:creationId xmlns:a16="http://schemas.microsoft.com/office/drawing/2014/main" id="{535BECAA-9426-4D8E-AA02-F4DA4B08412D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217" name="组合 1216">
                <a:extLst>
                  <a:ext uri="{FF2B5EF4-FFF2-40B4-BE49-F238E27FC236}">
                    <a16:creationId xmlns:a16="http://schemas.microsoft.com/office/drawing/2014/main" id="{C619FDA1-315C-4C78-86B5-404B7DDD4D3E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218" name="任意多边形: 形状 1217">
                  <a:extLst>
                    <a:ext uri="{FF2B5EF4-FFF2-40B4-BE49-F238E27FC236}">
                      <a16:creationId xmlns:a16="http://schemas.microsoft.com/office/drawing/2014/main" id="{9447A9FC-7578-4A27-A942-C53AADAE09B6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9" name="任意多边形: 形状 1218">
                  <a:extLst>
                    <a:ext uri="{FF2B5EF4-FFF2-40B4-BE49-F238E27FC236}">
                      <a16:creationId xmlns:a16="http://schemas.microsoft.com/office/drawing/2014/main" id="{62388C66-03F8-4D7F-BD8B-4A587012019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0" name="任意多边形: 形状 1219">
                  <a:extLst>
                    <a:ext uri="{FF2B5EF4-FFF2-40B4-BE49-F238E27FC236}">
                      <a16:creationId xmlns:a16="http://schemas.microsoft.com/office/drawing/2014/main" id="{D944D719-78F1-4BFB-8E50-645BBA70F730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1" name="任意多边形: 形状 1220">
                  <a:extLst>
                    <a:ext uri="{FF2B5EF4-FFF2-40B4-BE49-F238E27FC236}">
                      <a16:creationId xmlns:a16="http://schemas.microsoft.com/office/drawing/2014/main" id="{4D8C11AF-9C2F-45AF-AC99-7A9CD8909D6A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2" name="任意多边形: 形状 1221">
                  <a:extLst>
                    <a:ext uri="{FF2B5EF4-FFF2-40B4-BE49-F238E27FC236}">
                      <a16:creationId xmlns:a16="http://schemas.microsoft.com/office/drawing/2014/main" id="{F13DB9FB-4A85-4D19-B0B5-89640A048332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3" name="任意多边形: 形状 1222">
                  <a:extLst>
                    <a:ext uri="{FF2B5EF4-FFF2-40B4-BE49-F238E27FC236}">
                      <a16:creationId xmlns:a16="http://schemas.microsoft.com/office/drawing/2014/main" id="{A79E2431-441C-4993-92FC-17AA010F140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4" name="任意多边形: 形状 1223">
                  <a:extLst>
                    <a:ext uri="{FF2B5EF4-FFF2-40B4-BE49-F238E27FC236}">
                      <a16:creationId xmlns:a16="http://schemas.microsoft.com/office/drawing/2014/main" id="{5611BE57-7DE8-420A-9B22-2CEC92E90030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5" name="任意多边形: 形状 1224">
                  <a:extLst>
                    <a:ext uri="{FF2B5EF4-FFF2-40B4-BE49-F238E27FC236}">
                      <a16:creationId xmlns:a16="http://schemas.microsoft.com/office/drawing/2014/main" id="{267B3A5C-A32C-4418-8C79-59DC555FA2E5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6" name="任意多边形: 形状 1225">
                  <a:extLst>
                    <a:ext uri="{FF2B5EF4-FFF2-40B4-BE49-F238E27FC236}">
                      <a16:creationId xmlns:a16="http://schemas.microsoft.com/office/drawing/2014/main" id="{7E76B682-B83B-439C-A902-3C63F7703FEA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7" name="任意多边形: 形状 1226">
                  <a:extLst>
                    <a:ext uri="{FF2B5EF4-FFF2-40B4-BE49-F238E27FC236}">
                      <a16:creationId xmlns:a16="http://schemas.microsoft.com/office/drawing/2014/main" id="{13C4BE96-3546-4C97-AF28-D0242E60C43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188" name="组合 1187">
              <a:extLst>
                <a:ext uri="{FF2B5EF4-FFF2-40B4-BE49-F238E27FC236}">
                  <a16:creationId xmlns:a16="http://schemas.microsoft.com/office/drawing/2014/main" id="{9F407A67-2EF2-49AE-A11C-43E651295D67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189" name="任意多边形: 形状 1188">
                <a:extLst>
                  <a:ext uri="{FF2B5EF4-FFF2-40B4-BE49-F238E27FC236}">
                    <a16:creationId xmlns:a16="http://schemas.microsoft.com/office/drawing/2014/main" id="{D7801DB8-F9E8-4794-A3E1-C4925AB07CFB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0" name="任意多边形: 形状 1189">
                <a:extLst>
                  <a:ext uri="{FF2B5EF4-FFF2-40B4-BE49-F238E27FC236}">
                    <a16:creationId xmlns:a16="http://schemas.microsoft.com/office/drawing/2014/main" id="{EAB5B4A0-7B60-43DF-B8E2-878D91B39EBD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1" name="任意多边形: 形状 1190">
                <a:extLst>
                  <a:ext uri="{FF2B5EF4-FFF2-40B4-BE49-F238E27FC236}">
                    <a16:creationId xmlns:a16="http://schemas.microsoft.com/office/drawing/2014/main" id="{DB4B9324-CDFC-4F32-9975-4A1DB847C5E2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2" name="任意多边形: 形状 1191">
                <a:extLst>
                  <a:ext uri="{FF2B5EF4-FFF2-40B4-BE49-F238E27FC236}">
                    <a16:creationId xmlns:a16="http://schemas.microsoft.com/office/drawing/2014/main" id="{F7CDC3F7-DB9F-43E5-BCBB-87BA3C93F3F1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3" name="任意多边形: 形状 1192">
                <a:extLst>
                  <a:ext uri="{FF2B5EF4-FFF2-40B4-BE49-F238E27FC236}">
                    <a16:creationId xmlns:a16="http://schemas.microsoft.com/office/drawing/2014/main" id="{BDD34FD6-CD3C-4EA5-AF62-9EFB8E3E2D4E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4" name="任意多边形: 形状 1193">
                <a:extLst>
                  <a:ext uri="{FF2B5EF4-FFF2-40B4-BE49-F238E27FC236}">
                    <a16:creationId xmlns:a16="http://schemas.microsoft.com/office/drawing/2014/main" id="{10F0E53F-7DA9-4ED1-B06D-6AA7E721DC1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5" name="任意多边形: 形状 1194">
                <a:extLst>
                  <a:ext uri="{FF2B5EF4-FFF2-40B4-BE49-F238E27FC236}">
                    <a16:creationId xmlns:a16="http://schemas.microsoft.com/office/drawing/2014/main" id="{A6EA8000-3596-497E-B4B4-0896E0C09FF5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6" name="任意多边形: 形状 1195">
                <a:extLst>
                  <a:ext uri="{FF2B5EF4-FFF2-40B4-BE49-F238E27FC236}">
                    <a16:creationId xmlns:a16="http://schemas.microsoft.com/office/drawing/2014/main" id="{B2771943-BAFC-4626-BAC8-D4A994823F13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7" name="任意多边形: 形状 1196">
                <a:extLst>
                  <a:ext uri="{FF2B5EF4-FFF2-40B4-BE49-F238E27FC236}">
                    <a16:creationId xmlns:a16="http://schemas.microsoft.com/office/drawing/2014/main" id="{FA66FE09-1BCD-4A85-86F1-A82A5667435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8" name="任意多边形: 形状 1197">
                <a:extLst>
                  <a:ext uri="{FF2B5EF4-FFF2-40B4-BE49-F238E27FC236}">
                    <a16:creationId xmlns:a16="http://schemas.microsoft.com/office/drawing/2014/main" id="{B8C9EC32-14F9-4D13-80F0-B48805757BDC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9" name="任意多边形: 形状 1198">
                <a:extLst>
                  <a:ext uri="{FF2B5EF4-FFF2-40B4-BE49-F238E27FC236}">
                    <a16:creationId xmlns:a16="http://schemas.microsoft.com/office/drawing/2014/main" id="{F86AC7E4-19E2-4482-89A7-7E4D1717B6FF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0" name="任意多边形: 形状 1199">
                <a:extLst>
                  <a:ext uri="{FF2B5EF4-FFF2-40B4-BE49-F238E27FC236}">
                    <a16:creationId xmlns:a16="http://schemas.microsoft.com/office/drawing/2014/main" id="{E11D1217-BBC0-45BC-9894-343E74370CA1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1" name="任意多边形: 形状 1200">
                <a:extLst>
                  <a:ext uri="{FF2B5EF4-FFF2-40B4-BE49-F238E27FC236}">
                    <a16:creationId xmlns:a16="http://schemas.microsoft.com/office/drawing/2014/main" id="{2E5878A8-8887-40B6-B268-D6B90476F35B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2" name="任意多边形: 形状 1201">
                <a:extLst>
                  <a:ext uri="{FF2B5EF4-FFF2-40B4-BE49-F238E27FC236}">
                    <a16:creationId xmlns:a16="http://schemas.microsoft.com/office/drawing/2014/main" id="{AE69444D-28B0-4513-8893-17EDF90B695A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3" name="任意多边形: 形状 1202">
                <a:extLst>
                  <a:ext uri="{FF2B5EF4-FFF2-40B4-BE49-F238E27FC236}">
                    <a16:creationId xmlns:a16="http://schemas.microsoft.com/office/drawing/2014/main" id="{9A72A454-00A9-4F72-90B2-D4869559FE8E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4" name="任意多边形: 形状 1203">
                <a:extLst>
                  <a:ext uri="{FF2B5EF4-FFF2-40B4-BE49-F238E27FC236}">
                    <a16:creationId xmlns:a16="http://schemas.microsoft.com/office/drawing/2014/main" id="{35676AF9-7C81-47D9-A0D3-BC4E05E6BBAF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5" name="任意多边形: 形状 1204">
                <a:extLst>
                  <a:ext uri="{FF2B5EF4-FFF2-40B4-BE49-F238E27FC236}">
                    <a16:creationId xmlns:a16="http://schemas.microsoft.com/office/drawing/2014/main" id="{0D773269-F08F-44E2-9574-C2972A1AC914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6" name="任意多边形: 形状 1205">
                <a:extLst>
                  <a:ext uri="{FF2B5EF4-FFF2-40B4-BE49-F238E27FC236}">
                    <a16:creationId xmlns:a16="http://schemas.microsoft.com/office/drawing/2014/main" id="{A572B0E9-585A-4CE9-8A01-AC8B55AE963D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7" name="任意多边形: 形状 1206">
                <a:extLst>
                  <a:ext uri="{FF2B5EF4-FFF2-40B4-BE49-F238E27FC236}">
                    <a16:creationId xmlns:a16="http://schemas.microsoft.com/office/drawing/2014/main" id="{F702BE3A-BA5C-4B5C-A481-D6B95DAA8988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8" name="任意多边形: 形状 1207">
                <a:extLst>
                  <a:ext uri="{FF2B5EF4-FFF2-40B4-BE49-F238E27FC236}">
                    <a16:creationId xmlns:a16="http://schemas.microsoft.com/office/drawing/2014/main" id="{ED7F1494-E2DF-4854-BC78-FF2DA124A149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9" name="任意多边形: 形状 1208">
                <a:extLst>
                  <a:ext uri="{FF2B5EF4-FFF2-40B4-BE49-F238E27FC236}">
                    <a16:creationId xmlns:a16="http://schemas.microsoft.com/office/drawing/2014/main" id="{ACC8D56A-C948-448A-AB7D-DB6E7D426D7B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0" name="任意多边形: 形状 1209">
                <a:extLst>
                  <a:ext uri="{FF2B5EF4-FFF2-40B4-BE49-F238E27FC236}">
                    <a16:creationId xmlns:a16="http://schemas.microsoft.com/office/drawing/2014/main" id="{512547B3-63F1-46E5-A26C-168EC5FF77DE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1" name="任意多边形: 形状 1210">
                <a:extLst>
                  <a:ext uri="{FF2B5EF4-FFF2-40B4-BE49-F238E27FC236}">
                    <a16:creationId xmlns:a16="http://schemas.microsoft.com/office/drawing/2014/main" id="{2FE15E09-0461-40EC-92E8-7AD7A826C11E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2" name="任意多边形: 形状 1211">
                <a:extLst>
                  <a:ext uri="{FF2B5EF4-FFF2-40B4-BE49-F238E27FC236}">
                    <a16:creationId xmlns:a16="http://schemas.microsoft.com/office/drawing/2014/main" id="{44FEDA09-EF19-443A-9927-38C60ACC9DB9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3" name="任意多边形: 形状 1212">
                <a:extLst>
                  <a:ext uri="{FF2B5EF4-FFF2-40B4-BE49-F238E27FC236}">
                    <a16:creationId xmlns:a16="http://schemas.microsoft.com/office/drawing/2014/main" id="{EA9D3AB1-7B46-4896-AFA9-56FB40E96FB2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4" name="任意多边形: 形状 1213">
                <a:extLst>
                  <a:ext uri="{FF2B5EF4-FFF2-40B4-BE49-F238E27FC236}">
                    <a16:creationId xmlns:a16="http://schemas.microsoft.com/office/drawing/2014/main" id="{FF9AB661-D3AA-4A2D-8EAE-2314964BEF5C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280" name="组合 1279">
            <a:extLst>
              <a:ext uri="{FF2B5EF4-FFF2-40B4-BE49-F238E27FC236}">
                <a16:creationId xmlns:a16="http://schemas.microsoft.com/office/drawing/2014/main" id="{1A6CC3C1-61BA-46C3-B053-9F279B454C1D}"/>
              </a:ext>
            </a:extLst>
          </p:cNvPr>
          <p:cNvGrpSpPr/>
          <p:nvPr/>
        </p:nvGrpSpPr>
        <p:grpSpPr>
          <a:xfrm>
            <a:off x="6493496" y="3602053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281" name="组合 1280">
              <a:extLst>
                <a:ext uri="{FF2B5EF4-FFF2-40B4-BE49-F238E27FC236}">
                  <a16:creationId xmlns:a16="http://schemas.microsoft.com/office/drawing/2014/main" id="{C1A3A0E3-FFF2-4056-B022-DC99C1B29F0B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369" name="组合 1368">
                <a:extLst>
                  <a:ext uri="{FF2B5EF4-FFF2-40B4-BE49-F238E27FC236}">
                    <a16:creationId xmlns:a16="http://schemas.microsoft.com/office/drawing/2014/main" id="{087F0E61-83C9-45CB-8DAF-89F467A8BC2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380" name="任意多边形: 形状 1379">
                  <a:extLst>
                    <a:ext uri="{FF2B5EF4-FFF2-40B4-BE49-F238E27FC236}">
                      <a16:creationId xmlns:a16="http://schemas.microsoft.com/office/drawing/2014/main" id="{E14619AD-5DA7-4140-8230-34D8B18D80EA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1" name="任意多边形: 形状 1380">
                  <a:extLst>
                    <a:ext uri="{FF2B5EF4-FFF2-40B4-BE49-F238E27FC236}">
                      <a16:creationId xmlns:a16="http://schemas.microsoft.com/office/drawing/2014/main" id="{C1106429-5745-4C19-9B9D-1AD645AFFD64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2" name="任意多边形: 形状 1381">
                  <a:extLst>
                    <a:ext uri="{FF2B5EF4-FFF2-40B4-BE49-F238E27FC236}">
                      <a16:creationId xmlns:a16="http://schemas.microsoft.com/office/drawing/2014/main" id="{0749F1DA-BBEF-4835-9C8E-CFA33373ADE1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83" name="任意多边形: 形状 1382">
                  <a:extLst>
                    <a:ext uri="{FF2B5EF4-FFF2-40B4-BE49-F238E27FC236}">
                      <a16:creationId xmlns:a16="http://schemas.microsoft.com/office/drawing/2014/main" id="{73F9E6C2-BD3D-4E6D-893B-CB58645CFE96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0" name="组合 1369">
                <a:extLst>
                  <a:ext uri="{FF2B5EF4-FFF2-40B4-BE49-F238E27FC236}">
                    <a16:creationId xmlns:a16="http://schemas.microsoft.com/office/drawing/2014/main" id="{5E97FF79-8D48-41F4-8391-2A4825E01DF6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377" name="任意多边形: 形状 1376">
                  <a:extLst>
                    <a:ext uri="{FF2B5EF4-FFF2-40B4-BE49-F238E27FC236}">
                      <a16:creationId xmlns:a16="http://schemas.microsoft.com/office/drawing/2014/main" id="{CBF06731-A271-4FB0-90A4-5D326BA7618C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8" name="任意多边形: 形状 1377">
                  <a:extLst>
                    <a:ext uri="{FF2B5EF4-FFF2-40B4-BE49-F238E27FC236}">
                      <a16:creationId xmlns:a16="http://schemas.microsoft.com/office/drawing/2014/main" id="{B6B317A2-A42B-47BE-8F3D-60B065477467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9" name="任意多边形: 形状 1378">
                  <a:extLst>
                    <a:ext uri="{FF2B5EF4-FFF2-40B4-BE49-F238E27FC236}">
                      <a16:creationId xmlns:a16="http://schemas.microsoft.com/office/drawing/2014/main" id="{165F749A-8A78-448A-A05A-C60AD9D6B02C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1" name="组合 1370">
                <a:extLst>
                  <a:ext uri="{FF2B5EF4-FFF2-40B4-BE49-F238E27FC236}">
                    <a16:creationId xmlns:a16="http://schemas.microsoft.com/office/drawing/2014/main" id="{A612294D-390A-4A91-BDF1-AE3CCC89FCF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375" name="任意多边形: 形状 1374">
                  <a:extLst>
                    <a:ext uri="{FF2B5EF4-FFF2-40B4-BE49-F238E27FC236}">
                      <a16:creationId xmlns:a16="http://schemas.microsoft.com/office/drawing/2014/main" id="{926F7636-8CD1-4806-8FC2-065003DD0D33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76" name="任意多边形: 形状 1375">
                  <a:extLst>
                    <a:ext uri="{FF2B5EF4-FFF2-40B4-BE49-F238E27FC236}">
                      <a16:creationId xmlns:a16="http://schemas.microsoft.com/office/drawing/2014/main" id="{0C9535BB-86DE-47A9-BDD2-D4D368F37E2D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72" name="任意多边形: 形状 1371">
                <a:extLst>
                  <a:ext uri="{FF2B5EF4-FFF2-40B4-BE49-F238E27FC236}">
                    <a16:creationId xmlns:a16="http://schemas.microsoft.com/office/drawing/2014/main" id="{3DFFA22E-743E-49CD-B354-811B78445691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3" name="任意多边形: 形状 1372">
                <a:extLst>
                  <a:ext uri="{FF2B5EF4-FFF2-40B4-BE49-F238E27FC236}">
                    <a16:creationId xmlns:a16="http://schemas.microsoft.com/office/drawing/2014/main" id="{196D5651-3A41-4F1B-9D0D-F1E3DEE977FB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4" name="任意多边形: 形状 1373">
                <a:extLst>
                  <a:ext uri="{FF2B5EF4-FFF2-40B4-BE49-F238E27FC236}">
                    <a16:creationId xmlns:a16="http://schemas.microsoft.com/office/drawing/2014/main" id="{8B9EF9AD-5EC2-493C-A980-46F0E4E10427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82" name="组合 1281">
              <a:extLst>
                <a:ext uri="{FF2B5EF4-FFF2-40B4-BE49-F238E27FC236}">
                  <a16:creationId xmlns:a16="http://schemas.microsoft.com/office/drawing/2014/main" id="{E16972DB-8DD2-4952-BAE3-C98F4857D159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365" name="任意多边形: 形状 1364">
                <a:extLst>
                  <a:ext uri="{FF2B5EF4-FFF2-40B4-BE49-F238E27FC236}">
                    <a16:creationId xmlns:a16="http://schemas.microsoft.com/office/drawing/2014/main" id="{719BBF1C-44F6-439F-95C2-1F8EB5A9A895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6" name="任意多边形: 形状 1365">
                <a:extLst>
                  <a:ext uri="{FF2B5EF4-FFF2-40B4-BE49-F238E27FC236}">
                    <a16:creationId xmlns:a16="http://schemas.microsoft.com/office/drawing/2014/main" id="{8D7CC445-89D4-4D2E-BCD6-6D8A4EF5E7A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7" name="任意多边形: 形状 1366">
                <a:extLst>
                  <a:ext uri="{FF2B5EF4-FFF2-40B4-BE49-F238E27FC236}">
                    <a16:creationId xmlns:a16="http://schemas.microsoft.com/office/drawing/2014/main" id="{21A02A99-AE49-4A03-B4AC-E16085AF156C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8" name="任意多边形: 形状 1367">
                <a:extLst>
                  <a:ext uri="{FF2B5EF4-FFF2-40B4-BE49-F238E27FC236}">
                    <a16:creationId xmlns:a16="http://schemas.microsoft.com/office/drawing/2014/main" id="{6CAB8FEE-4EB3-475F-A51E-62B74C56572F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83" name="组合 1282">
              <a:extLst>
                <a:ext uri="{FF2B5EF4-FFF2-40B4-BE49-F238E27FC236}">
                  <a16:creationId xmlns:a16="http://schemas.microsoft.com/office/drawing/2014/main" id="{AEF3827B-B2C0-489A-882E-B21320D0D690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362" name="任意多边形: 形状 1361">
                <a:extLst>
                  <a:ext uri="{FF2B5EF4-FFF2-40B4-BE49-F238E27FC236}">
                    <a16:creationId xmlns:a16="http://schemas.microsoft.com/office/drawing/2014/main" id="{9F8BFCED-644E-4DA3-BD18-3E90F819EB54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3" name="任意多边形: 形状 1362">
                <a:extLst>
                  <a:ext uri="{FF2B5EF4-FFF2-40B4-BE49-F238E27FC236}">
                    <a16:creationId xmlns:a16="http://schemas.microsoft.com/office/drawing/2014/main" id="{FEE6AAFC-5B9C-43FE-B93C-0EEC3CD41447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4" name="任意多边形: 形状 1363">
                <a:extLst>
                  <a:ext uri="{FF2B5EF4-FFF2-40B4-BE49-F238E27FC236}">
                    <a16:creationId xmlns:a16="http://schemas.microsoft.com/office/drawing/2014/main" id="{27B25504-D0F4-48C8-B607-69CDEB6366E0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84" name="组合 1283">
              <a:extLst>
                <a:ext uri="{FF2B5EF4-FFF2-40B4-BE49-F238E27FC236}">
                  <a16:creationId xmlns:a16="http://schemas.microsoft.com/office/drawing/2014/main" id="{EAD4DFBA-023F-40DC-A602-1735A89CAACB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360" name="任意多边形: 形状 1359">
                <a:extLst>
                  <a:ext uri="{FF2B5EF4-FFF2-40B4-BE49-F238E27FC236}">
                    <a16:creationId xmlns:a16="http://schemas.microsoft.com/office/drawing/2014/main" id="{8C93706D-B336-4C31-A5BE-A27D2F0857BD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1" name="任意多边形: 形状 1360">
                <a:extLst>
                  <a:ext uri="{FF2B5EF4-FFF2-40B4-BE49-F238E27FC236}">
                    <a16:creationId xmlns:a16="http://schemas.microsoft.com/office/drawing/2014/main" id="{25D87B94-EE44-4EDD-A282-BBBF971953F1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85" name="任意多边形: 形状 1284">
              <a:extLst>
                <a:ext uri="{FF2B5EF4-FFF2-40B4-BE49-F238E27FC236}">
                  <a16:creationId xmlns:a16="http://schemas.microsoft.com/office/drawing/2014/main" id="{DE625198-BA30-4FCC-94C3-28103B149B68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6" name="任意多边形: 形状 1285">
              <a:extLst>
                <a:ext uri="{FF2B5EF4-FFF2-40B4-BE49-F238E27FC236}">
                  <a16:creationId xmlns:a16="http://schemas.microsoft.com/office/drawing/2014/main" id="{C1E48457-36D7-428E-9470-B3273F372485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7" name="任意多边形: 形状 1286">
              <a:extLst>
                <a:ext uri="{FF2B5EF4-FFF2-40B4-BE49-F238E27FC236}">
                  <a16:creationId xmlns:a16="http://schemas.microsoft.com/office/drawing/2014/main" id="{D0AEB29D-7FDC-4910-BD22-9D079DE51D5F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8" name="任意多边形: 形状 1287">
              <a:extLst>
                <a:ext uri="{FF2B5EF4-FFF2-40B4-BE49-F238E27FC236}">
                  <a16:creationId xmlns:a16="http://schemas.microsoft.com/office/drawing/2014/main" id="{55E741D0-AA03-4181-BF5B-100FEBAC12D8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9" name="任意多边形: 形状 1288">
              <a:extLst>
                <a:ext uri="{FF2B5EF4-FFF2-40B4-BE49-F238E27FC236}">
                  <a16:creationId xmlns:a16="http://schemas.microsoft.com/office/drawing/2014/main" id="{0FA40700-6FAC-4F1D-A208-697D8F979840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90" name="组合 1289">
              <a:extLst>
                <a:ext uri="{FF2B5EF4-FFF2-40B4-BE49-F238E27FC236}">
                  <a16:creationId xmlns:a16="http://schemas.microsoft.com/office/drawing/2014/main" id="{F3284B77-5A5A-4CD9-804A-8B8EB2DE6F12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348" name="组合 1347">
                <a:extLst>
                  <a:ext uri="{FF2B5EF4-FFF2-40B4-BE49-F238E27FC236}">
                    <a16:creationId xmlns:a16="http://schemas.microsoft.com/office/drawing/2014/main" id="{D4372AD9-A41A-43C2-B5B4-521D898D5B5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354" name="任意多边形: 形状 1353">
                  <a:extLst>
                    <a:ext uri="{FF2B5EF4-FFF2-40B4-BE49-F238E27FC236}">
                      <a16:creationId xmlns:a16="http://schemas.microsoft.com/office/drawing/2014/main" id="{FD1496B7-A117-40C8-ABE4-D04D5A538FAE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355" name="组合 1354">
                  <a:extLst>
                    <a:ext uri="{FF2B5EF4-FFF2-40B4-BE49-F238E27FC236}">
                      <a16:creationId xmlns:a16="http://schemas.microsoft.com/office/drawing/2014/main" id="{5BC258DF-DDC3-47D5-AC6D-2B1E2F98E575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357" name="任意多边形: 形状 1356">
                    <a:extLst>
                      <a:ext uri="{FF2B5EF4-FFF2-40B4-BE49-F238E27FC236}">
                        <a16:creationId xmlns:a16="http://schemas.microsoft.com/office/drawing/2014/main" id="{97CC97DE-61AC-4F18-9A85-5F0C19F0F00D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8" name="任意多边形: 形状 1357">
                    <a:extLst>
                      <a:ext uri="{FF2B5EF4-FFF2-40B4-BE49-F238E27FC236}">
                        <a16:creationId xmlns:a16="http://schemas.microsoft.com/office/drawing/2014/main" id="{791F0A5E-6744-4769-B9DF-9A8EBF820F24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359" name="任意多边形: 形状 1358">
                    <a:extLst>
                      <a:ext uri="{FF2B5EF4-FFF2-40B4-BE49-F238E27FC236}">
                        <a16:creationId xmlns:a16="http://schemas.microsoft.com/office/drawing/2014/main" id="{1B286AD8-FEA7-4483-98AE-377F35D982F9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356" name="任意多边形: 形状 1355">
                  <a:extLst>
                    <a:ext uri="{FF2B5EF4-FFF2-40B4-BE49-F238E27FC236}">
                      <a16:creationId xmlns:a16="http://schemas.microsoft.com/office/drawing/2014/main" id="{F642DF25-AE12-49AB-9B77-D88E4481036F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49" name="组合 1348">
                <a:extLst>
                  <a:ext uri="{FF2B5EF4-FFF2-40B4-BE49-F238E27FC236}">
                    <a16:creationId xmlns:a16="http://schemas.microsoft.com/office/drawing/2014/main" id="{796A5965-8D98-49FB-81D7-4564DD87F6F9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350" name="任意多边形: 形状 1349">
                  <a:extLst>
                    <a:ext uri="{FF2B5EF4-FFF2-40B4-BE49-F238E27FC236}">
                      <a16:creationId xmlns:a16="http://schemas.microsoft.com/office/drawing/2014/main" id="{FC94ADB6-2E5B-49D3-8AF8-250ACF11E50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1" name="任意多边形: 形状 1350">
                  <a:extLst>
                    <a:ext uri="{FF2B5EF4-FFF2-40B4-BE49-F238E27FC236}">
                      <a16:creationId xmlns:a16="http://schemas.microsoft.com/office/drawing/2014/main" id="{D8FCA3BE-485E-4B87-B22E-89BDA855A4C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2" name="任意多边形: 形状 1351">
                  <a:extLst>
                    <a:ext uri="{FF2B5EF4-FFF2-40B4-BE49-F238E27FC236}">
                      <a16:creationId xmlns:a16="http://schemas.microsoft.com/office/drawing/2014/main" id="{0382FBD2-67B6-4851-ABCC-672329C494D9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3" name="任意多边形: 形状 1352">
                  <a:extLst>
                    <a:ext uri="{FF2B5EF4-FFF2-40B4-BE49-F238E27FC236}">
                      <a16:creationId xmlns:a16="http://schemas.microsoft.com/office/drawing/2014/main" id="{033E8C07-C3A5-4BDB-B3B7-70DE4360A7F3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1" name="组合 1290">
              <a:extLst>
                <a:ext uri="{FF2B5EF4-FFF2-40B4-BE49-F238E27FC236}">
                  <a16:creationId xmlns:a16="http://schemas.microsoft.com/office/drawing/2014/main" id="{8F17BC84-6868-4965-B993-464F76162D66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319" name="组合 1318">
                <a:extLst>
                  <a:ext uri="{FF2B5EF4-FFF2-40B4-BE49-F238E27FC236}">
                    <a16:creationId xmlns:a16="http://schemas.microsoft.com/office/drawing/2014/main" id="{FD5707C2-8816-4B29-BD73-A1DC4DF8C32C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340" name="任意多边形: 形状 1339">
                  <a:extLst>
                    <a:ext uri="{FF2B5EF4-FFF2-40B4-BE49-F238E27FC236}">
                      <a16:creationId xmlns:a16="http://schemas.microsoft.com/office/drawing/2014/main" id="{865A5B0A-550C-4C98-B1E2-1E3235314E39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1" name="任意多边形: 形状 1340">
                  <a:extLst>
                    <a:ext uri="{FF2B5EF4-FFF2-40B4-BE49-F238E27FC236}">
                      <a16:creationId xmlns:a16="http://schemas.microsoft.com/office/drawing/2014/main" id="{6C261573-1898-40BB-9497-EA05034F289F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2" name="任意多边形: 形状 1341">
                  <a:extLst>
                    <a:ext uri="{FF2B5EF4-FFF2-40B4-BE49-F238E27FC236}">
                      <a16:creationId xmlns:a16="http://schemas.microsoft.com/office/drawing/2014/main" id="{FA732A69-93F5-468C-83EC-6D8639E7E48E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3" name="任意多边形: 形状 1342">
                  <a:extLst>
                    <a:ext uri="{FF2B5EF4-FFF2-40B4-BE49-F238E27FC236}">
                      <a16:creationId xmlns:a16="http://schemas.microsoft.com/office/drawing/2014/main" id="{63ED420D-8548-48F8-A561-A17D43B5C8C7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4" name="任意多边形: 形状 1343">
                  <a:extLst>
                    <a:ext uri="{FF2B5EF4-FFF2-40B4-BE49-F238E27FC236}">
                      <a16:creationId xmlns:a16="http://schemas.microsoft.com/office/drawing/2014/main" id="{1D001835-4F02-4372-956A-6B0822B141E6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5" name="任意多边形: 形状 1344">
                  <a:extLst>
                    <a:ext uri="{FF2B5EF4-FFF2-40B4-BE49-F238E27FC236}">
                      <a16:creationId xmlns:a16="http://schemas.microsoft.com/office/drawing/2014/main" id="{B5274ED0-C711-4EA9-B3DF-65E62D3E3706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6" name="任意多边形: 形状 1345">
                  <a:extLst>
                    <a:ext uri="{FF2B5EF4-FFF2-40B4-BE49-F238E27FC236}">
                      <a16:creationId xmlns:a16="http://schemas.microsoft.com/office/drawing/2014/main" id="{EBF24889-25DC-4A47-9993-F2810CC7B4DA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7" name="任意多边形: 形状 1346">
                  <a:extLst>
                    <a:ext uri="{FF2B5EF4-FFF2-40B4-BE49-F238E27FC236}">
                      <a16:creationId xmlns:a16="http://schemas.microsoft.com/office/drawing/2014/main" id="{66BE44EB-D6BD-46FF-8234-EDD1D5858A37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0" name="组合 1319">
                <a:extLst>
                  <a:ext uri="{FF2B5EF4-FFF2-40B4-BE49-F238E27FC236}">
                    <a16:creationId xmlns:a16="http://schemas.microsoft.com/office/drawing/2014/main" id="{E3B71F12-E221-4B1A-9E65-1B3C156BE01B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332" name="任意多边形: 形状 1331">
                  <a:extLst>
                    <a:ext uri="{FF2B5EF4-FFF2-40B4-BE49-F238E27FC236}">
                      <a16:creationId xmlns:a16="http://schemas.microsoft.com/office/drawing/2014/main" id="{15FDABD1-4407-486F-B39A-B9946E255B9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3" name="任意多边形: 形状 1332">
                  <a:extLst>
                    <a:ext uri="{FF2B5EF4-FFF2-40B4-BE49-F238E27FC236}">
                      <a16:creationId xmlns:a16="http://schemas.microsoft.com/office/drawing/2014/main" id="{E57C9A60-E5F3-43E2-9932-F0DC8C161328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4" name="任意多边形: 形状 1333">
                  <a:extLst>
                    <a:ext uri="{FF2B5EF4-FFF2-40B4-BE49-F238E27FC236}">
                      <a16:creationId xmlns:a16="http://schemas.microsoft.com/office/drawing/2014/main" id="{5D81DADF-7F88-48C5-AC2E-0823AC2E648D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5" name="任意多边形: 形状 1334">
                  <a:extLst>
                    <a:ext uri="{FF2B5EF4-FFF2-40B4-BE49-F238E27FC236}">
                      <a16:creationId xmlns:a16="http://schemas.microsoft.com/office/drawing/2014/main" id="{EEF8E50D-7630-4DB3-8B7C-87AEBB648D5A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6" name="任意多边形: 形状 1335">
                  <a:extLst>
                    <a:ext uri="{FF2B5EF4-FFF2-40B4-BE49-F238E27FC236}">
                      <a16:creationId xmlns:a16="http://schemas.microsoft.com/office/drawing/2014/main" id="{AA163BF4-F288-4413-B7C3-35F5179CD3EC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7" name="任意多边形: 形状 1336">
                  <a:extLst>
                    <a:ext uri="{FF2B5EF4-FFF2-40B4-BE49-F238E27FC236}">
                      <a16:creationId xmlns:a16="http://schemas.microsoft.com/office/drawing/2014/main" id="{EEB94A2F-9A3A-40AA-8813-EC634B5F11C0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8" name="任意多边形: 形状 1337">
                  <a:extLst>
                    <a:ext uri="{FF2B5EF4-FFF2-40B4-BE49-F238E27FC236}">
                      <a16:creationId xmlns:a16="http://schemas.microsoft.com/office/drawing/2014/main" id="{1E194D0B-E500-4B80-A6D0-5F6632F83599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9" name="任意多边形: 形状 1338">
                  <a:extLst>
                    <a:ext uri="{FF2B5EF4-FFF2-40B4-BE49-F238E27FC236}">
                      <a16:creationId xmlns:a16="http://schemas.microsoft.com/office/drawing/2014/main" id="{45B04BDB-72BF-4D59-BB16-34477CA87B20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21" name="组合 1320">
                <a:extLst>
                  <a:ext uri="{FF2B5EF4-FFF2-40B4-BE49-F238E27FC236}">
                    <a16:creationId xmlns:a16="http://schemas.microsoft.com/office/drawing/2014/main" id="{366F5EE1-7EEF-4649-B73D-4487A4EAE3EC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322" name="任意多边形: 形状 1321">
                  <a:extLst>
                    <a:ext uri="{FF2B5EF4-FFF2-40B4-BE49-F238E27FC236}">
                      <a16:creationId xmlns:a16="http://schemas.microsoft.com/office/drawing/2014/main" id="{2EECB678-469C-4CDE-934B-407430F43CFD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3" name="任意多边形: 形状 1322">
                  <a:extLst>
                    <a:ext uri="{FF2B5EF4-FFF2-40B4-BE49-F238E27FC236}">
                      <a16:creationId xmlns:a16="http://schemas.microsoft.com/office/drawing/2014/main" id="{6F5933A5-DAEF-4CDE-AA41-830451676BE1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4" name="任意多边形: 形状 1323">
                  <a:extLst>
                    <a:ext uri="{FF2B5EF4-FFF2-40B4-BE49-F238E27FC236}">
                      <a16:creationId xmlns:a16="http://schemas.microsoft.com/office/drawing/2014/main" id="{81A824ED-67EA-4205-B7BE-39FFCD34670E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5" name="任意多边形: 形状 1324">
                  <a:extLst>
                    <a:ext uri="{FF2B5EF4-FFF2-40B4-BE49-F238E27FC236}">
                      <a16:creationId xmlns:a16="http://schemas.microsoft.com/office/drawing/2014/main" id="{C7A30DF2-4758-46D3-8BD2-0298C6BF9752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6" name="任意多边形: 形状 1325">
                  <a:extLst>
                    <a:ext uri="{FF2B5EF4-FFF2-40B4-BE49-F238E27FC236}">
                      <a16:creationId xmlns:a16="http://schemas.microsoft.com/office/drawing/2014/main" id="{C80DB084-D54C-4EDD-9369-E5C57AB8E27E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7" name="任意多边形: 形状 1326">
                  <a:extLst>
                    <a:ext uri="{FF2B5EF4-FFF2-40B4-BE49-F238E27FC236}">
                      <a16:creationId xmlns:a16="http://schemas.microsoft.com/office/drawing/2014/main" id="{DD8086A6-85AF-417C-B8DD-104FF29ABD1A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8" name="任意多边形: 形状 1327">
                  <a:extLst>
                    <a:ext uri="{FF2B5EF4-FFF2-40B4-BE49-F238E27FC236}">
                      <a16:creationId xmlns:a16="http://schemas.microsoft.com/office/drawing/2014/main" id="{F3B52675-9671-45FD-A602-865EC7D290F6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9" name="任意多边形: 形状 1328">
                  <a:extLst>
                    <a:ext uri="{FF2B5EF4-FFF2-40B4-BE49-F238E27FC236}">
                      <a16:creationId xmlns:a16="http://schemas.microsoft.com/office/drawing/2014/main" id="{E0C410EE-8598-4817-BD26-F83E1F2471DE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0" name="任意多边形: 形状 1329">
                  <a:extLst>
                    <a:ext uri="{FF2B5EF4-FFF2-40B4-BE49-F238E27FC236}">
                      <a16:creationId xmlns:a16="http://schemas.microsoft.com/office/drawing/2014/main" id="{F8C09369-FFB1-4406-A781-6FD7E2EAC2C2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1" name="任意多边形: 形状 1330">
                  <a:extLst>
                    <a:ext uri="{FF2B5EF4-FFF2-40B4-BE49-F238E27FC236}">
                      <a16:creationId xmlns:a16="http://schemas.microsoft.com/office/drawing/2014/main" id="{6AD31A42-BBD1-43C5-A577-15579E2101F8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292" name="组合 1291">
              <a:extLst>
                <a:ext uri="{FF2B5EF4-FFF2-40B4-BE49-F238E27FC236}">
                  <a16:creationId xmlns:a16="http://schemas.microsoft.com/office/drawing/2014/main" id="{C89AC796-79D6-4E0B-80C9-59299449B306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293" name="任意多边形: 形状 1292">
                <a:extLst>
                  <a:ext uri="{FF2B5EF4-FFF2-40B4-BE49-F238E27FC236}">
                    <a16:creationId xmlns:a16="http://schemas.microsoft.com/office/drawing/2014/main" id="{7C0F9ED7-2AC2-4974-9A54-A5DE6F05DFE2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4" name="任意多边形: 形状 1293">
                <a:extLst>
                  <a:ext uri="{FF2B5EF4-FFF2-40B4-BE49-F238E27FC236}">
                    <a16:creationId xmlns:a16="http://schemas.microsoft.com/office/drawing/2014/main" id="{891DFFF6-FF4A-4010-BAF6-823DB0FB597E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5" name="任意多边形: 形状 1294">
                <a:extLst>
                  <a:ext uri="{FF2B5EF4-FFF2-40B4-BE49-F238E27FC236}">
                    <a16:creationId xmlns:a16="http://schemas.microsoft.com/office/drawing/2014/main" id="{6907705A-01D8-4DB1-97BC-C45C5B2BAE99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6" name="任意多边形: 形状 1295">
                <a:extLst>
                  <a:ext uri="{FF2B5EF4-FFF2-40B4-BE49-F238E27FC236}">
                    <a16:creationId xmlns:a16="http://schemas.microsoft.com/office/drawing/2014/main" id="{0AF9B98C-E50F-476B-AD8C-D8097219ABDF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7" name="任意多边形: 形状 1296">
                <a:extLst>
                  <a:ext uri="{FF2B5EF4-FFF2-40B4-BE49-F238E27FC236}">
                    <a16:creationId xmlns:a16="http://schemas.microsoft.com/office/drawing/2014/main" id="{57A40680-BCEB-4862-AE18-9A8B43198694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8" name="任意多边形: 形状 1297">
                <a:extLst>
                  <a:ext uri="{FF2B5EF4-FFF2-40B4-BE49-F238E27FC236}">
                    <a16:creationId xmlns:a16="http://schemas.microsoft.com/office/drawing/2014/main" id="{7865F720-DDE5-46E4-9384-10F1A526D35D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9" name="任意多边形: 形状 1298">
                <a:extLst>
                  <a:ext uri="{FF2B5EF4-FFF2-40B4-BE49-F238E27FC236}">
                    <a16:creationId xmlns:a16="http://schemas.microsoft.com/office/drawing/2014/main" id="{F35DD06E-0866-400B-AD86-ED34B4BE6E8E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0" name="任意多边形: 形状 1299">
                <a:extLst>
                  <a:ext uri="{FF2B5EF4-FFF2-40B4-BE49-F238E27FC236}">
                    <a16:creationId xmlns:a16="http://schemas.microsoft.com/office/drawing/2014/main" id="{A6271E44-DF41-47A2-99BB-84A14485E693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1" name="任意多边形: 形状 1300">
                <a:extLst>
                  <a:ext uri="{FF2B5EF4-FFF2-40B4-BE49-F238E27FC236}">
                    <a16:creationId xmlns:a16="http://schemas.microsoft.com/office/drawing/2014/main" id="{E7612360-222D-4B7A-81DF-9FE7FCC3696F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2" name="任意多边形: 形状 1301">
                <a:extLst>
                  <a:ext uri="{FF2B5EF4-FFF2-40B4-BE49-F238E27FC236}">
                    <a16:creationId xmlns:a16="http://schemas.microsoft.com/office/drawing/2014/main" id="{0AD570A0-230E-4300-8D88-5A09E8C22544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3" name="任意多边形: 形状 1302">
                <a:extLst>
                  <a:ext uri="{FF2B5EF4-FFF2-40B4-BE49-F238E27FC236}">
                    <a16:creationId xmlns:a16="http://schemas.microsoft.com/office/drawing/2014/main" id="{0ED0F004-43E6-4C58-B606-06AEF3AB8511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4" name="任意多边形: 形状 1303">
                <a:extLst>
                  <a:ext uri="{FF2B5EF4-FFF2-40B4-BE49-F238E27FC236}">
                    <a16:creationId xmlns:a16="http://schemas.microsoft.com/office/drawing/2014/main" id="{9EC39B40-CF08-420C-8330-BAFA29F8CA4B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5" name="任意多边形: 形状 1304">
                <a:extLst>
                  <a:ext uri="{FF2B5EF4-FFF2-40B4-BE49-F238E27FC236}">
                    <a16:creationId xmlns:a16="http://schemas.microsoft.com/office/drawing/2014/main" id="{E833D0BF-53C5-4A3E-9E8C-6DBA63649D8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6" name="任意多边形: 形状 1305">
                <a:extLst>
                  <a:ext uri="{FF2B5EF4-FFF2-40B4-BE49-F238E27FC236}">
                    <a16:creationId xmlns:a16="http://schemas.microsoft.com/office/drawing/2014/main" id="{1687D8A4-7EAC-4CB4-833A-52146DB71A9D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7" name="任意多边形: 形状 1306">
                <a:extLst>
                  <a:ext uri="{FF2B5EF4-FFF2-40B4-BE49-F238E27FC236}">
                    <a16:creationId xmlns:a16="http://schemas.microsoft.com/office/drawing/2014/main" id="{252D5FB3-3BA9-4999-B971-EA3190DAE254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8" name="任意多边形: 形状 1307">
                <a:extLst>
                  <a:ext uri="{FF2B5EF4-FFF2-40B4-BE49-F238E27FC236}">
                    <a16:creationId xmlns:a16="http://schemas.microsoft.com/office/drawing/2014/main" id="{3B01F89A-CED0-42C0-B381-E8520F983582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9" name="任意多边形: 形状 1308">
                <a:extLst>
                  <a:ext uri="{FF2B5EF4-FFF2-40B4-BE49-F238E27FC236}">
                    <a16:creationId xmlns:a16="http://schemas.microsoft.com/office/drawing/2014/main" id="{E11498DD-2806-49A8-BAB6-9167AAD0CA4F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0" name="任意多边形: 形状 1309">
                <a:extLst>
                  <a:ext uri="{FF2B5EF4-FFF2-40B4-BE49-F238E27FC236}">
                    <a16:creationId xmlns:a16="http://schemas.microsoft.com/office/drawing/2014/main" id="{E4C6193D-0A93-4D35-92D6-0741403648C5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1" name="任意多边形: 形状 1310">
                <a:extLst>
                  <a:ext uri="{FF2B5EF4-FFF2-40B4-BE49-F238E27FC236}">
                    <a16:creationId xmlns:a16="http://schemas.microsoft.com/office/drawing/2014/main" id="{579A3BAE-67C5-4A31-A739-104048EE061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2" name="任意多边形: 形状 1311">
                <a:extLst>
                  <a:ext uri="{FF2B5EF4-FFF2-40B4-BE49-F238E27FC236}">
                    <a16:creationId xmlns:a16="http://schemas.microsoft.com/office/drawing/2014/main" id="{3C3CF07F-DE93-4590-9247-76CCE2A30886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3" name="任意多边形: 形状 1312">
                <a:extLst>
                  <a:ext uri="{FF2B5EF4-FFF2-40B4-BE49-F238E27FC236}">
                    <a16:creationId xmlns:a16="http://schemas.microsoft.com/office/drawing/2014/main" id="{A1C3FD19-F563-4869-8E21-A3AC39DA243E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4" name="任意多边形: 形状 1313">
                <a:extLst>
                  <a:ext uri="{FF2B5EF4-FFF2-40B4-BE49-F238E27FC236}">
                    <a16:creationId xmlns:a16="http://schemas.microsoft.com/office/drawing/2014/main" id="{7521367B-9C05-4DF7-B2F2-3E66D4F3FEB4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5" name="任意多边形: 形状 1314">
                <a:extLst>
                  <a:ext uri="{FF2B5EF4-FFF2-40B4-BE49-F238E27FC236}">
                    <a16:creationId xmlns:a16="http://schemas.microsoft.com/office/drawing/2014/main" id="{9C8CBB04-56F7-4074-ABF3-5CB0010010B4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6" name="任意多边形: 形状 1315">
                <a:extLst>
                  <a:ext uri="{FF2B5EF4-FFF2-40B4-BE49-F238E27FC236}">
                    <a16:creationId xmlns:a16="http://schemas.microsoft.com/office/drawing/2014/main" id="{EF7C1462-753A-46C5-8A00-D1B53C5681C6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7" name="任意多边形: 形状 1316">
                <a:extLst>
                  <a:ext uri="{FF2B5EF4-FFF2-40B4-BE49-F238E27FC236}">
                    <a16:creationId xmlns:a16="http://schemas.microsoft.com/office/drawing/2014/main" id="{BCC738F9-88E1-4615-83C4-D6D89B99786C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8" name="任意多边形: 形状 1317">
                <a:extLst>
                  <a:ext uri="{FF2B5EF4-FFF2-40B4-BE49-F238E27FC236}">
                    <a16:creationId xmlns:a16="http://schemas.microsoft.com/office/drawing/2014/main" id="{036B4094-189E-471E-9C2A-9DDB927404FB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384" name="组合 1383">
            <a:extLst>
              <a:ext uri="{FF2B5EF4-FFF2-40B4-BE49-F238E27FC236}">
                <a16:creationId xmlns:a16="http://schemas.microsoft.com/office/drawing/2014/main" id="{20715C21-2528-437A-848A-EB4F27FAC52B}"/>
              </a:ext>
            </a:extLst>
          </p:cNvPr>
          <p:cNvGrpSpPr/>
          <p:nvPr/>
        </p:nvGrpSpPr>
        <p:grpSpPr>
          <a:xfrm>
            <a:off x="9326455" y="3602053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385" name="组合 1384">
              <a:extLst>
                <a:ext uri="{FF2B5EF4-FFF2-40B4-BE49-F238E27FC236}">
                  <a16:creationId xmlns:a16="http://schemas.microsoft.com/office/drawing/2014/main" id="{03A2106B-A78B-41C4-A9D9-E86B500ED5CB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473" name="组合 1472">
                <a:extLst>
                  <a:ext uri="{FF2B5EF4-FFF2-40B4-BE49-F238E27FC236}">
                    <a16:creationId xmlns:a16="http://schemas.microsoft.com/office/drawing/2014/main" id="{A8700F87-8391-4F2A-8902-59BC8E0BBAB4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484" name="任意多边形: 形状 1483">
                  <a:extLst>
                    <a:ext uri="{FF2B5EF4-FFF2-40B4-BE49-F238E27FC236}">
                      <a16:creationId xmlns:a16="http://schemas.microsoft.com/office/drawing/2014/main" id="{0D630C45-5DC1-45D9-87FC-000A2D44E87B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5" name="任意多边形: 形状 1484">
                  <a:extLst>
                    <a:ext uri="{FF2B5EF4-FFF2-40B4-BE49-F238E27FC236}">
                      <a16:creationId xmlns:a16="http://schemas.microsoft.com/office/drawing/2014/main" id="{B2497C65-ED29-434B-8AF2-9B9FBD4C682D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6" name="任意多边形: 形状 1485">
                  <a:extLst>
                    <a:ext uri="{FF2B5EF4-FFF2-40B4-BE49-F238E27FC236}">
                      <a16:creationId xmlns:a16="http://schemas.microsoft.com/office/drawing/2014/main" id="{DBB5AA4D-2F61-4AE7-92C3-156FBC00808E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7" name="任意多边形: 形状 1486">
                  <a:extLst>
                    <a:ext uri="{FF2B5EF4-FFF2-40B4-BE49-F238E27FC236}">
                      <a16:creationId xmlns:a16="http://schemas.microsoft.com/office/drawing/2014/main" id="{A8628677-26E5-4327-83EB-64FCBC58DD0C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4" name="组合 1473">
                <a:extLst>
                  <a:ext uri="{FF2B5EF4-FFF2-40B4-BE49-F238E27FC236}">
                    <a16:creationId xmlns:a16="http://schemas.microsoft.com/office/drawing/2014/main" id="{4EB8F62D-B4B2-40FE-BBCC-0DF5A757DDF9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481" name="任意多边形: 形状 1480">
                  <a:extLst>
                    <a:ext uri="{FF2B5EF4-FFF2-40B4-BE49-F238E27FC236}">
                      <a16:creationId xmlns:a16="http://schemas.microsoft.com/office/drawing/2014/main" id="{40B5C9ED-0BB4-49BF-8797-5B3F6CB66797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2" name="任意多边形: 形状 1481">
                  <a:extLst>
                    <a:ext uri="{FF2B5EF4-FFF2-40B4-BE49-F238E27FC236}">
                      <a16:creationId xmlns:a16="http://schemas.microsoft.com/office/drawing/2014/main" id="{2F916A73-EA07-4ACF-9374-CD2E158A010A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3" name="任意多边形: 形状 1482">
                  <a:extLst>
                    <a:ext uri="{FF2B5EF4-FFF2-40B4-BE49-F238E27FC236}">
                      <a16:creationId xmlns:a16="http://schemas.microsoft.com/office/drawing/2014/main" id="{BD75729D-2901-4A0A-B653-108449DF5EA7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75" name="组合 1474">
                <a:extLst>
                  <a:ext uri="{FF2B5EF4-FFF2-40B4-BE49-F238E27FC236}">
                    <a16:creationId xmlns:a16="http://schemas.microsoft.com/office/drawing/2014/main" id="{3C17B33A-923E-4418-9DE3-E3E7B44D6D16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479" name="任意多边形: 形状 1478">
                  <a:extLst>
                    <a:ext uri="{FF2B5EF4-FFF2-40B4-BE49-F238E27FC236}">
                      <a16:creationId xmlns:a16="http://schemas.microsoft.com/office/drawing/2014/main" id="{E0CB7582-DBC4-4EA8-A349-BB21B2FEED68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80" name="任意多边形: 形状 1479">
                  <a:extLst>
                    <a:ext uri="{FF2B5EF4-FFF2-40B4-BE49-F238E27FC236}">
                      <a16:creationId xmlns:a16="http://schemas.microsoft.com/office/drawing/2014/main" id="{52951E6C-B0A7-445B-8515-E2CF35F49AF6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476" name="任意多边形: 形状 1475">
                <a:extLst>
                  <a:ext uri="{FF2B5EF4-FFF2-40B4-BE49-F238E27FC236}">
                    <a16:creationId xmlns:a16="http://schemas.microsoft.com/office/drawing/2014/main" id="{D9674212-4C3B-4E1A-BACC-A4811BA998DB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7" name="任意多边形: 形状 1476">
                <a:extLst>
                  <a:ext uri="{FF2B5EF4-FFF2-40B4-BE49-F238E27FC236}">
                    <a16:creationId xmlns:a16="http://schemas.microsoft.com/office/drawing/2014/main" id="{A3982AF0-F9CF-409B-A570-9E971720C1C1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8" name="任意多边形: 形状 1477">
                <a:extLst>
                  <a:ext uri="{FF2B5EF4-FFF2-40B4-BE49-F238E27FC236}">
                    <a16:creationId xmlns:a16="http://schemas.microsoft.com/office/drawing/2014/main" id="{5CE78933-5294-4D58-AA56-958B860B2706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86" name="组合 1385">
              <a:extLst>
                <a:ext uri="{FF2B5EF4-FFF2-40B4-BE49-F238E27FC236}">
                  <a16:creationId xmlns:a16="http://schemas.microsoft.com/office/drawing/2014/main" id="{00D3B058-60C7-48C3-B5A2-06501DCB9DC9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469" name="任意多边形: 形状 1468">
                <a:extLst>
                  <a:ext uri="{FF2B5EF4-FFF2-40B4-BE49-F238E27FC236}">
                    <a16:creationId xmlns:a16="http://schemas.microsoft.com/office/drawing/2014/main" id="{66D7010C-B86A-4970-867A-E65FDBB2ECC1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0" name="任意多边形: 形状 1469">
                <a:extLst>
                  <a:ext uri="{FF2B5EF4-FFF2-40B4-BE49-F238E27FC236}">
                    <a16:creationId xmlns:a16="http://schemas.microsoft.com/office/drawing/2014/main" id="{470214E8-BE5B-4D21-A44B-74C64E7C228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1" name="任意多边形: 形状 1470">
                <a:extLst>
                  <a:ext uri="{FF2B5EF4-FFF2-40B4-BE49-F238E27FC236}">
                    <a16:creationId xmlns:a16="http://schemas.microsoft.com/office/drawing/2014/main" id="{EE4F8634-8231-462F-B507-B49A6187604A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2" name="任意多边形: 形状 1471">
                <a:extLst>
                  <a:ext uri="{FF2B5EF4-FFF2-40B4-BE49-F238E27FC236}">
                    <a16:creationId xmlns:a16="http://schemas.microsoft.com/office/drawing/2014/main" id="{1E2A516F-93F5-40BB-9E8B-FA2D06E874DA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87" name="组合 1386">
              <a:extLst>
                <a:ext uri="{FF2B5EF4-FFF2-40B4-BE49-F238E27FC236}">
                  <a16:creationId xmlns:a16="http://schemas.microsoft.com/office/drawing/2014/main" id="{09CAA3D6-498C-47C3-9F52-088C1B5C4863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466" name="任意多边形: 形状 1465">
                <a:extLst>
                  <a:ext uri="{FF2B5EF4-FFF2-40B4-BE49-F238E27FC236}">
                    <a16:creationId xmlns:a16="http://schemas.microsoft.com/office/drawing/2014/main" id="{CA0D0B38-D5B5-4FC8-B50B-847B796FF00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7" name="任意多边形: 形状 1466">
                <a:extLst>
                  <a:ext uri="{FF2B5EF4-FFF2-40B4-BE49-F238E27FC236}">
                    <a16:creationId xmlns:a16="http://schemas.microsoft.com/office/drawing/2014/main" id="{3377916B-3825-4597-AA65-7C87841C32CE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8" name="任意多边形: 形状 1467">
                <a:extLst>
                  <a:ext uri="{FF2B5EF4-FFF2-40B4-BE49-F238E27FC236}">
                    <a16:creationId xmlns:a16="http://schemas.microsoft.com/office/drawing/2014/main" id="{F0042ADD-686E-483D-8B91-41B20F0D4E2C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88" name="组合 1387">
              <a:extLst>
                <a:ext uri="{FF2B5EF4-FFF2-40B4-BE49-F238E27FC236}">
                  <a16:creationId xmlns:a16="http://schemas.microsoft.com/office/drawing/2014/main" id="{9F7D2D98-5EA8-4B45-B7A0-041BF8453570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464" name="任意多边形: 形状 1463">
                <a:extLst>
                  <a:ext uri="{FF2B5EF4-FFF2-40B4-BE49-F238E27FC236}">
                    <a16:creationId xmlns:a16="http://schemas.microsoft.com/office/drawing/2014/main" id="{AE7B02C9-7B57-4661-8656-DA00E1170239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5" name="任意多边形: 形状 1464">
                <a:extLst>
                  <a:ext uri="{FF2B5EF4-FFF2-40B4-BE49-F238E27FC236}">
                    <a16:creationId xmlns:a16="http://schemas.microsoft.com/office/drawing/2014/main" id="{0FA4A6A7-6C81-4221-AABF-906CA20E0EB4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389" name="任意多边形: 形状 1388">
              <a:extLst>
                <a:ext uri="{FF2B5EF4-FFF2-40B4-BE49-F238E27FC236}">
                  <a16:creationId xmlns:a16="http://schemas.microsoft.com/office/drawing/2014/main" id="{BF815612-1AC1-4A6C-84C1-BF42BA9B01DC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0" name="任意多边形: 形状 1389">
              <a:extLst>
                <a:ext uri="{FF2B5EF4-FFF2-40B4-BE49-F238E27FC236}">
                  <a16:creationId xmlns:a16="http://schemas.microsoft.com/office/drawing/2014/main" id="{2E0F3960-3329-4E53-AD4C-9CCFC10A96B8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1" name="任意多边形: 形状 1390">
              <a:extLst>
                <a:ext uri="{FF2B5EF4-FFF2-40B4-BE49-F238E27FC236}">
                  <a16:creationId xmlns:a16="http://schemas.microsoft.com/office/drawing/2014/main" id="{1C3DB759-44FC-4ECF-9804-2F9269CF0EE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2" name="任意多边形: 形状 1391">
              <a:extLst>
                <a:ext uri="{FF2B5EF4-FFF2-40B4-BE49-F238E27FC236}">
                  <a16:creationId xmlns:a16="http://schemas.microsoft.com/office/drawing/2014/main" id="{2A57259C-39C9-44E9-9A2D-2F142B8A2AFF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3" name="任意多边形: 形状 1392">
              <a:extLst>
                <a:ext uri="{FF2B5EF4-FFF2-40B4-BE49-F238E27FC236}">
                  <a16:creationId xmlns:a16="http://schemas.microsoft.com/office/drawing/2014/main" id="{C1187823-2506-4DD0-8938-683C7F4D922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94" name="组合 1393">
              <a:extLst>
                <a:ext uri="{FF2B5EF4-FFF2-40B4-BE49-F238E27FC236}">
                  <a16:creationId xmlns:a16="http://schemas.microsoft.com/office/drawing/2014/main" id="{5F4CE8F6-6C10-4E39-86A5-B8C683D28B6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452" name="组合 1451">
                <a:extLst>
                  <a:ext uri="{FF2B5EF4-FFF2-40B4-BE49-F238E27FC236}">
                    <a16:creationId xmlns:a16="http://schemas.microsoft.com/office/drawing/2014/main" id="{73419EE8-BDB2-4773-BB92-C33175E3C926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458" name="任意多边形: 形状 1457">
                  <a:extLst>
                    <a:ext uri="{FF2B5EF4-FFF2-40B4-BE49-F238E27FC236}">
                      <a16:creationId xmlns:a16="http://schemas.microsoft.com/office/drawing/2014/main" id="{F72F2D0F-63E3-4B76-9F09-5D46BAD89036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59" name="组合 1458">
                  <a:extLst>
                    <a:ext uri="{FF2B5EF4-FFF2-40B4-BE49-F238E27FC236}">
                      <a16:creationId xmlns:a16="http://schemas.microsoft.com/office/drawing/2014/main" id="{22184576-012A-4AC1-98E9-9BD5C314422D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461" name="任意多边形: 形状 1460">
                    <a:extLst>
                      <a:ext uri="{FF2B5EF4-FFF2-40B4-BE49-F238E27FC236}">
                        <a16:creationId xmlns:a16="http://schemas.microsoft.com/office/drawing/2014/main" id="{225B5964-C841-4FC4-B252-F649FDE204CC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2" name="任意多边形: 形状 1461">
                    <a:extLst>
                      <a:ext uri="{FF2B5EF4-FFF2-40B4-BE49-F238E27FC236}">
                        <a16:creationId xmlns:a16="http://schemas.microsoft.com/office/drawing/2014/main" id="{A72CD723-362B-427B-AE3F-BC7415B348E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3" name="任意多边形: 形状 1462">
                    <a:extLst>
                      <a:ext uri="{FF2B5EF4-FFF2-40B4-BE49-F238E27FC236}">
                        <a16:creationId xmlns:a16="http://schemas.microsoft.com/office/drawing/2014/main" id="{4C68059C-6EFB-4C19-ABE4-ECCCAEC008DB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460" name="任意多边形: 形状 1459">
                  <a:extLst>
                    <a:ext uri="{FF2B5EF4-FFF2-40B4-BE49-F238E27FC236}">
                      <a16:creationId xmlns:a16="http://schemas.microsoft.com/office/drawing/2014/main" id="{8D66D7CD-78B2-4273-8092-1D35ACBCBF9A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53" name="组合 1452">
                <a:extLst>
                  <a:ext uri="{FF2B5EF4-FFF2-40B4-BE49-F238E27FC236}">
                    <a16:creationId xmlns:a16="http://schemas.microsoft.com/office/drawing/2014/main" id="{70C7947A-192A-4D86-836C-F66D2E260C1F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454" name="任意多边形: 形状 1453">
                  <a:extLst>
                    <a:ext uri="{FF2B5EF4-FFF2-40B4-BE49-F238E27FC236}">
                      <a16:creationId xmlns:a16="http://schemas.microsoft.com/office/drawing/2014/main" id="{A57DBFA2-ED33-450E-8A2E-06B6FDE2F81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5" name="任意多边形: 形状 1454">
                  <a:extLst>
                    <a:ext uri="{FF2B5EF4-FFF2-40B4-BE49-F238E27FC236}">
                      <a16:creationId xmlns:a16="http://schemas.microsoft.com/office/drawing/2014/main" id="{33FD56FD-115F-40C9-A275-C5E71370948F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6" name="任意多边形: 形状 1455">
                  <a:extLst>
                    <a:ext uri="{FF2B5EF4-FFF2-40B4-BE49-F238E27FC236}">
                      <a16:creationId xmlns:a16="http://schemas.microsoft.com/office/drawing/2014/main" id="{0302986D-1F1E-4A0B-9DF7-EA00BB98C1BE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7" name="任意多边形: 形状 1456">
                  <a:extLst>
                    <a:ext uri="{FF2B5EF4-FFF2-40B4-BE49-F238E27FC236}">
                      <a16:creationId xmlns:a16="http://schemas.microsoft.com/office/drawing/2014/main" id="{6B4E0204-694B-4C92-8520-93455986DDC9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95" name="组合 1394">
              <a:extLst>
                <a:ext uri="{FF2B5EF4-FFF2-40B4-BE49-F238E27FC236}">
                  <a16:creationId xmlns:a16="http://schemas.microsoft.com/office/drawing/2014/main" id="{306FC2FF-7716-4FE9-BCC2-7AA60EC83027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423" name="组合 1422">
                <a:extLst>
                  <a:ext uri="{FF2B5EF4-FFF2-40B4-BE49-F238E27FC236}">
                    <a16:creationId xmlns:a16="http://schemas.microsoft.com/office/drawing/2014/main" id="{687EFC8D-F0EB-4F25-90C8-46E40939E58A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444" name="任意多边形: 形状 1443">
                  <a:extLst>
                    <a:ext uri="{FF2B5EF4-FFF2-40B4-BE49-F238E27FC236}">
                      <a16:creationId xmlns:a16="http://schemas.microsoft.com/office/drawing/2014/main" id="{6A5DC959-C46F-4F8D-83C5-1C3AF459FA9A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5" name="任意多边形: 形状 1444">
                  <a:extLst>
                    <a:ext uri="{FF2B5EF4-FFF2-40B4-BE49-F238E27FC236}">
                      <a16:creationId xmlns:a16="http://schemas.microsoft.com/office/drawing/2014/main" id="{2409D7EE-4892-4E94-947E-16794E1E5CD2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6" name="任意多边形: 形状 1445">
                  <a:extLst>
                    <a:ext uri="{FF2B5EF4-FFF2-40B4-BE49-F238E27FC236}">
                      <a16:creationId xmlns:a16="http://schemas.microsoft.com/office/drawing/2014/main" id="{450E1637-4110-4CA8-BC38-EB3C89AC9275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7" name="任意多边形: 形状 1446">
                  <a:extLst>
                    <a:ext uri="{FF2B5EF4-FFF2-40B4-BE49-F238E27FC236}">
                      <a16:creationId xmlns:a16="http://schemas.microsoft.com/office/drawing/2014/main" id="{BB4AF89D-E374-4CD3-B767-D0658E58E8A4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8" name="任意多边形: 形状 1447">
                  <a:extLst>
                    <a:ext uri="{FF2B5EF4-FFF2-40B4-BE49-F238E27FC236}">
                      <a16:creationId xmlns:a16="http://schemas.microsoft.com/office/drawing/2014/main" id="{BAD097B7-8E6B-47F5-A756-4FD44A8FA49E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9" name="任意多边形: 形状 1448">
                  <a:extLst>
                    <a:ext uri="{FF2B5EF4-FFF2-40B4-BE49-F238E27FC236}">
                      <a16:creationId xmlns:a16="http://schemas.microsoft.com/office/drawing/2014/main" id="{30471764-AE91-45CE-B40D-9D94F765E5CE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0" name="任意多边形: 形状 1449">
                  <a:extLst>
                    <a:ext uri="{FF2B5EF4-FFF2-40B4-BE49-F238E27FC236}">
                      <a16:creationId xmlns:a16="http://schemas.microsoft.com/office/drawing/2014/main" id="{D7C4A551-34C8-49D6-8675-281C3B7EBEB7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51" name="任意多边形: 形状 1450">
                  <a:extLst>
                    <a:ext uri="{FF2B5EF4-FFF2-40B4-BE49-F238E27FC236}">
                      <a16:creationId xmlns:a16="http://schemas.microsoft.com/office/drawing/2014/main" id="{8392D63F-F970-4C71-B367-6FE07EACB589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4" name="组合 1423">
                <a:extLst>
                  <a:ext uri="{FF2B5EF4-FFF2-40B4-BE49-F238E27FC236}">
                    <a16:creationId xmlns:a16="http://schemas.microsoft.com/office/drawing/2014/main" id="{DB7C3674-588C-47EF-9C97-C3612CA7BEAD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436" name="任意多边形: 形状 1435">
                  <a:extLst>
                    <a:ext uri="{FF2B5EF4-FFF2-40B4-BE49-F238E27FC236}">
                      <a16:creationId xmlns:a16="http://schemas.microsoft.com/office/drawing/2014/main" id="{45539C1D-DF02-4BE1-971D-E6598A80F288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7" name="任意多边形: 形状 1436">
                  <a:extLst>
                    <a:ext uri="{FF2B5EF4-FFF2-40B4-BE49-F238E27FC236}">
                      <a16:creationId xmlns:a16="http://schemas.microsoft.com/office/drawing/2014/main" id="{B87AF6F8-4D53-4AE8-8580-8570EB83734F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8" name="任意多边形: 形状 1437">
                  <a:extLst>
                    <a:ext uri="{FF2B5EF4-FFF2-40B4-BE49-F238E27FC236}">
                      <a16:creationId xmlns:a16="http://schemas.microsoft.com/office/drawing/2014/main" id="{DDC3D6B9-8E7E-4405-8644-4B3B933D2C85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9" name="任意多边形: 形状 1438">
                  <a:extLst>
                    <a:ext uri="{FF2B5EF4-FFF2-40B4-BE49-F238E27FC236}">
                      <a16:creationId xmlns:a16="http://schemas.microsoft.com/office/drawing/2014/main" id="{1A38CE3F-5989-4B5B-B175-004C51BB3D8F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0" name="任意多边形: 形状 1439">
                  <a:extLst>
                    <a:ext uri="{FF2B5EF4-FFF2-40B4-BE49-F238E27FC236}">
                      <a16:creationId xmlns:a16="http://schemas.microsoft.com/office/drawing/2014/main" id="{47F3FE38-AD38-42A4-BE5F-60ADE3BCBDE5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1" name="任意多边形: 形状 1440">
                  <a:extLst>
                    <a:ext uri="{FF2B5EF4-FFF2-40B4-BE49-F238E27FC236}">
                      <a16:creationId xmlns:a16="http://schemas.microsoft.com/office/drawing/2014/main" id="{941BC498-415B-4F93-9363-A409D04A3A8C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2" name="任意多边形: 形状 1441">
                  <a:extLst>
                    <a:ext uri="{FF2B5EF4-FFF2-40B4-BE49-F238E27FC236}">
                      <a16:creationId xmlns:a16="http://schemas.microsoft.com/office/drawing/2014/main" id="{6C077F58-0ACF-4809-B426-843212985FDC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43" name="任意多边形: 形状 1442">
                  <a:extLst>
                    <a:ext uri="{FF2B5EF4-FFF2-40B4-BE49-F238E27FC236}">
                      <a16:creationId xmlns:a16="http://schemas.microsoft.com/office/drawing/2014/main" id="{60C70368-CA75-4E27-A7EC-964A7F399EDE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425" name="组合 1424">
                <a:extLst>
                  <a:ext uri="{FF2B5EF4-FFF2-40B4-BE49-F238E27FC236}">
                    <a16:creationId xmlns:a16="http://schemas.microsoft.com/office/drawing/2014/main" id="{E4ECBB35-0B3D-4E33-9C0D-82D62154D59C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426" name="任意多边形: 形状 1425">
                  <a:extLst>
                    <a:ext uri="{FF2B5EF4-FFF2-40B4-BE49-F238E27FC236}">
                      <a16:creationId xmlns:a16="http://schemas.microsoft.com/office/drawing/2014/main" id="{8B58E914-6120-4C26-8D80-0FDCB5B0F8B7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7" name="任意多边形: 形状 1426">
                  <a:extLst>
                    <a:ext uri="{FF2B5EF4-FFF2-40B4-BE49-F238E27FC236}">
                      <a16:creationId xmlns:a16="http://schemas.microsoft.com/office/drawing/2014/main" id="{9D073577-F2CB-47AD-86EB-7E7D24D3FF72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8" name="任意多边形: 形状 1427">
                  <a:extLst>
                    <a:ext uri="{FF2B5EF4-FFF2-40B4-BE49-F238E27FC236}">
                      <a16:creationId xmlns:a16="http://schemas.microsoft.com/office/drawing/2014/main" id="{E8026B27-4C10-4618-8AFB-BFC30C4A924B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29" name="任意多边形: 形状 1428">
                  <a:extLst>
                    <a:ext uri="{FF2B5EF4-FFF2-40B4-BE49-F238E27FC236}">
                      <a16:creationId xmlns:a16="http://schemas.microsoft.com/office/drawing/2014/main" id="{736B89EC-E8AB-4C6B-A0A5-D3CBB6245BCB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0" name="任意多边形: 形状 1429">
                  <a:extLst>
                    <a:ext uri="{FF2B5EF4-FFF2-40B4-BE49-F238E27FC236}">
                      <a16:creationId xmlns:a16="http://schemas.microsoft.com/office/drawing/2014/main" id="{DE087E30-6962-4613-913E-AFCE5B87B377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1" name="任意多边形: 形状 1430">
                  <a:extLst>
                    <a:ext uri="{FF2B5EF4-FFF2-40B4-BE49-F238E27FC236}">
                      <a16:creationId xmlns:a16="http://schemas.microsoft.com/office/drawing/2014/main" id="{625B1F5F-0DAF-471F-8EAE-BBE472A7B699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2" name="任意多边形: 形状 1431">
                  <a:extLst>
                    <a:ext uri="{FF2B5EF4-FFF2-40B4-BE49-F238E27FC236}">
                      <a16:creationId xmlns:a16="http://schemas.microsoft.com/office/drawing/2014/main" id="{F22F667A-EC9C-406E-BAFC-51CB45C930CF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3" name="任意多边形: 形状 1432">
                  <a:extLst>
                    <a:ext uri="{FF2B5EF4-FFF2-40B4-BE49-F238E27FC236}">
                      <a16:creationId xmlns:a16="http://schemas.microsoft.com/office/drawing/2014/main" id="{166B413F-7B0E-43D4-A9ED-6C3F7F4E95F1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4" name="任意多边形: 形状 1433">
                  <a:extLst>
                    <a:ext uri="{FF2B5EF4-FFF2-40B4-BE49-F238E27FC236}">
                      <a16:creationId xmlns:a16="http://schemas.microsoft.com/office/drawing/2014/main" id="{1B56B1FA-5F45-41E5-A3C3-07AC8546EC88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35" name="任意多边形: 形状 1434">
                  <a:extLst>
                    <a:ext uri="{FF2B5EF4-FFF2-40B4-BE49-F238E27FC236}">
                      <a16:creationId xmlns:a16="http://schemas.microsoft.com/office/drawing/2014/main" id="{7468D1BB-7008-4E75-B7E5-5F2C1D0FF5D3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96" name="组合 1395">
              <a:extLst>
                <a:ext uri="{FF2B5EF4-FFF2-40B4-BE49-F238E27FC236}">
                  <a16:creationId xmlns:a16="http://schemas.microsoft.com/office/drawing/2014/main" id="{C76C8F0C-339F-4E92-831A-64D658AB7ED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397" name="任意多边形: 形状 1396">
                <a:extLst>
                  <a:ext uri="{FF2B5EF4-FFF2-40B4-BE49-F238E27FC236}">
                    <a16:creationId xmlns:a16="http://schemas.microsoft.com/office/drawing/2014/main" id="{D651F6AD-697C-4AAE-B6C8-ED590A15D95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8" name="任意多边形: 形状 1397">
                <a:extLst>
                  <a:ext uri="{FF2B5EF4-FFF2-40B4-BE49-F238E27FC236}">
                    <a16:creationId xmlns:a16="http://schemas.microsoft.com/office/drawing/2014/main" id="{EB68591D-2FC6-4627-8897-B3B49B022A6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9" name="任意多边形: 形状 1398">
                <a:extLst>
                  <a:ext uri="{FF2B5EF4-FFF2-40B4-BE49-F238E27FC236}">
                    <a16:creationId xmlns:a16="http://schemas.microsoft.com/office/drawing/2014/main" id="{8F4AF7F9-A69F-400E-AA5C-9E3B9A97B210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0" name="任意多边形: 形状 1399">
                <a:extLst>
                  <a:ext uri="{FF2B5EF4-FFF2-40B4-BE49-F238E27FC236}">
                    <a16:creationId xmlns:a16="http://schemas.microsoft.com/office/drawing/2014/main" id="{2795C58D-25F6-4539-A0D1-2ADE5DDE2302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1" name="任意多边形: 形状 1400">
                <a:extLst>
                  <a:ext uri="{FF2B5EF4-FFF2-40B4-BE49-F238E27FC236}">
                    <a16:creationId xmlns:a16="http://schemas.microsoft.com/office/drawing/2014/main" id="{EF722710-291F-4C39-A5DF-56195C178243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2" name="任意多边形: 形状 1401">
                <a:extLst>
                  <a:ext uri="{FF2B5EF4-FFF2-40B4-BE49-F238E27FC236}">
                    <a16:creationId xmlns:a16="http://schemas.microsoft.com/office/drawing/2014/main" id="{59582130-23B3-4C83-B593-0D00F79438EB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3" name="任意多边形: 形状 1402">
                <a:extLst>
                  <a:ext uri="{FF2B5EF4-FFF2-40B4-BE49-F238E27FC236}">
                    <a16:creationId xmlns:a16="http://schemas.microsoft.com/office/drawing/2014/main" id="{07E9A719-12F3-4E96-84A2-6C7E9EA2F626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4" name="任意多边形: 形状 1403">
                <a:extLst>
                  <a:ext uri="{FF2B5EF4-FFF2-40B4-BE49-F238E27FC236}">
                    <a16:creationId xmlns:a16="http://schemas.microsoft.com/office/drawing/2014/main" id="{7FC22F56-D49C-47E1-93E2-C080B8ADAF58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5" name="任意多边形: 形状 1404">
                <a:extLst>
                  <a:ext uri="{FF2B5EF4-FFF2-40B4-BE49-F238E27FC236}">
                    <a16:creationId xmlns:a16="http://schemas.microsoft.com/office/drawing/2014/main" id="{4D2B77C8-BE8C-40D0-BBF2-FF2DCF3160A1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6" name="任意多边形: 形状 1405">
                <a:extLst>
                  <a:ext uri="{FF2B5EF4-FFF2-40B4-BE49-F238E27FC236}">
                    <a16:creationId xmlns:a16="http://schemas.microsoft.com/office/drawing/2014/main" id="{769D424E-6160-468E-9C52-FEED967E3331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7" name="任意多边形: 形状 1406">
                <a:extLst>
                  <a:ext uri="{FF2B5EF4-FFF2-40B4-BE49-F238E27FC236}">
                    <a16:creationId xmlns:a16="http://schemas.microsoft.com/office/drawing/2014/main" id="{77AF2B99-24F8-4344-BEB3-2BB8D6A1B4BF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8" name="任意多边形: 形状 1407">
                <a:extLst>
                  <a:ext uri="{FF2B5EF4-FFF2-40B4-BE49-F238E27FC236}">
                    <a16:creationId xmlns:a16="http://schemas.microsoft.com/office/drawing/2014/main" id="{7D17DDC0-E085-4ACD-B66C-E758148325C5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9" name="任意多边形: 形状 1408">
                <a:extLst>
                  <a:ext uri="{FF2B5EF4-FFF2-40B4-BE49-F238E27FC236}">
                    <a16:creationId xmlns:a16="http://schemas.microsoft.com/office/drawing/2014/main" id="{24E7CD08-7900-459E-8EDB-FA00AC5A493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0" name="任意多边形: 形状 1409">
                <a:extLst>
                  <a:ext uri="{FF2B5EF4-FFF2-40B4-BE49-F238E27FC236}">
                    <a16:creationId xmlns:a16="http://schemas.microsoft.com/office/drawing/2014/main" id="{38E40132-0FD4-4043-90E9-570F0E3E009F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1" name="任意多边形: 形状 1410">
                <a:extLst>
                  <a:ext uri="{FF2B5EF4-FFF2-40B4-BE49-F238E27FC236}">
                    <a16:creationId xmlns:a16="http://schemas.microsoft.com/office/drawing/2014/main" id="{08C889F1-222E-4849-8B72-016D3CB066B7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2" name="任意多边形: 形状 1411">
                <a:extLst>
                  <a:ext uri="{FF2B5EF4-FFF2-40B4-BE49-F238E27FC236}">
                    <a16:creationId xmlns:a16="http://schemas.microsoft.com/office/drawing/2014/main" id="{BC0B2EAA-8255-481D-A2F6-8447A001F513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3" name="任意多边形: 形状 1412">
                <a:extLst>
                  <a:ext uri="{FF2B5EF4-FFF2-40B4-BE49-F238E27FC236}">
                    <a16:creationId xmlns:a16="http://schemas.microsoft.com/office/drawing/2014/main" id="{D8C0DA02-F0DE-43BF-AE10-B919CD672A3C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4" name="任意多边形: 形状 1413">
                <a:extLst>
                  <a:ext uri="{FF2B5EF4-FFF2-40B4-BE49-F238E27FC236}">
                    <a16:creationId xmlns:a16="http://schemas.microsoft.com/office/drawing/2014/main" id="{E001143E-6779-4A19-A6DA-BF6892DBA04C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5" name="任意多边形: 形状 1414">
                <a:extLst>
                  <a:ext uri="{FF2B5EF4-FFF2-40B4-BE49-F238E27FC236}">
                    <a16:creationId xmlns:a16="http://schemas.microsoft.com/office/drawing/2014/main" id="{05FFD686-4AE1-4B61-ADE2-8B34F74F71D9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6" name="任意多边形: 形状 1415">
                <a:extLst>
                  <a:ext uri="{FF2B5EF4-FFF2-40B4-BE49-F238E27FC236}">
                    <a16:creationId xmlns:a16="http://schemas.microsoft.com/office/drawing/2014/main" id="{35EDA4C5-B657-43E7-A540-F91B06044B29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7" name="任意多边形: 形状 1416">
                <a:extLst>
                  <a:ext uri="{FF2B5EF4-FFF2-40B4-BE49-F238E27FC236}">
                    <a16:creationId xmlns:a16="http://schemas.microsoft.com/office/drawing/2014/main" id="{8DEBAE1E-5563-4CE5-BB46-19D6CFFFEFB2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8" name="任意多边形: 形状 1417">
                <a:extLst>
                  <a:ext uri="{FF2B5EF4-FFF2-40B4-BE49-F238E27FC236}">
                    <a16:creationId xmlns:a16="http://schemas.microsoft.com/office/drawing/2014/main" id="{844D05D0-CF0F-4432-A9B6-513CF43B502B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9" name="任意多边形: 形状 1418">
                <a:extLst>
                  <a:ext uri="{FF2B5EF4-FFF2-40B4-BE49-F238E27FC236}">
                    <a16:creationId xmlns:a16="http://schemas.microsoft.com/office/drawing/2014/main" id="{B71B6F6B-D797-4F48-AADB-32EF741443B0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0" name="任意多边形: 形状 1419">
                <a:extLst>
                  <a:ext uri="{FF2B5EF4-FFF2-40B4-BE49-F238E27FC236}">
                    <a16:creationId xmlns:a16="http://schemas.microsoft.com/office/drawing/2014/main" id="{C2E72584-AECD-4579-A7B1-D7BDA822E1A0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1" name="任意多边形: 形状 1420">
                <a:extLst>
                  <a:ext uri="{FF2B5EF4-FFF2-40B4-BE49-F238E27FC236}">
                    <a16:creationId xmlns:a16="http://schemas.microsoft.com/office/drawing/2014/main" id="{1899A5E4-0CF5-4A22-AD30-7860498561A3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2" name="任意多边形: 形状 1421">
                <a:extLst>
                  <a:ext uri="{FF2B5EF4-FFF2-40B4-BE49-F238E27FC236}">
                    <a16:creationId xmlns:a16="http://schemas.microsoft.com/office/drawing/2014/main" id="{833DA2FC-974C-4EA6-BBB1-BF2048E33EDB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488" name="组合 1487">
            <a:extLst>
              <a:ext uri="{FF2B5EF4-FFF2-40B4-BE49-F238E27FC236}">
                <a16:creationId xmlns:a16="http://schemas.microsoft.com/office/drawing/2014/main" id="{B0FBFE06-571B-4AA7-BAFE-C22E1672AEF9}"/>
              </a:ext>
            </a:extLst>
          </p:cNvPr>
          <p:cNvGrpSpPr/>
          <p:nvPr/>
        </p:nvGrpSpPr>
        <p:grpSpPr>
          <a:xfrm>
            <a:off x="820898" y="4367181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489" name="组合 1488">
              <a:extLst>
                <a:ext uri="{FF2B5EF4-FFF2-40B4-BE49-F238E27FC236}">
                  <a16:creationId xmlns:a16="http://schemas.microsoft.com/office/drawing/2014/main" id="{5DFFD607-0609-4891-8685-E32DE442DADF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577" name="组合 1576">
                <a:extLst>
                  <a:ext uri="{FF2B5EF4-FFF2-40B4-BE49-F238E27FC236}">
                    <a16:creationId xmlns:a16="http://schemas.microsoft.com/office/drawing/2014/main" id="{95142F26-D7A3-4AC1-B9E8-C07EA58C70FA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588" name="任意多边形: 形状 1587">
                  <a:extLst>
                    <a:ext uri="{FF2B5EF4-FFF2-40B4-BE49-F238E27FC236}">
                      <a16:creationId xmlns:a16="http://schemas.microsoft.com/office/drawing/2014/main" id="{EE847F54-D744-4DB3-B3DB-8AEE4EB58D75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9" name="任意多边形: 形状 1588">
                  <a:extLst>
                    <a:ext uri="{FF2B5EF4-FFF2-40B4-BE49-F238E27FC236}">
                      <a16:creationId xmlns:a16="http://schemas.microsoft.com/office/drawing/2014/main" id="{4BBECD33-88C0-4E80-85F5-B30C70AE7A22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0" name="任意多边形: 形状 1589">
                  <a:extLst>
                    <a:ext uri="{FF2B5EF4-FFF2-40B4-BE49-F238E27FC236}">
                      <a16:creationId xmlns:a16="http://schemas.microsoft.com/office/drawing/2014/main" id="{94074C66-F881-483A-8272-1E1075CA1AA0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91" name="任意多边形: 形状 1590">
                  <a:extLst>
                    <a:ext uri="{FF2B5EF4-FFF2-40B4-BE49-F238E27FC236}">
                      <a16:creationId xmlns:a16="http://schemas.microsoft.com/office/drawing/2014/main" id="{2CFDF15D-7FF9-4498-B2D2-6E7B26638B84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8" name="组合 1577">
                <a:extLst>
                  <a:ext uri="{FF2B5EF4-FFF2-40B4-BE49-F238E27FC236}">
                    <a16:creationId xmlns:a16="http://schemas.microsoft.com/office/drawing/2014/main" id="{B350F6D0-6B93-431A-9BD4-6AD98C83731E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585" name="任意多边形: 形状 1584">
                  <a:extLst>
                    <a:ext uri="{FF2B5EF4-FFF2-40B4-BE49-F238E27FC236}">
                      <a16:creationId xmlns:a16="http://schemas.microsoft.com/office/drawing/2014/main" id="{CECA2052-4CEC-465B-80B6-DD0F3DC25070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6" name="任意多边形: 形状 1585">
                  <a:extLst>
                    <a:ext uri="{FF2B5EF4-FFF2-40B4-BE49-F238E27FC236}">
                      <a16:creationId xmlns:a16="http://schemas.microsoft.com/office/drawing/2014/main" id="{DBFAED13-DE9C-4A5F-B5E1-8BC0B93355FF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7" name="任意多边形: 形状 1586">
                  <a:extLst>
                    <a:ext uri="{FF2B5EF4-FFF2-40B4-BE49-F238E27FC236}">
                      <a16:creationId xmlns:a16="http://schemas.microsoft.com/office/drawing/2014/main" id="{95FD8646-51D2-4AFE-891D-B263E7B2F9A8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79" name="组合 1578">
                <a:extLst>
                  <a:ext uri="{FF2B5EF4-FFF2-40B4-BE49-F238E27FC236}">
                    <a16:creationId xmlns:a16="http://schemas.microsoft.com/office/drawing/2014/main" id="{DD69E684-42E6-49CD-9F8F-AFCFC0A79EB4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583" name="任意多边形: 形状 1582">
                  <a:extLst>
                    <a:ext uri="{FF2B5EF4-FFF2-40B4-BE49-F238E27FC236}">
                      <a16:creationId xmlns:a16="http://schemas.microsoft.com/office/drawing/2014/main" id="{7A8868ED-0B4A-497E-B008-D3FB7712C5E4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84" name="任意多边形: 形状 1583">
                  <a:extLst>
                    <a:ext uri="{FF2B5EF4-FFF2-40B4-BE49-F238E27FC236}">
                      <a16:creationId xmlns:a16="http://schemas.microsoft.com/office/drawing/2014/main" id="{478CD8B4-8EC8-4AB0-A308-67DD74241319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580" name="任意多边形: 形状 1579">
                <a:extLst>
                  <a:ext uri="{FF2B5EF4-FFF2-40B4-BE49-F238E27FC236}">
                    <a16:creationId xmlns:a16="http://schemas.microsoft.com/office/drawing/2014/main" id="{91340E52-6D41-4DBC-92FE-55A0DF9F6709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1" name="任意多边形: 形状 1580">
                <a:extLst>
                  <a:ext uri="{FF2B5EF4-FFF2-40B4-BE49-F238E27FC236}">
                    <a16:creationId xmlns:a16="http://schemas.microsoft.com/office/drawing/2014/main" id="{C5A6EAD6-E9CA-4B7B-A388-B8564CEE1A59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2" name="任意多边形: 形状 1581">
                <a:extLst>
                  <a:ext uri="{FF2B5EF4-FFF2-40B4-BE49-F238E27FC236}">
                    <a16:creationId xmlns:a16="http://schemas.microsoft.com/office/drawing/2014/main" id="{60FD3C9F-E8B9-48EF-8CAA-AED9B591F592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90" name="组合 1489">
              <a:extLst>
                <a:ext uri="{FF2B5EF4-FFF2-40B4-BE49-F238E27FC236}">
                  <a16:creationId xmlns:a16="http://schemas.microsoft.com/office/drawing/2014/main" id="{E466A36A-CE00-4BF4-B9D0-696F1ED3AA29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573" name="任意多边形: 形状 1572">
                <a:extLst>
                  <a:ext uri="{FF2B5EF4-FFF2-40B4-BE49-F238E27FC236}">
                    <a16:creationId xmlns:a16="http://schemas.microsoft.com/office/drawing/2014/main" id="{64642F30-E3B4-41C8-B62C-BEC0AC9755FA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4" name="任意多边形: 形状 1573">
                <a:extLst>
                  <a:ext uri="{FF2B5EF4-FFF2-40B4-BE49-F238E27FC236}">
                    <a16:creationId xmlns:a16="http://schemas.microsoft.com/office/drawing/2014/main" id="{62E467FC-6DA7-4BF1-996D-5632B7CD5486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5" name="任意多边形: 形状 1574">
                <a:extLst>
                  <a:ext uri="{FF2B5EF4-FFF2-40B4-BE49-F238E27FC236}">
                    <a16:creationId xmlns:a16="http://schemas.microsoft.com/office/drawing/2014/main" id="{B29753DD-9E6B-422C-8A49-3B1E7B47516B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6" name="任意多边形: 形状 1575">
                <a:extLst>
                  <a:ext uri="{FF2B5EF4-FFF2-40B4-BE49-F238E27FC236}">
                    <a16:creationId xmlns:a16="http://schemas.microsoft.com/office/drawing/2014/main" id="{A194E6F8-C87F-4917-91D6-8375B0A91A7B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91" name="组合 1490">
              <a:extLst>
                <a:ext uri="{FF2B5EF4-FFF2-40B4-BE49-F238E27FC236}">
                  <a16:creationId xmlns:a16="http://schemas.microsoft.com/office/drawing/2014/main" id="{70BE6682-3058-4421-9470-BA9200FDDAC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570" name="任意多边形: 形状 1569">
                <a:extLst>
                  <a:ext uri="{FF2B5EF4-FFF2-40B4-BE49-F238E27FC236}">
                    <a16:creationId xmlns:a16="http://schemas.microsoft.com/office/drawing/2014/main" id="{D65ADC55-CF87-4B4D-B2AB-2D47E0876F7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1" name="任意多边形: 形状 1570">
                <a:extLst>
                  <a:ext uri="{FF2B5EF4-FFF2-40B4-BE49-F238E27FC236}">
                    <a16:creationId xmlns:a16="http://schemas.microsoft.com/office/drawing/2014/main" id="{81667512-7CBB-457B-A962-7B453DE5F420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2" name="任意多边形: 形状 1571">
                <a:extLst>
                  <a:ext uri="{FF2B5EF4-FFF2-40B4-BE49-F238E27FC236}">
                    <a16:creationId xmlns:a16="http://schemas.microsoft.com/office/drawing/2014/main" id="{A93A0410-FB2C-4381-8AA4-50107B789A88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92" name="组合 1491">
              <a:extLst>
                <a:ext uri="{FF2B5EF4-FFF2-40B4-BE49-F238E27FC236}">
                  <a16:creationId xmlns:a16="http://schemas.microsoft.com/office/drawing/2014/main" id="{B9A4A9F3-4429-406F-9315-CD5C1F2742F5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568" name="任意多边形: 形状 1567">
                <a:extLst>
                  <a:ext uri="{FF2B5EF4-FFF2-40B4-BE49-F238E27FC236}">
                    <a16:creationId xmlns:a16="http://schemas.microsoft.com/office/drawing/2014/main" id="{9711B710-7B14-42CB-99E9-C01BAA0B3EE6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9" name="任意多边形: 形状 1568">
                <a:extLst>
                  <a:ext uri="{FF2B5EF4-FFF2-40B4-BE49-F238E27FC236}">
                    <a16:creationId xmlns:a16="http://schemas.microsoft.com/office/drawing/2014/main" id="{D7A04153-1BDE-4A77-9DC3-EB9C53519D0F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493" name="任意多边形: 形状 1492">
              <a:extLst>
                <a:ext uri="{FF2B5EF4-FFF2-40B4-BE49-F238E27FC236}">
                  <a16:creationId xmlns:a16="http://schemas.microsoft.com/office/drawing/2014/main" id="{6CC36D4E-53C0-4108-AF59-0943D78DF769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4" name="任意多边形: 形状 1493">
              <a:extLst>
                <a:ext uri="{FF2B5EF4-FFF2-40B4-BE49-F238E27FC236}">
                  <a16:creationId xmlns:a16="http://schemas.microsoft.com/office/drawing/2014/main" id="{0357436F-58EC-4CE5-91F8-89937C16763B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5" name="任意多边形: 形状 1494">
              <a:extLst>
                <a:ext uri="{FF2B5EF4-FFF2-40B4-BE49-F238E27FC236}">
                  <a16:creationId xmlns:a16="http://schemas.microsoft.com/office/drawing/2014/main" id="{4F966E2D-EE31-41B4-90F9-24CE1697FE63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6" name="任意多边形: 形状 1495">
              <a:extLst>
                <a:ext uri="{FF2B5EF4-FFF2-40B4-BE49-F238E27FC236}">
                  <a16:creationId xmlns:a16="http://schemas.microsoft.com/office/drawing/2014/main" id="{E35E2131-E2E7-4BAE-A0A7-C4EEB99ED8B4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7" name="任意多边形: 形状 1496">
              <a:extLst>
                <a:ext uri="{FF2B5EF4-FFF2-40B4-BE49-F238E27FC236}">
                  <a16:creationId xmlns:a16="http://schemas.microsoft.com/office/drawing/2014/main" id="{197875F3-E606-49DA-9D32-A9F26ECCE9E5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498" name="组合 1497">
              <a:extLst>
                <a:ext uri="{FF2B5EF4-FFF2-40B4-BE49-F238E27FC236}">
                  <a16:creationId xmlns:a16="http://schemas.microsoft.com/office/drawing/2014/main" id="{580EAB91-748B-44E1-B7A8-624AC7B5337F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556" name="组合 1555">
                <a:extLst>
                  <a:ext uri="{FF2B5EF4-FFF2-40B4-BE49-F238E27FC236}">
                    <a16:creationId xmlns:a16="http://schemas.microsoft.com/office/drawing/2014/main" id="{DA141480-479C-4BC5-8F1B-5EB514FC844C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562" name="任意多边形: 形状 1561">
                  <a:extLst>
                    <a:ext uri="{FF2B5EF4-FFF2-40B4-BE49-F238E27FC236}">
                      <a16:creationId xmlns:a16="http://schemas.microsoft.com/office/drawing/2014/main" id="{E5FF95AE-7479-4AF2-9EBC-66E87DC90099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563" name="组合 1562">
                  <a:extLst>
                    <a:ext uri="{FF2B5EF4-FFF2-40B4-BE49-F238E27FC236}">
                      <a16:creationId xmlns:a16="http://schemas.microsoft.com/office/drawing/2014/main" id="{A6DAFE21-34E9-4097-B2EF-BB8CA26FBED2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565" name="任意多边形: 形状 1564">
                    <a:extLst>
                      <a:ext uri="{FF2B5EF4-FFF2-40B4-BE49-F238E27FC236}">
                        <a16:creationId xmlns:a16="http://schemas.microsoft.com/office/drawing/2014/main" id="{56F29A79-3952-4140-A905-323A886FE80F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6" name="任意多边形: 形状 1565">
                    <a:extLst>
                      <a:ext uri="{FF2B5EF4-FFF2-40B4-BE49-F238E27FC236}">
                        <a16:creationId xmlns:a16="http://schemas.microsoft.com/office/drawing/2014/main" id="{4313895E-54AC-4BAB-8279-C9888C1D1BEA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567" name="任意多边形: 形状 1566">
                    <a:extLst>
                      <a:ext uri="{FF2B5EF4-FFF2-40B4-BE49-F238E27FC236}">
                        <a16:creationId xmlns:a16="http://schemas.microsoft.com/office/drawing/2014/main" id="{5B6E7D77-D364-42A4-BCAC-33BD36F916EA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564" name="任意多边形: 形状 1563">
                  <a:extLst>
                    <a:ext uri="{FF2B5EF4-FFF2-40B4-BE49-F238E27FC236}">
                      <a16:creationId xmlns:a16="http://schemas.microsoft.com/office/drawing/2014/main" id="{F8C74C98-08A5-4942-AA43-DB8F7659B6CB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57" name="组合 1556">
                <a:extLst>
                  <a:ext uri="{FF2B5EF4-FFF2-40B4-BE49-F238E27FC236}">
                    <a16:creationId xmlns:a16="http://schemas.microsoft.com/office/drawing/2014/main" id="{0DDA0FBB-D59F-4E75-9613-A201B27E4DF5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558" name="任意多边形: 形状 1557">
                  <a:extLst>
                    <a:ext uri="{FF2B5EF4-FFF2-40B4-BE49-F238E27FC236}">
                      <a16:creationId xmlns:a16="http://schemas.microsoft.com/office/drawing/2014/main" id="{4456D944-8A7E-417C-AD02-45E35606935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9" name="任意多边形: 形状 1558">
                  <a:extLst>
                    <a:ext uri="{FF2B5EF4-FFF2-40B4-BE49-F238E27FC236}">
                      <a16:creationId xmlns:a16="http://schemas.microsoft.com/office/drawing/2014/main" id="{6AF24BA9-0876-4834-B111-775BEDEF95E6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0" name="任意多边形: 形状 1559">
                  <a:extLst>
                    <a:ext uri="{FF2B5EF4-FFF2-40B4-BE49-F238E27FC236}">
                      <a16:creationId xmlns:a16="http://schemas.microsoft.com/office/drawing/2014/main" id="{0F8B143B-026E-4D4E-8018-4FD992F54F30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61" name="任意多边形: 形状 1560">
                  <a:extLst>
                    <a:ext uri="{FF2B5EF4-FFF2-40B4-BE49-F238E27FC236}">
                      <a16:creationId xmlns:a16="http://schemas.microsoft.com/office/drawing/2014/main" id="{80253708-9448-4FAD-93D9-35DF96457DFF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499" name="组合 1498">
              <a:extLst>
                <a:ext uri="{FF2B5EF4-FFF2-40B4-BE49-F238E27FC236}">
                  <a16:creationId xmlns:a16="http://schemas.microsoft.com/office/drawing/2014/main" id="{6329367E-9462-49C7-B04F-7CE9ED198D68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527" name="组合 1526">
                <a:extLst>
                  <a:ext uri="{FF2B5EF4-FFF2-40B4-BE49-F238E27FC236}">
                    <a16:creationId xmlns:a16="http://schemas.microsoft.com/office/drawing/2014/main" id="{5DAF8E1C-7483-4AE9-9C29-6E5D6658EA1D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548" name="任意多边形: 形状 1547">
                  <a:extLst>
                    <a:ext uri="{FF2B5EF4-FFF2-40B4-BE49-F238E27FC236}">
                      <a16:creationId xmlns:a16="http://schemas.microsoft.com/office/drawing/2014/main" id="{89965979-6187-4D07-9166-770A2C64BE89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9" name="任意多边形: 形状 1548">
                  <a:extLst>
                    <a:ext uri="{FF2B5EF4-FFF2-40B4-BE49-F238E27FC236}">
                      <a16:creationId xmlns:a16="http://schemas.microsoft.com/office/drawing/2014/main" id="{BC6A1431-8A02-4800-AF5D-07579CA2B938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0" name="任意多边形: 形状 1549">
                  <a:extLst>
                    <a:ext uri="{FF2B5EF4-FFF2-40B4-BE49-F238E27FC236}">
                      <a16:creationId xmlns:a16="http://schemas.microsoft.com/office/drawing/2014/main" id="{46A94384-2799-4F84-B34E-BFBBB2980A64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1" name="任意多边形: 形状 1550">
                  <a:extLst>
                    <a:ext uri="{FF2B5EF4-FFF2-40B4-BE49-F238E27FC236}">
                      <a16:creationId xmlns:a16="http://schemas.microsoft.com/office/drawing/2014/main" id="{CA8FCCC8-8B25-452D-BF62-C659DB7C9E09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2" name="任意多边形: 形状 1551">
                  <a:extLst>
                    <a:ext uri="{FF2B5EF4-FFF2-40B4-BE49-F238E27FC236}">
                      <a16:creationId xmlns:a16="http://schemas.microsoft.com/office/drawing/2014/main" id="{C99ACA48-B62C-4196-A8F2-BC2C974E5408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3" name="任意多边形: 形状 1552">
                  <a:extLst>
                    <a:ext uri="{FF2B5EF4-FFF2-40B4-BE49-F238E27FC236}">
                      <a16:creationId xmlns:a16="http://schemas.microsoft.com/office/drawing/2014/main" id="{0B783F1E-1274-455C-8CCD-6CA7868367C0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4" name="任意多边形: 形状 1553">
                  <a:extLst>
                    <a:ext uri="{FF2B5EF4-FFF2-40B4-BE49-F238E27FC236}">
                      <a16:creationId xmlns:a16="http://schemas.microsoft.com/office/drawing/2014/main" id="{33949274-D5C4-4129-B257-21CFD4A89003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55" name="任意多边形: 形状 1554">
                  <a:extLst>
                    <a:ext uri="{FF2B5EF4-FFF2-40B4-BE49-F238E27FC236}">
                      <a16:creationId xmlns:a16="http://schemas.microsoft.com/office/drawing/2014/main" id="{CC41F805-C597-4157-B211-85794A2EB4A1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8" name="组合 1527">
                <a:extLst>
                  <a:ext uri="{FF2B5EF4-FFF2-40B4-BE49-F238E27FC236}">
                    <a16:creationId xmlns:a16="http://schemas.microsoft.com/office/drawing/2014/main" id="{B742B9FB-A8A1-4EEE-B749-CBCFDBAB038E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540" name="任意多边形: 形状 1539">
                  <a:extLst>
                    <a:ext uri="{FF2B5EF4-FFF2-40B4-BE49-F238E27FC236}">
                      <a16:creationId xmlns:a16="http://schemas.microsoft.com/office/drawing/2014/main" id="{042D784F-C05C-4367-B2EF-AF24156011BE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1" name="任意多边形: 形状 1540">
                  <a:extLst>
                    <a:ext uri="{FF2B5EF4-FFF2-40B4-BE49-F238E27FC236}">
                      <a16:creationId xmlns:a16="http://schemas.microsoft.com/office/drawing/2014/main" id="{4C9A5DD6-4391-4CDD-998C-31AE617815B5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2" name="任意多边形: 形状 1541">
                  <a:extLst>
                    <a:ext uri="{FF2B5EF4-FFF2-40B4-BE49-F238E27FC236}">
                      <a16:creationId xmlns:a16="http://schemas.microsoft.com/office/drawing/2014/main" id="{2C724446-0292-4B1F-9D3F-1DD073D6D0C9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3" name="任意多边形: 形状 1542">
                  <a:extLst>
                    <a:ext uri="{FF2B5EF4-FFF2-40B4-BE49-F238E27FC236}">
                      <a16:creationId xmlns:a16="http://schemas.microsoft.com/office/drawing/2014/main" id="{EAB15CD7-D7F7-4C8A-98F6-D814477B273F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4" name="任意多边形: 形状 1543">
                  <a:extLst>
                    <a:ext uri="{FF2B5EF4-FFF2-40B4-BE49-F238E27FC236}">
                      <a16:creationId xmlns:a16="http://schemas.microsoft.com/office/drawing/2014/main" id="{A3E6A9DF-64BF-4E8C-9C34-6A815F8C2B7D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5" name="任意多边形: 形状 1544">
                  <a:extLst>
                    <a:ext uri="{FF2B5EF4-FFF2-40B4-BE49-F238E27FC236}">
                      <a16:creationId xmlns:a16="http://schemas.microsoft.com/office/drawing/2014/main" id="{7ED1909D-DCC8-4A56-A41C-57E422229A60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6" name="任意多边形: 形状 1545">
                  <a:extLst>
                    <a:ext uri="{FF2B5EF4-FFF2-40B4-BE49-F238E27FC236}">
                      <a16:creationId xmlns:a16="http://schemas.microsoft.com/office/drawing/2014/main" id="{BF9157BE-4216-4BC7-BCDB-5BBC9226622A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47" name="任意多边形: 形状 1546">
                  <a:extLst>
                    <a:ext uri="{FF2B5EF4-FFF2-40B4-BE49-F238E27FC236}">
                      <a16:creationId xmlns:a16="http://schemas.microsoft.com/office/drawing/2014/main" id="{7EBBBBBA-2B42-4D60-8C8E-B5BA449A8020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9" name="组合 1528">
                <a:extLst>
                  <a:ext uri="{FF2B5EF4-FFF2-40B4-BE49-F238E27FC236}">
                    <a16:creationId xmlns:a16="http://schemas.microsoft.com/office/drawing/2014/main" id="{3E8C233D-5839-46B4-A598-5901FCF5C987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530" name="任意多边形: 形状 1529">
                  <a:extLst>
                    <a:ext uri="{FF2B5EF4-FFF2-40B4-BE49-F238E27FC236}">
                      <a16:creationId xmlns:a16="http://schemas.microsoft.com/office/drawing/2014/main" id="{A9FDD01B-0ABF-4BCA-89D2-575FF2984A0E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1" name="任意多边形: 形状 1530">
                  <a:extLst>
                    <a:ext uri="{FF2B5EF4-FFF2-40B4-BE49-F238E27FC236}">
                      <a16:creationId xmlns:a16="http://schemas.microsoft.com/office/drawing/2014/main" id="{E04C668B-3465-4EE8-AA4B-895034612F04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2" name="任意多边形: 形状 1531">
                  <a:extLst>
                    <a:ext uri="{FF2B5EF4-FFF2-40B4-BE49-F238E27FC236}">
                      <a16:creationId xmlns:a16="http://schemas.microsoft.com/office/drawing/2014/main" id="{DD27516C-504A-4C39-8401-BF7456AB11B3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3" name="任意多边形: 形状 1532">
                  <a:extLst>
                    <a:ext uri="{FF2B5EF4-FFF2-40B4-BE49-F238E27FC236}">
                      <a16:creationId xmlns:a16="http://schemas.microsoft.com/office/drawing/2014/main" id="{68C8DC5E-0887-4DDD-97D6-4D43F80E0A9D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4" name="任意多边形: 形状 1533">
                  <a:extLst>
                    <a:ext uri="{FF2B5EF4-FFF2-40B4-BE49-F238E27FC236}">
                      <a16:creationId xmlns:a16="http://schemas.microsoft.com/office/drawing/2014/main" id="{159CAA8B-C8A9-4C38-9A15-5AA5608674B0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5" name="任意多边形: 形状 1534">
                  <a:extLst>
                    <a:ext uri="{FF2B5EF4-FFF2-40B4-BE49-F238E27FC236}">
                      <a16:creationId xmlns:a16="http://schemas.microsoft.com/office/drawing/2014/main" id="{62762F88-9998-40A6-9B20-1041773A1A83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6" name="任意多边形: 形状 1535">
                  <a:extLst>
                    <a:ext uri="{FF2B5EF4-FFF2-40B4-BE49-F238E27FC236}">
                      <a16:creationId xmlns:a16="http://schemas.microsoft.com/office/drawing/2014/main" id="{1797AA16-E1E6-4DC4-9D7F-D8257FF5B167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7" name="任意多边形: 形状 1536">
                  <a:extLst>
                    <a:ext uri="{FF2B5EF4-FFF2-40B4-BE49-F238E27FC236}">
                      <a16:creationId xmlns:a16="http://schemas.microsoft.com/office/drawing/2014/main" id="{5179FCB1-C447-4869-90AA-8ADC13D5903B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8" name="任意多边形: 形状 1537">
                  <a:extLst>
                    <a:ext uri="{FF2B5EF4-FFF2-40B4-BE49-F238E27FC236}">
                      <a16:creationId xmlns:a16="http://schemas.microsoft.com/office/drawing/2014/main" id="{22F2CD36-E690-487C-856A-96B1B412322E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539" name="任意多边形: 形状 1538">
                  <a:extLst>
                    <a:ext uri="{FF2B5EF4-FFF2-40B4-BE49-F238E27FC236}">
                      <a16:creationId xmlns:a16="http://schemas.microsoft.com/office/drawing/2014/main" id="{FD353F42-8E6D-4F59-93E4-0E8A48238550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00" name="组合 1499">
              <a:extLst>
                <a:ext uri="{FF2B5EF4-FFF2-40B4-BE49-F238E27FC236}">
                  <a16:creationId xmlns:a16="http://schemas.microsoft.com/office/drawing/2014/main" id="{2491B818-F1AE-4A58-9027-65EFF868435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501" name="任意多边形: 形状 1500">
                <a:extLst>
                  <a:ext uri="{FF2B5EF4-FFF2-40B4-BE49-F238E27FC236}">
                    <a16:creationId xmlns:a16="http://schemas.microsoft.com/office/drawing/2014/main" id="{8367D52D-D2F5-42EE-8292-05B03DC298E1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2" name="任意多边形: 形状 1501">
                <a:extLst>
                  <a:ext uri="{FF2B5EF4-FFF2-40B4-BE49-F238E27FC236}">
                    <a16:creationId xmlns:a16="http://schemas.microsoft.com/office/drawing/2014/main" id="{8BC2F98F-11E1-410D-837F-FDED52A5544D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3" name="任意多边形: 形状 1502">
                <a:extLst>
                  <a:ext uri="{FF2B5EF4-FFF2-40B4-BE49-F238E27FC236}">
                    <a16:creationId xmlns:a16="http://schemas.microsoft.com/office/drawing/2014/main" id="{93F62BBC-095F-4E6C-BC19-799D2F3408FA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4" name="任意多边形: 形状 1503">
                <a:extLst>
                  <a:ext uri="{FF2B5EF4-FFF2-40B4-BE49-F238E27FC236}">
                    <a16:creationId xmlns:a16="http://schemas.microsoft.com/office/drawing/2014/main" id="{D9D86CEB-7834-4ECD-A475-4EA95030C23C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5" name="任意多边形: 形状 1504">
                <a:extLst>
                  <a:ext uri="{FF2B5EF4-FFF2-40B4-BE49-F238E27FC236}">
                    <a16:creationId xmlns:a16="http://schemas.microsoft.com/office/drawing/2014/main" id="{EAC2484F-8370-4D8B-84C8-BCD256ED3508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6" name="任意多边形: 形状 1505">
                <a:extLst>
                  <a:ext uri="{FF2B5EF4-FFF2-40B4-BE49-F238E27FC236}">
                    <a16:creationId xmlns:a16="http://schemas.microsoft.com/office/drawing/2014/main" id="{89F782FA-8BDF-4778-8A00-03F3157E1473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7" name="任意多边形: 形状 1506">
                <a:extLst>
                  <a:ext uri="{FF2B5EF4-FFF2-40B4-BE49-F238E27FC236}">
                    <a16:creationId xmlns:a16="http://schemas.microsoft.com/office/drawing/2014/main" id="{94B0333D-28D1-4E07-A3E6-20FD7772E0AA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8" name="任意多边形: 形状 1507">
                <a:extLst>
                  <a:ext uri="{FF2B5EF4-FFF2-40B4-BE49-F238E27FC236}">
                    <a16:creationId xmlns:a16="http://schemas.microsoft.com/office/drawing/2014/main" id="{DEE14092-B523-4832-8819-1AC6D8AE2BEE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9" name="任意多边形: 形状 1508">
                <a:extLst>
                  <a:ext uri="{FF2B5EF4-FFF2-40B4-BE49-F238E27FC236}">
                    <a16:creationId xmlns:a16="http://schemas.microsoft.com/office/drawing/2014/main" id="{A1FFFE10-F637-4E2D-9A9A-DBF457815204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0" name="任意多边形: 形状 1509">
                <a:extLst>
                  <a:ext uri="{FF2B5EF4-FFF2-40B4-BE49-F238E27FC236}">
                    <a16:creationId xmlns:a16="http://schemas.microsoft.com/office/drawing/2014/main" id="{DE6C8E13-44D7-4206-BFF8-4C8E7093733C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1" name="任意多边形: 形状 1510">
                <a:extLst>
                  <a:ext uri="{FF2B5EF4-FFF2-40B4-BE49-F238E27FC236}">
                    <a16:creationId xmlns:a16="http://schemas.microsoft.com/office/drawing/2014/main" id="{71DE7976-6FB4-448C-8673-3218D1799A56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2" name="任意多边形: 形状 1511">
                <a:extLst>
                  <a:ext uri="{FF2B5EF4-FFF2-40B4-BE49-F238E27FC236}">
                    <a16:creationId xmlns:a16="http://schemas.microsoft.com/office/drawing/2014/main" id="{039968CB-D171-40DB-960A-0B84E06299FD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3" name="任意多边形: 形状 1512">
                <a:extLst>
                  <a:ext uri="{FF2B5EF4-FFF2-40B4-BE49-F238E27FC236}">
                    <a16:creationId xmlns:a16="http://schemas.microsoft.com/office/drawing/2014/main" id="{35665BF5-C1DD-4E84-858D-9448DEA5AEBC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4" name="任意多边形: 形状 1513">
                <a:extLst>
                  <a:ext uri="{FF2B5EF4-FFF2-40B4-BE49-F238E27FC236}">
                    <a16:creationId xmlns:a16="http://schemas.microsoft.com/office/drawing/2014/main" id="{32FCD0D5-DC6C-4B4B-B582-451901D5EACD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5" name="任意多边形: 形状 1514">
                <a:extLst>
                  <a:ext uri="{FF2B5EF4-FFF2-40B4-BE49-F238E27FC236}">
                    <a16:creationId xmlns:a16="http://schemas.microsoft.com/office/drawing/2014/main" id="{FD4F7AB4-282F-4306-85FB-579051298071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6" name="任意多边形: 形状 1515">
                <a:extLst>
                  <a:ext uri="{FF2B5EF4-FFF2-40B4-BE49-F238E27FC236}">
                    <a16:creationId xmlns:a16="http://schemas.microsoft.com/office/drawing/2014/main" id="{FFF018E8-BE6E-4F55-B066-A3C8CBA006E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7" name="任意多边形: 形状 1516">
                <a:extLst>
                  <a:ext uri="{FF2B5EF4-FFF2-40B4-BE49-F238E27FC236}">
                    <a16:creationId xmlns:a16="http://schemas.microsoft.com/office/drawing/2014/main" id="{B27BF2A5-CA6D-4402-B7A1-17B322BFC4CC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8" name="任意多边形: 形状 1517">
                <a:extLst>
                  <a:ext uri="{FF2B5EF4-FFF2-40B4-BE49-F238E27FC236}">
                    <a16:creationId xmlns:a16="http://schemas.microsoft.com/office/drawing/2014/main" id="{419D859F-9E14-4E14-B8CE-DDCDA9985492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9" name="任意多边形: 形状 1518">
                <a:extLst>
                  <a:ext uri="{FF2B5EF4-FFF2-40B4-BE49-F238E27FC236}">
                    <a16:creationId xmlns:a16="http://schemas.microsoft.com/office/drawing/2014/main" id="{468F9487-93B7-4EC5-8C11-E2F9357534FE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0" name="任意多边形: 形状 1519">
                <a:extLst>
                  <a:ext uri="{FF2B5EF4-FFF2-40B4-BE49-F238E27FC236}">
                    <a16:creationId xmlns:a16="http://schemas.microsoft.com/office/drawing/2014/main" id="{E7370D4F-C1BC-4B31-91E0-7F3EBF0B7F93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1" name="任意多边形: 形状 1520">
                <a:extLst>
                  <a:ext uri="{FF2B5EF4-FFF2-40B4-BE49-F238E27FC236}">
                    <a16:creationId xmlns:a16="http://schemas.microsoft.com/office/drawing/2014/main" id="{F49A934C-BFC8-44A5-AF29-AB30255CE568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2" name="任意多边形: 形状 1521">
                <a:extLst>
                  <a:ext uri="{FF2B5EF4-FFF2-40B4-BE49-F238E27FC236}">
                    <a16:creationId xmlns:a16="http://schemas.microsoft.com/office/drawing/2014/main" id="{11C6EED7-C74D-468E-9C7A-2F9D6A318122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3" name="任意多边形: 形状 1522">
                <a:extLst>
                  <a:ext uri="{FF2B5EF4-FFF2-40B4-BE49-F238E27FC236}">
                    <a16:creationId xmlns:a16="http://schemas.microsoft.com/office/drawing/2014/main" id="{09FABFAE-F95F-4B39-91A1-770C21577E84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4" name="任意多边形: 形状 1523">
                <a:extLst>
                  <a:ext uri="{FF2B5EF4-FFF2-40B4-BE49-F238E27FC236}">
                    <a16:creationId xmlns:a16="http://schemas.microsoft.com/office/drawing/2014/main" id="{13A37CF3-5ED9-472B-B466-78557E41FCF4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5" name="任意多边形: 形状 1524">
                <a:extLst>
                  <a:ext uri="{FF2B5EF4-FFF2-40B4-BE49-F238E27FC236}">
                    <a16:creationId xmlns:a16="http://schemas.microsoft.com/office/drawing/2014/main" id="{198FB2B7-52D5-471D-BF62-5215A014AD65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6" name="任意多边形: 形状 1525">
                <a:extLst>
                  <a:ext uri="{FF2B5EF4-FFF2-40B4-BE49-F238E27FC236}">
                    <a16:creationId xmlns:a16="http://schemas.microsoft.com/office/drawing/2014/main" id="{9843503F-B092-48B3-AB31-20C0B307050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592" name="组合 1591">
            <a:extLst>
              <a:ext uri="{FF2B5EF4-FFF2-40B4-BE49-F238E27FC236}">
                <a16:creationId xmlns:a16="http://schemas.microsoft.com/office/drawing/2014/main" id="{EF5BC3FE-4653-4412-AB75-6B46F3E1A1B3}"/>
              </a:ext>
            </a:extLst>
          </p:cNvPr>
          <p:cNvGrpSpPr/>
          <p:nvPr/>
        </p:nvGrpSpPr>
        <p:grpSpPr>
          <a:xfrm>
            <a:off x="3657197" y="4367181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593" name="组合 1592">
              <a:extLst>
                <a:ext uri="{FF2B5EF4-FFF2-40B4-BE49-F238E27FC236}">
                  <a16:creationId xmlns:a16="http://schemas.microsoft.com/office/drawing/2014/main" id="{368383D6-CEAB-43D1-BB6E-A5B28E9852C6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681" name="组合 1680">
                <a:extLst>
                  <a:ext uri="{FF2B5EF4-FFF2-40B4-BE49-F238E27FC236}">
                    <a16:creationId xmlns:a16="http://schemas.microsoft.com/office/drawing/2014/main" id="{1C72ACBD-B576-4D9C-A75E-267E56C7613E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692" name="任意多边形: 形状 1691">
                  <a:extLst>
                    <a:ext uri="{FF2B5EF4-FFF2-40B4-BE49-F238E27FC236}">
                      <a16:creationId xmlns:a16="http://schemas.microsoft.com/office/drawing/2014/main" id="{D309622A-5C0C-4F8F-B2E3-C4A83EF82292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3" name="任意多边形: 形状 1692">
                  <a:extLst>
                    <a:ext uri="{FF2B5EF4-FFF2-40B4-BE49-F238E27FC236}">
                      <a16:creationId xmlns:a16="http://schemas.microsoft.com/office/drawing/2014/main" id="{4C9F07C7-0C0F-4F2D-92A9-B8948A355CE9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4" name="任意多边形: 形状 1693">
                  <a:extLst>
                    <a:ext uri="{FF2B5EF4-FFF2-40B4-BE49-F238E27FC236}">
                      <a16:creationId xmlns:a16="http://schemas.microsoft.com/office/drawing/2014/main" id="{4E02873A-1E2D-41E9-B1BF-7C1932FB126D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5" name="任意多边形: 形状 1694">
                  <a:extLst>
                    <a:ext uri="{FF2B5EF4-FFF2-40B4-BE49-F238E27FC236}">
                      <a16:creationId xmlns:a16="http://schemas.microsoft.com/office/drawing/2014/main" id="{03A83138-674E-4EC0-AB04-CDED82F7F4FA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82" name="组合 1681">
                <a:extLst>
                  <a:ext uri="{FF2B5EF4-FFF2-40B4-BE49-F238E27FC236}">
                    <a16:creationId xmlns:a16="http://schemas.microsoft.com/office/drawing/2014/main" id="{48100FED-9C68-466A-B109-E6A660F80162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689" name="任意多边形: 形状 1688">
                  <a:extLst>
                    <a:ext uri="{FF2B5EF4-FFF2-40B4-BE49-F238E27FC236}">
                      <a16:creationId xmlns:a16="http://schemas.microsoft.com/office/drawing/2014/main" id="{7855A929-F163-42F0-8448-6EB095AB58E5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0" name="任意多边形: 形状 1689">
                  <a:extLst>
                    <a:ext uri="{FF2B5EF4-FFF2-40B4-BE49-F238E27FC236}">
                      <a16:creationId xmlns:a16="http://schemas.microsoft.com/office/drawing/2014/main" id="{3CA11BDB-8EA1-4F25-A9B0-FB675B9EFBBC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1" name="任意多边形: 形状 1690">
                  <a:extLst>
                    <a:ext uri="{FF2B5EF4-FFF2-40B4-BE49-F238E27FC236}">
                      <a16:creationId xmlns:a16="http://schemas.microsoft.com/office/drawing/2014/main" id="{65DE294E-5584-4894-97AC-57C415F99B39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83" name="组合 1682">
                <a:extLst>
                  <a:ext uri="{FF2B5EF4-FFF2-40B4-BE49-F238E27FC236}">
                    <a16:creationId xmlns:a16="http://schemas.microsoft.com/office/drawing/2014/main" id="{41B704CD-DB30-4F0D-BE4A-9ED891079F7F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687" name="任意多边形: 形状 1686">
                  <a:extLst>
                    <a:ext uri="{FF2B5EF4-FFF2-40B4-BE49-F238E27FC236}">
                      <a16:creationId xmlns:a16="http://schemas.microsoft.com/office/drawing/2014/main" id="{0D9DD014-ACB1-40FA-86AF-81C0E9A762AC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8" name="任意多边形: 形状 1687">
                  <a:extLst>
                    <a:ext uri="{FF2B5EF4-FFF2-40B4-BE49-F238E27FC236}">
                      <a16:creationId xmlns:a16="http://schemas.microsoft.com/office/drawing/2014/main" id="{BB2C9193-F417-4DD2-AE8A-770CD973BB70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84" name="任意多边形: 形状 1683">
                <a:extLst>
                  <a:ext uri="{FF2B5EF4-FFF2-40B4-BE49-F238E27FC236}">
                    <a16:creationId xmlns:a16="http://schemas.microsoft.com/office/drawing/2014/main" id="{80C13D94-4004-4A14-86D4-DA365E43127F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5" name="任意多边形: 形状 1684">
                <a:extLst>
                  <a:ext uri="{FF2B5EF4-FFF2-40B4-BE49-F238E27FC236}">
                    <a16:creationId xmlns:a16="http://schemas.microsoft.com/office/drawing/2014/main" id="{D7B8DC81-1DC5-47B5-B31C-6DE2CA56585D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6" name="任意多边形: 形状 1685">
                <a:extLst>
                  <a:ext uri="{FF2B5EF4-FFF2-40B4-BE49-F238E27FC236}">
                    <a16:creationId xmlns:a16="http://schemas.microsoft.com/office/drawing/2014/main" id="{151C813D-4DEA-4256-B363-D68075EA4124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4" name="组合 1593">
              <a:extLst>
                <a:ext uri="{FF2B5EF4-FFF2-40B4-BE49-F238E27FC236}">
                  <a16:creationId xmlns:a16="http://schemas.microsoft.com/office/drawing/2014/main" id="{DD5CC369-BB0F-4470-A7B4-AF28628FB03A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677" name="任意多边形: 形状 1676">
                <a:extLst>
                  <a:ext uri="{FF2B5EF4-FFF2-40B4-BE49-F238E27FC236}">
                    <a16:creationId xmlns:a16="http://schemas.microsoft.com/office/drawing/2014/main" id="{33FF7DB2-9563-4A8B-B598-81114EC850BD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8" name="任意多边形: 形状 1677">
                <a:extLst>
                  <a:ext uri="{FF2B5EF4-FFF2-40B4-BE49-F238E27FC236}">
                    <a16:creationId xmlns:a16="http://schemas.microsoft.com/office/drawing/2014/main" id="{0901B81F-7797-411E-872B-298AF7096809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9" name="任意多边形: 形状 1678">
                <a:extLst>
                  <a:ext uri="{FF2B5EF4-FFF2-40B4-BE49-F238E27FC236}">
                    <a16:creationId xmlns:a16="http://schemas.microsoft.com/office/drawing/2014/main" id="{DA6F7CCE-0BBC-4F59-B015-50BEF5F3246A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80" name="任意多边形: 形状 1679">
                <a:extLst>
                  <a:ext uri="{FF2B5EF4-FFF2-40B4-BE49-F238E27FC236}">
                    <a16:creationId xmlns:a16="http://schemas.microsoft.com/office/drawing/2014/main" id="{9A9093B3-1FB3-4F22-ADD4-CB10BDBA76EA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5" name="组合 1594">
              <a:extLst>
                <a:ext uri="{FF2B5EF4-FFF2-40B4-BE49-F238E27FC236}">
                  <a16:creationId xmlns:a16="http://schemas.microsoft.com/office/drawing/2014/main" id="{EB2E36C8-FBC3-4D42-8374-4FBDFEC73BD2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674" name="任意多边形: 形状 1673">
                <a:extLst>
                  <a:ext uri="{FF2B5EF4-FFF2-40B4-BE49-F238E27FC236}">
                    <a16:creationId xmlns:a16="http://schemas.microsoft.com/office/drawing/2014/main" id="{848245F6-EF2F-4204-82CB-C182E811AD82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5" name="任意多边形: 形状 1674">
                <a:extLst>
                  <a:ext uri="{FF2B5EF4-FFF2-40B4-BE49-F238E27FC236}">
                    <a16:creationId xmlns:a16="http://schemas.microsoft.com/office/drawing/2014/main" id="{D8E51ABE-2E6C-4EDF-A625-6DB372B1FEC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6" name="任意多边形: 形状 1675">
                <a:extLst>
                  <a:ext uri="{FF2B5EF4-FFF2-40B4-BE49-F238E27FC236}">
                    <a16:creationId xmlns:a16="http://schemas.microsoft.com/office/drawing/2014/main" id="{8F872FB5-CC3E-4691-885D-688ACDEA47FE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96" name="组合 1595">
              <a:extLst>
                <a:ext uri="{FF2B5EF4-FFF2-40B4-BE49-F238E27FC236}">
                  <a16:creationId xmlns:a16="http://schemas.microsoft.com/office/drawing/2014/main" id="{06E56666-1ABA-4061-A71E-ECA6366EE5F2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672" name="任意多边形: 形状 1671">
                <a:extLst>
                  <a:ext uri="{FF2B5EF4-FFF2-40B4-BE49-F238E27FC236}">
                    <a16:creationId xmlns:a16="http://schemas.microsoft.com/office/drawing/2014/main" id="{F5DF45C1-1CFF-4D21-B1D7-D0838C211A79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73" name="任意多边形: 形状 1672">
                <a:extLst>
                  <a:ext uri="{FF2B5EF4-FFF2-40B4-BE49-F238E27FC236}">
                    <a16:creationId xmlns:a16="http://schemas.microsoft.com/office/drawing/2014/main" id="{79D8E1F7-C215-41D6-A16E-1634AF1995B0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597" name="任意多边形: 形状 1596">
              <a:extLst>
                <a:ext uri="{FF2B5EF4-FFF2-40B4-BE49-F238E27FC236}">
                  <a16:creationId xmlns:a16="http://schemas.microsoft.com/office/drawing/2014/main" id="{EAFEAFB6-3D13-445E-B93B-BD85FCF672B1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8" name="任意多边形: 形状 1597">
              <a:extLst>
                <a:ext uri="{FF2B5EF4-FFF2-40B4-BE49-F238E27FC236}">
                  <a16:creationId xmlns:a16="http://schemas.microsoft.com/office/drawing/2014/main" id="{C9D78A3A-14B5-45F3-9DEA-7A8F9DB39CCC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9" name="任意多边形: 形状 1598">
              <a:extLst>
                <a:ext uri="{FF2B5EF4-FFF2-40B4-BE49-F238E27FC236}">
                  <a16:creationId xmlns:a16="http://schemas.microsoft.com/office/drawing/2014/main" id="{69C4A253-BB11-4C22-B044-9B7427F0BDA3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0" name="任意多边形: 形状 1599">
              <a:extLst>
                <a:ext uri="{FF2B5EF4-FFF2-40B4-BE49-F238E27FC236}">
                  <a16:creationId xmlns:a16="http://schemas.microsoft.com/office/drawing/2014/main" id="{C24D3070-D198-4A54-A468-27E53E827B02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1" name="任意多边形: 形状 1600">
              <a:extLst>
                <a:ext uri="{FF2B5EF4-FFF2-40B4-BE49-F238E27FC236}">
                  <a16:creationId xmlns:a16="http://schemas.microsoft.com/office/drawing/2014/main" id="{B44C3FB8-620D-4CC9-8CE9-C1547A1662CD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602" name="组合 1601">
              <a:extLst>
                <a:ext uri="{FF2B5EF4-FFF2-40B4-BE49-F238E27FC236}">
                  <a16:creationId xmlns:a16="http://schemas.microsoft.com/office/drawing/2014/main" id="{63A5E042-75C8-46F7-B9B3-AEE8958D9672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660" name="组合 1659">
                <a:extLst>
                  <a:ext uri="{FF2B5EF4-FFF2-40B4-BE49-F238E27FC236}">
                    <a16:creationId xmlns:a16="http://schemas.microsoft.com/office/drawing/2014/main" id="{1FECDABE-304B-4E2C-A51D-FC31A18C4BA0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666" name="任意多边形: 形状 1665">
                  <a:extLst>
                    <a:ext uri="{FF2B5EF4-FFF2-40B4-BE49-F238E27FC236}">
                      <a16:creationId xmlns:a16="http://schemas.microsoft.com/office/drawing/2014/main" id="{D51A5497-9D68-4782-843A-EC061240A5DD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667" name="组合 1666">
                  <a:extLst>
                    <a:ext uri="{FF2B5EF4-FFF2-40B4-BE49-F238E27FC236}">
                      <a16:creationId xmlns:a16="http://schemas.microsoft.com/office/drawing/2014/main" id="{C6441328-A80D-4834-8D4F-BC7925162738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669" name="任意多边形: 形状 1668">
                    <a:extLst>
                      <a:ext uri="{FF2B5EF4-FFF2-40B4-BE49-F238E27FC236}">
                        <a16:creationId xmlns:a16="http://schemas.microsoft.com/office/drawing/2014/main" id="{019870AA-68EE-4F31-BBE8-8925C0149E8B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0" name="任意多边形: 形状 1669">
                    <a:extLst>
                      <a:ext uri="{FF2B5EF4-FFF2-40B4-BE49-F238E27FC236}">
                        <a16:creationId xmlns:a16="http://schemas.microsoft.com/office/drawing/2014/main" id="{732BA81A-9A33-47BA-A465-659EB5108304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1" name="任意多边形: 形状 1670">
                    <a:extLst>
                      <a:ext uri="{FF2B5EF4-FFF2-40B4-BE49-F238E27FC236}">
                        <a16:creationId xmlns:a16="http://schemas.microsoft.com/office/drawing/2014/main" id="{0BA9EEA5-9594-475A-BA5C-DB4EBAE2FAD7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668" name="任意多边形: 形状 1667">
                  <a:extLst>
                    <a:ext uri="{FF2B5EF4-FFF2-40B4-BE49-F238E27FC236}">
                      <a16:creationId xmlns:a16="http://schemas.microsoft.com/office/drawing/2014/main" id="{ED6098DD-C57E-4B93-A52E-2B91D3DFB2F5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61" name="组合 1660">
                <a:extLst>
                  <a:ext uri="{FF2B5EF4-FFF2-40B4-BE49-F238E27FC236}">
                    <a16:creationId xmlns:a16="http://schemas.microsoft.com/office/drawing/2014/main" id="{BDA1DE01-1D17-4A31-A6F5-9FF1A790B830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662" name="任意多边形: 形状 1661">
                  <a:extLst>
                    <a:ext uri="{FF2B5EF4-FFF2-40B4-BE49-F238E27FC236}">
                      <a16:creationId xmlns:a16="http://schemas.microsoft.com/office/drawing/2014/main" id="{61F6ADAE-9768-4175-9627-0B7CB5DA85E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3" name="任意多边形: 形状 1662">
                  <a:extLst>
                    <a:ext uri="{FF2B5EF4-FFF2-40B4-BE49-F238E27FC236}">
                      <a16:creationId xmlns:a16="http://schemas.microsoft.com/office/drawing/2014/main" id="{975D58BC-B184-49D2-8F01-A7F227A46A89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4" name="任意多边形: 形状 1663">
                  <a:extLst>
                    <a:ext uri="{FF2B5EF4-FFF2-40B4-BE49-F238E27FC236}">
                      <a16:creationId xmlns:a16="http://schemas.microsoft.com/office/drawing/2014/main" id="{FD098259-7029-4213-83A4-D8435D6A69D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5" name="任意多边形: 形状 1664">
                  <a:extLst>
                    <a:ext uri="{FF2B5EF4-FFF2-40B4-BE49-F238E27FC236}">
                      <a16:creationId xmlns:a16="http://schemas.microsoft.com/office/drawing/2014/main" id="{C0E62DDA-E356-4655-8D00-6F29BC6A2481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03" name="组合 1602">
              <a:extLst>
                <a:ext uri="{FF2B5EF4-FFF2-40B4-BE49-F238E27FC236}">
                  <a16:creationId xmlns:a16="http://schemas.microsoft.com/office/drawing/2014/main" id="{8A5D6B4F-0D6F-4D04-87A1-7DC95F94A88D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631" name="组合 1630">
                <a:extLst>
                  <a:ext uri="{FF2B5EF4-FFF2-40B4-BE49-F238E27FC236}">
                    <a16:creationId xmlns:a16="http://schemas.microsoft.com/office/drawing/2014/main" id="{B630A408-C412-4597-81B7-A3FC7A840262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652" name="任意多边形: 形状 1651">
                  <a:extLst>
                    <a:ext uri="{FF2B5EF4-FFF2-40B4-BE49-F238E27FC236}">
                      <a16:creationId xmlns:a16="http://schemas.microsoft.com/office/drawing/2014/main" id="{29FCD4CA-5548-4F85-94B5-CABA234337A6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3" name="任意多边形: 形状 1652">
                  <a:extLst>
                    <a:ext uri="{FF2B5EF4-FFF2-40B4-BE49-F238E27FC236}">
                      <a16:creationId xmlns:a16="http://schemas.microsoft.com/office/drawing/2014/main" id="{89FA72BB-5D18-4C89-8570-C8C91A5D738A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4" name="任意多边形: 形状 1653">
                  <a:extLst>
                    <a:ext uri="{FF2B5EF4-FFF2-40B4-BE49-F238E27FC236}">
                      <a16:creationId xmlns:a16="http://schemas.microsoft.com/office/drawing/2014/main" id="{DF567C2F-07CF-4F2A-9CBC-743B2A1FD347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5" name="任意多边形: 形状 1654">
                  <a:extLst>
                    <a:ext uri="{FF2B5EF4-FFF2-40B4-BE49-F238E27FC236}">
                      <a16:creationId xmlns:a16="http://schemas.microsoft.com/office/drawing/2014/main" id="{BC8FFCA6-535E-4AAB-8FBE-7EE33B02F206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6" name="任意多边形: 形状 1655">
                  <a:extLst>
                    <a:ext uri="{FF2B5EF4-FFF2-40B4-BE49-F238E27FC236}">
                      <a16:creationId xmlns:a16="http://schemas.microsoft.com/office/drawing/2014/main" id="{6F792CBB-6AEC-4CDF-BFE8-0FC26CCEDA61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7" name="任意多边形: 形状 1656">
                  <a:extLst>
                    <a:ext uri="{FF2B5EF4-FFF2-40B4-BE49-F238E27FC236}">
                      <a16:creationId xmlns:a16="http://schemas.microsoft.com/office/drawing/2014/main" id="{06C4B923-72B7-40A2-9DBA-486199E926CD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8" name="任意多边形: 形状 1657">
                  <a:extLst>
                    <a:ext uri="{FF2B5EF4-FFF2-40B4-BE49-F238E27FC236}">
                      <a16:creationId xmlns:a16="http://schemas.microsoft.com/office/drawing/2014/main" id="{6404C21E-6CB5-4DF4-B1D1-29A50EE3F767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9" name="任意多边形: 形状 1658">
                  <a:extLst>
                    <a:ext uri="{FF2B5EF4-FFF2-40B4-BE49-F238E27FC236}">
                      <a16:creationId xmlns:a16="http://schemas.microsoft.com/office/drawing/2014/main" id="{369752A5-7E96-4722-A641-321BF2393ACB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32" name="组合 1631">
                <a:extLst>
                  <a:ext uri="{FF2B5EF4-FFF2-40B4-BE49-F238E27FC236}">
                    <a16:creationId xmlns:a16="http://schemas.microsoft.com/office/drawing/2014/main" id="{3D2CC3F3-24FD-4384-B940-554A6285BA36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644" name="任意多边形: 形状 1643">
                  <a:extLst>
                    <a:ext uri="{FF2B5EF4-FFF2-40B4-BE49-F238E27FC236}">
                      <a16:creationId xmlns:a16="http://schemas.microsoft.com/office/drawing/2014/main" id="{9C106985-B732-4636-8C3F-A826F0E13EFF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5" name="任意多边形: 形状 1644">
                  <a:extLst>
                    <a:ext uri="{FF2B5EF4-FFF2-40B4-BE49-F238E27FC236}">
                      <a16:creationId xmlns:a16="http://schemas.microsoft.com/office/drawing/2014/main" id="{F4ADC556-CE38-45E8-A9E2-A198CFD4A884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6" name="任意多边形: 形状 1645">
                  <a:extLst>
                    <a:ext uri="{FF2B5EF4-FFF2-40B4-BE49-F238E27FC236}">
                      <a16:creationId xmlns:a16="http://schemas.microsoft.com/office/drawing/2014/main" id="{DBDFA867-B8AA-4FC1-94F3-3E590805EB6D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7" name="任意多边形: 形状 1646">
                  <a:extLst>
                    <a:ext uri="{FF2B5EF4-FFF2-40B4-BE49-F238E27FC236}">
                      <a16:creationId xmlns:a16="http://schemas.microsoft.com/office/drawing/2014/main" id="{1CDD9FDF-1BF4-423C-A90F-FBA6602C5CD7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8" name="任意多边形: 形状 1647">
                  <a:extLst>
                    <a:ext uri="{FF2B5EF4-FFF2-40B4-BE49-F238E27FC236}">
                      <a16:creationId xmlns:a16="http://schemas.microsoft.com/office/drawing/2014/main" id="{1ABB6AB2-CD0E-4215-956D-4DA21780033E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9" name="任意多边形: 形状 1648">
                  <a:extLst>
                    <a:ext uri="{FF2B5EF4-FFF2-40B4-BE49-F238E27FC236}">
                      <a16:creationId xmlns:a16="http://schemas.microsoft.com/office/drawing/2014/main" id="{4EAE5185-1CE8-4251-BCFF-BC11E966022A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0" name="任意多边形: 形状 1649">
                  <a:extLst>
                    <a:ext uri="{FF2B5EF4-FFF2-40B4-BE49-F238E27FC236}">
                      <a16:creationId xmlns:a16="http://schemas.microsoft.com/office/drawing/2014/main" id="{EE7CA12F-C115-467E-B82B-F4F0D7AD194D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1" name="任意多边形: 形状 1650">
                  <a:extLst>
                    <a:ext uri="{FF2B5EF4-FFF2-40B4-BE49-F238E27FC236}">
                      <a16:creationId xmlns:a16="http://schemas.microsoft.com/office/drawing/2014/main" id="{463BB715-FCBC-4160-AB70-1130CE0644CA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33" name="组合 1632">
                <a:extLst>
                  <a:ext uri="{FF2B5EF4-FFF2-40B4-BE49-F238E27FC236}">
                    <a16:creationId xmlns:a16="http://schemas.microsoft.com/office/drawing/2014/main" id="{DD088130-07A7-42B3-B02D-501402F321EE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634" name="任意多边形: 形状 1633">
                  <a:extLst>
                    <a:ext uri="{FF2B5EF4-FFF2-40B4-BE49-F238E27FC236}">
                      <a16:creationId xmlns:a16="http://schemas.microsoft.com/office/drawing/2014/main" id="{FA4B35C4-DC43-4389-80FC-82CD64395FCB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5" name="任意多边形: 形状 1634">
                  <a:extLst>
                    <a:ext uri="{FF2B5EF4-FFF2-40B4-BE49-F238E27FC236}">
                      <a16:creationId xmlns:a16="http://schemas.microsoft.com/office/drawing/2014/main" id="{7D6EB04F-2946-43A3-BFC2-6A85E620B879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6" name="任意多边形: 形状 1635">
                  <a:extLst>
                    <a:ext uri="{FF2B5EF4-FFF2-40B4-BE49-F238E27FC236}">
                      <a16:creationId xmlns:a16="http://schemas.microsoft.com/office/drawing/2014/main" id="{D670AF6C-41E8-46F4-833A-FA5EE044E674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7" name="任意多边形: 形状 1636">
                  <a:extLst>
                    <a:ext uri="{FF2B5EF4-FFF2-40B4-BE49-F238E27FC236}">
                      <a16:creationId xmlns:a16="http://schemas.microsoft.com/office/drawing/2014/main" id="{15992482-0572-4EBA-8F59-0E062C96DF94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8" name="任意多边形: 形状 1637">
                  <a:extLst>
                    <a:ext uri="{FF2B5EF4-FFF2-40B4-BE49-F238E27FC236}">
                      <a16:creationId xmlns:a16="http://schemas.microsoft.com/office/drawing/2014/main" id="{724622BE-AA8C-468F-BA8D-171DB46E98BA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9" name="任意多边形: 形状 1638">
                  <a:extLst>
                    <a:ext uri="{FF2B5EF4-FFF2-40B4-BE49-F238E27FC236}">
                      <a16:creationId xmlns:a16="http://schemas.microsoft.com/office/drawing/2014/main" id="{3ECA89F3-CEFA-4F66-A8A0-467E09CD857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0" name="任意多边形: 形状 1639">
                  <a:extLst>
                    <a:ext uri="{FF2B5EF4-FFF2-40B4-BE49-F238E27FC236}">
                      <a16:creationId xmlns:a16="http://schemas.microsoft.com/office/drawing/2014/main" id="{9D11EAE2-29A1-4579-B3AC-85F73E81D3E1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1" name="任意多边形: 形状 1640">
                  <a:extLst>
                    <a:ext uri="{FF2B5EF4-FFF2-40B4-BE49-F238E27FC236}">
                      <a16:creationId xmlns:a16="http://schemas.microsoft.com/office/drawing/2014/main" id="{9E5AC8AA-E0F4-4B85-9816-43A94C5121F2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2" name="任意多边形: 形状 1641">
                  <a:extLst>
                    <a:ext uri="{FF2B5EF4-FFF2-40B4-BE49-F238E27FC236}">
                      <a16:creationId xmlns:a16="http://schemas.microsoft.com/office/drawing/2014/main" id="{A70DE0D5-1E23-4929-A159-16DA4229ED9F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3" name="任意多边形: 形状 1642">
                  <a:extLst>
                    <a:ext uri="{FF2B5EF4-FFF2-40B4-BE49-F238E27FC236}">
                      <a16:creationId xmlns:a16="http://schemas.microsoft.com/office/drawing/2014/main" id="{2F1AE949-20A9-48C9-965D-D4FDC2C4E1E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04" name="组合 1603">
              <a:extLst>
                <a:ext uri="{FF2B5EF4-FFF2-40B4-BE49-F238E27FC236}">
                  <a16:creationId xmlns:a16="http://schemas.microsoft.com/office/drawing/2014/main" id="{78899ABF-F6FD-4870-B88B-5F2596056E4C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605" name="任意多边形: 形状 1604">
                <a:extLst>
                  <a:ext uri="{FF2B5EF4-FFF2-40B4-BE49-F238E27FC236}">
                    <a16:creationId xmlns:a16="http://schemas.microsoft.com/office/drawing/2014/main" id="{55BBA4DB-5307-4077-B797-493802A7787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6" name="任意多边形: 形状 1605">
                <a:extLst>
                  <a:ext uri="{FF2B5EF4-FFF2-40B4-BE49-F238E27FC236}">
                    <a16:creationId xmlns:a16="http://schemas.microsoft.com/office/drawing/2014/main" id="{EB987534-62DD-4648-8F0A-67C0CB192C2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7" name="任意多边形: 形状 1606">
                <a:extLst>
                  <a:ext uri="{FF2B5EF4-FFF2-40B4-BE49-F238E27FC236}">
                    <a16:creationId xmlns:a16="http://schemas.microsoft.com/office/drawing/2014/main" id="{31072E77-099B-4CE2-A6E6-BDF41B22DE62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8" name="任意多边形: 形状 1607">
                <a:extLst>
                  <a:ext uri="{FF2B5EF4-FFF2-40B4-BE49-F238E27FC236}">
                    <a16:creationId xmlns:a16="http://schemas.microsoft.com/office/drawing/2014/main" id="{26E6CC6D-5A40-4003-A363-08D2A126C118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9" name="任意多边形: 形状 1608">
                <a:extLst>
                  <a:ext uri="{FF2B5EF4-FFF2-40B4-BE49-F238E27FC236}">
                    <a16:creationId xmlns:a16="http://schemas.microsoft.com/office/drawing/2014/main" id="{3F47731C-B9A6-4FBF-8793-9032A20CDD79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0" name="任意多边形: 形状 1609">
                <a:extLst>
                  <a:ext uri="{FF2B5EF4-FFF2-40B4-BE49-F238E27FC236}">
                    <a16:creationId xmlns:a16="http://schemas.microsoft.com/office/drawing/2014/main" id="{05376CD8-6369-4297-8449-6B1D6E657101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1" name="任意多边形: 形状 1610">
                <a:extLst>
                  <a:ext uri="{FF2B5EF4-FFF2-40B4-BE49-F238E27FC236}">
                    <a16:creationId xmlns:a16="http://schemas.microsoft.com/office/drawing/2014/main" id="{D8D37429-BC2D-440B-BFAC-0B5DC8BFEB35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2" name="任意多边形: 形状 1611">
                <a:extLst>
                  <a:ext uri="{FF2B5EF4-FFF2-40B4-BE49-F238E27FC236}">
                    <a16:creationId xmlns:a16="http://schemas.microsoft.com/office/drawing/2014/main" id="{937C3879-B0C9-4690-AF58-32473937155E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3" name="任意多边形: 形状 1612">
                <a:extLst>
                  <a:ext uri="{FF2B5EF4-FFF2-40B4-BE49-F238E27FC236}">
                    <a16:creationId xmlns:a16="http://schemas.microsoft.com/office/drawing/2014/main" id="{B14F74B8-909C-4453-B5E6-95AD40D9581F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4" name="任意多边形: 形状 1613">
                <a:extLst>
                  <a:ext uri="{FF2B5EF4-FFF2-40B4-BE49-F238E27FC236}">
                    <a16:creationId xmlns:a16="http://schemas.microsoft.com/office/drawing/2014/main" id="{816BB1E8-7FEB-47AB-B844-FCD4C4EB9E26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5" name="任意多边形: 形状 1614">
                <a:extLst>
                  <a:ext uri="{FF2B5EF4-FFF2-40B4-BE49-F238E27FC236}">
                    <a16:creationId xmlns:a16="http://schemas.microsoft.com/office/drawing/2014/main" id="{A9803C01-F259-4474-87E1-00A4A908EFE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6" name="任意多边形: 形状 1615">
                <a:extLst>
                  <a:ext uri="{FF2B5EF4-FFF2-40B4-BE49-F238E27FC236}">
                    <a16:creationId xmlns:a16="http://schemas.microsoft.com/office/drawing/2014/main" id="{35F930D6-8EE9-47CD-B4ED-66AB468BF19E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7" name="任意多边形: 形状 1616">
                <a:extLst>
                  <a:ext uri="{FF2B5EF4-FFF2-40B4-BE49-F238E27FC236}">
                    <a16:creationId xmlns:a16="http://schemas.microsoft.com/office/drawing/2014/main" id="{38CFF3DD-1EF7-4ABE-9317-4B6A944A483B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8" name="任意多边形: 形状 1617">
                <a:extLst>
                  <a:ext uri="{FF2B5EF4-FFF2-40B4-BE49-F238E27FC236}">
                    <a16:creationId xmlns:a16="http://schemas.microsoft.com/office/drawing/2014/main" id="{A64410FC-DA33-4E91-9E9D-7D0A7F4AFD53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9" name="任意多边形: 形状 1618">
                <a:extLst>
                  <a:ext uri="{FF2B5EF4-FFF2-40B4-BE49-F238E27FC236}">
                    <a16:creationId xmlns:a16="http://schemas.microsoft.com/office/drawing/2014/main" id="{93A88B7B-9C5B-4D3A-8F35-34D39497ADD4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0" name="任意多边形: 形状 1619">
                <a:extLst>
                  <a:ext uri="{FF2B5EF4-FFF2-40B4-BE49-F238E27FC236}">
                    <a16:creationId xmlns:a16="http://schemas.microsoft.com/office/drawing/2014/main" id="{C60D46C5-C9F7-4D8E-89E9-B2D2E753EA90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1" name="任意多边形: 形状 1620">
                <a:extLst>
                  <a:ext uri="{FF2B5EF4-FFF2-40B4-BE49-F238E27FC236}">
                    <a16:creationId xmlns:a16="http://schemas.microsoft.com/office/drawing/2014/main" id="{7D1127A4-69A1-45E4-BC73-7E0A6DF37786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2" name="任意多边形: 形状 1621">
                <a:extLst>
                  <a:ext uri="{FF2B5EF4-FFF2-40B4-BE49-F238E27FC236}">
                    <a16:creationId xmlns:a16="http://schemas.microsoft.com/office/drawing/2014/main" id="{95D4CE7B-8A38-44D6-AEE6-C208EADE81AC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3" name="任意多边形: 形状 1622">
                <a:extLst>
                  <a:ext uri="{FF2B5EF4-FFF2-40B4-BE49-F238E27FC236}">
                    <a16:creationId xmlns:a16="http://schemas.microsoft.com/office/drawing/2014/main" id="{76E046AE-763F-4EDE-A140-43FB05657A5B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4" name="任意多边形: 形状 1623">
                <a:extLst>
                  <a:ext uri="{FF2B5EF4-FFF2-40B4-BE49-F238E27FC236}">
                    <a16:creationId xmlns:a16="http://schemas.microsoft.com/office/drawing/2014/main" id="{9CB40929-6980-427C-9AF6-7EB4F1356811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5" name="任意多边形: 形状 1624">
                <a:extLst>
                  <a:ext uri="{FF2B5EF4-FFF2-40B4-BE49-F238E27FC236}">
                    <a16:creationId xmlns:a16="http://schemas.microsoft.com/office/drawing/2014/main" id="{759B478F-B0AA-416A-A282-6AF63C5C5E6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6" name="任意多边形: 形状 1625">
                <a:extLst>
                  <a:ext uri="{FF2B5EF4-FFF2-40B4-BE49-F238E27FC236}">
                    <a16:creationId xmlns:a16="http://schemas.microsoft.com/office/drawing/2014/main" id="{2F25FA4C-E2D6-4075-A01A-9A81E853023F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7" name="任意多边形: 形状 1626">
                <a:extLst>
                  <a:ext uri="{FF2B5EF4-FFF2-40B4-BE49-F238E27FC236}">
                    <a16:creationId xmlns:a16="http://schemas.microsoft.com/office/drawing/2014/main" id="{E5684E76-70D9-446F-A83C-7D400599787E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8" name="任意多边形: 形状 1627">
                <a:extLst>
                  <a:ext uri="{FF2B5EF4-FFF2-40B4-BE49-F238E27FC236}">
                    <a16:creationId xmlns:a16="http://schemas.microsoft.com/office/drawing/2014/main" id="{A7628C74-DC12-4478-819E-0EA0D24F109D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9" name="任意多边形: 形状 1628">
                <a:extLst>
                  <a:ext uri="{FF2B5EF4-FFF2-40B4-BE49-F238E27FC236}">
                    <a16:creationId xmlns:a16="http://schemas.microsoft.com/office/drawing/2014/main" id="{A3DC4742-71D0-4AF6-804B-E16E6FA5040B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30" name="任意多边形: 形状 1629">
                <a:extLst>
                  <a:ext uri="{FF2B5EF4-FFF2-40B4-BE49-F238E27FC236}">
                    <a16:creationId xmlns:a16="http://schemas.microsoft.com/office/drawing/2014/main" id="{89F0DB53-955B-4393-AE16-BD5A9C83EEF6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696" name="组合 1695">
            <a:extLst>
              <a:ext uri="{FF2B5EF4-FFF2-40B4-BE49-F238E27FC236}">
                <a16:creationId xmlns:a16="http://schemas.microsoft.com/office/drawing/2014/main" id="{207AD0B8-53BE-4FA9-B806-4F84780F61D0}"/>
              </a:ext>
            </a:extLst>
          </p:cNvPr>
          <p:cNvGrpSpPr/>
          <p:nvPr/>
        </p:nvGrpSpPr>
        <p:grpSpPr>
          <a:xfrm>
            <a:off x="6493496" y="4367181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697" name="组合 1696">
              <a:extLst>
                <a:ext uri="{FF2B5EF4-FFF2-40B4-BE49-F238E27FC236}">
                  <a16:creationId xmlns:a16="http://schemas.microsoft.com/office/drawing/2014/main" id="{5C91962D-3E3A-4256-ACF7-05014A5C9B34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785" name="组合 1784">
                <a:extLst>
                  <a:ext uri="{FF2B5EF4-FFF2-40B4-BE49-F238E27FC236}">
                    <a16:creationId xmlns:a16="http://schemas.microsoft.com/office/drawing/2014/main" id="{5544A750-D668-43DD-B0EF-60911CC49CC9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796" name="任意多边形: 形状 1795">
                  <a:extLst>
                    <a:ext uri="{FF2B5EF4-FFF2-40B4-BE49-F238E27FC236}">
                      <a16:creationId xmlns:a16="http://schemas.microsoft.com/office/drawing/2014/main" id="{E548A1C4-258D-4785-BEE4-DD17B063F042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7" name="任意多边形: 形状 1796">
                  <a:extLst>
                    <a:ext uri="{FF2B5EF4-FFF2-40B4-BE49-F238E27FC236}">
                      <a16:creationId xmlns:a16="http://schemas.microsoft.com/office/drawing/2014/main" id="{82ACC18A-55BA-4A90-BA82-614E6BAF00AA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8" name="任意多边形: 形状 1797">
                  <a:extLst>
                    <a:ext uri="{FF2B5EF4-FFF2-40B4-BE49-F238E27FC236}">
                      <a16:creationId xmlns:a16="http://schemas.microsoft.com/office/drawing/2014/main" id="{D52ACE89-509F-4440-89B1-346C92E79AF0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9" name="任意多边形: 形状 1798">
                  <a:extLst>
                    <a:ext uri="{FF2B5EF4-FFF2-40B4-BE49-F238E27FC236}">
                      <a16:creationId xmlns:a16="http://schemas.microsoft.com/office/drawing/2014/main" id="{8158B6FD-0ED2-4715-A430-53DBD455BE0C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86" name="组合 1785">
                <a:extLst>
                  <a:ext uri="{FF2B5EF4-FFF2-40B4-BE49-F238E27FC236}">
                    <a16:creationId xmlns:a16="http://schemas.microsoft.com/office/drawing/2014/main" id="{3D90DF41-17E0-4C6F-B000-1D7CAC8BE0B1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793" name="任意多边形: 形状 1792">
                  <a:extLst>
                    <a:ext uri="{FF2B5EF4-FFF2-40B4-BE49-F238E27FC236}">
                      <a16:creationId xmlns:a16="http://schemas.microsoft.com/office/drawing/2014/main" id="{E7E2179E-5B54-4A4E-94E8-9F1D1625D994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4" name="任意多边形: 形状 1793">
                  <a:extLst>
                    <a:ext uri="{FF2B5EF4-FFF2-40B4-BE49-F238E27FC236}">
                      <a16:creationId xmlns:a16="http://schemas.microsoft.com/office/drawing/2014/main" id="{954F4D32-27AE-42DA-BBE9-407DC753FF66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5" name="任意多边形: 形状 1794">
                  <a:extLst>
                    <a:ext uri="{FF2B5EF4-FFF2-40B4-BE49-F238E27FC236}">
                      <a16:creationId xmlns:a16="http://schemas.microsoft.com/office/drawing/2014/main" id="{6C0AFA76-1C0C-42D6-9380-8D607B1D018A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87" name="组合 1786">
                <a:extLst>
                  <a:ext uri="{FF2B5EF4-FFF2-40B4-BE49-F238E27FC236}">
                    <a16:creationId xmlns:a16="http://schemas.microsoft.com/office/drawing/2014/main" id="{B700AD87-8C60-4379-B58C-FE2A0A5609A2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791" name="任意多边形: 形状 1790">
                  <a:extLst>
                    <a:ext uri="{FF2B5EF4-FFF2-40B4-BE49-F238E27FC236}">
                      <a16:creationId xmlns:a16="http://schemas.microsoft.com/office/drawing/2014/main" id="{FE34179B-6E2A-4B90-B79C-D3F67A627D01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2" name="任意多边形: 形状 1791">
                  <a:extLst>
                    <a:ext uri="{FF2B5EF4-FFF2-40B4-BE49-F238E27FC236}">
                      <a16:creationId xmlns:a16="http://schemas.microsoft.com/office/drawing/2014/main" id="{0D6B4536-3B1B-4922-B168-A24A074614DB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788" name="任意多边形: 形状 1787">
                <a:extLst>
                  <a:ext uri="{FF2B5EF4-FFF2-40B4-BE49-F238E27FC236}">
                    <a16:creationId xmlns:a16="http://schemas.microsoft.com/office/drawing/2014/main" id="{8342432F-F99C-451F-85BD-E49F65623BCA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9" name="任意多边形: 形状 1788">
                <a:extLst>
                  <a:ext uri="{FF2B5EF4-FFF2-40B4-BE49-F238E27FC236}">
                    <a16:creationId xmlns:a16="http://schemas.microsoft.com/office/drawing/2014/main" id="{8DF7635D-FFDA-42C5-ABC3-1532A0A0ADC9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90" name="任意多边形: 形状 1789">
                <a:extLst>
                  <a:ext uri="{FF2B5EF4-FFF2-40B4-BE49-F238E27FC236}">
                    <a16:creationId xmlns:a16="http://schemas.microsoft.com/office/drawing/2014/main" id="{B9ED435D-56AF-452E-A423-BF5A86A65F4F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98" name="组合 1697">
              <a:extLst>
                <a:ext uri="{FF2B5EF4-FFF2-40B4-BE49-F238E27FC236}">
                  <a16:creationId xmlns:a16="http://schemas.microsoft.com/office/drawing/2014/main" id="{DD41ABA0-90CD-436E-ADDC-651898C01DDB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781" name="任意多边形: 形状 1780">
                <a:extLst>
                  <a:ext uri="{FF2B5EF4-FFF2-40B4-BE49-F238E27FC236}">
                    <a16:creationId xmlns:a16="http://schemas.microsoft.com/office/drawing/2014/main" id="{37B351C1-B840-4081-9797-6B2178631B0E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2" name="任意多边形: 形状 1781">
                <a:extLst>
                  <a:ext uri="{FF2B5EF4-FFF2-40B4-BE49-F238E27FC236}">
                    <a16:creationId xmlns:a16="http://schemas.microsoft.com/office/drawing/2014/main" id="{50DC9DD7-1BD4-4C45-8C3B-D218EDFBC72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3" name="任意多边形: 形状 1782">
                <a:extLst>
                  <a:ext uri="{FF2B5EF4-FFF2-40B4-BE49-F238E27FC236}">
                    <a16:creationId xmlns:a16="http://schemas.microsoft.com/office/drawing/2014/main" id="{B8F8BB59-8145-42A7-8352-07FCF253B94F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4" name="任意多边形: 形状 1783">
                <a:extLst>
                  <a:ext uri="{FF2B5EF4-FFF2-40B4-BE49-F238E27FC236}">
                    <a16:creationId xmlns:a16="http://schemas.microsoft.com/office/drawing/2014/main" id="{FA779A21-EF97-4D91-8109-D864310EE45F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699" name="组合 1698">
              <a:extLst>
                <a:ext uri="{FF2B5EF4-FFF2-40B4-BE49-F238E27FC236}">
                  <a16:creationId xmlns:a16="http://schemas.microsoft.com/office/drawing/2014/main" id="{9B3BECF9-CEDB-4F20-B72F-46302D7DDE2F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778" name="任意多边形: 形状 1777">
                <a:extLst>
                  <a:ext uri="{FF2B5EF4-FFF2-40B4-BE49-F238E27FC236}">
                    <a16:creationId xmlns:a16="http://schemas.microsoft.com/office/drawing/2014/main" id="{3A47574E-4366-4CCC-BBDC-5AFD9360098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9" name="任意多边形: 形状 1778">
                <a:extLst>
                  <a:ext uri="{FF2B5EF4-FFF2-40B4-BE49-F238E27FC236}">
                    <a16:creationId xmlns:a16="http://schemas.microsoft.com/office/drawing/2014/main" id="{14DE1C9C-99F9-4CB2-BBEA-84006E7F233E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80" name="任意多边形: 形状 1779">
                <a:extLst>
                  <a:ext uri="{FF2B5EF4-FFF2-40B4-BE49-F238E27FC236}">
                    <a16:creationId xmlns:a16="http://schemas.microsoft.com/office/drawing/2014/main" id="{8E646072-33D8-49DD-9A0E-2DA36BD153E4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00" name="组合 1699">
              <a:extLst>
                <a:ext uri="{FF2B5EF4-FFF2-40B4-BE49-F238E27FC236}">
                  <a16:creationId xmlns:a16="http://schemas.microsoft.com/office/drawing/2014/main" id="{498D97EE-9ED1-4DBD-9A78-5ACA970D2B7C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776" name="任意多边形: 形状 1775">
                <a:extLst>
                  <a:ext uri="{FF2B5EF4-FFF2-40B4-BE49-F238E27FC236}">
                    <a16:creationId xmlns:a16="http://schemas.microsoft.com/office/drawing/2014/main" id="{CB220F0F-8F0D-4463-A82A-6D64A3F48C3C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77" name="任意多边形: 形状 1776">
                <a:extLst>
                  <a:ext uri="{FF2B5EF4-FFF2-40B4-BE49-F238E27FC236}">
                    <a16:creationId xmlns:a16="http://schemas.microsoft.com/office/drawing/2014/main" id="{4D13BA32-B063-4502-95FC-017A59DB3F9F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01" name="任意多边形: 形状 1700">
              <a:extLst>
                <a:ext uri="{FF2B5EF4-FFF2-40B4-BE49-F238E27FC236}">
                  <a16:creationId xmlns:a16="http://schemas.microsoft.com/office/drawing/2014/main" id="{FDE21997-DEEB-4B45-B9ED-CF542080D3B6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2" name="任意多边形: 形状 1701">
              <a:extLst>
                <a:ext uri="{FF2B5EF4-FFF2-40B4-BE49-F238E27FC236}">
                  <a16:creationId xmlns:a16="http://schemas.microsoft.com/office/drawing/2014/main" id="{1B4CC7BA-D7EB-467D-BEA6-4225B9E95D47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3" name="任意多边形: 形状 1702">
              <a:extLst>
                <a:ext uri="{FF2B5EF4-FFF2-40B4-BE49-F238E27FC236}">
                  <a16:creationId xmlns:a16="http://schemas.microsoft.com/office/drawing/2014/main" id="{6532F54E-3B8A-436E-ACB9-A603B42BAE29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4" name="任意多边形: 形状 1703">
              <a:extLst>
                <a:ext uri="{FF2B5EF4-FFF2-40B4-BE49-F238E27FC236}">
                  <a16:creationId xmlns:a16="http://schemas.microsoft.com/office/drawing/2014/main" id="{0EFA67EA-8FCC-41E2-A588-FAA3916590B7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5" name="任意多边形: 形状 1704">
              <a:extLst>
                <a:ext uri="{FF2B5EF4-FFF2-40B4-BE49-F238E27FC236}">
                  <a16:creationId xmlns:a16="http://schemas.microsoft.com/office/drawing/2014/main" id="{8C839EF3-0F02-44DA-ADC4-C6B46BC9E6D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706" name="组合 1705">
              <a:extLst>
                <a:ext uri="{FF2B5EF4-FFF2-40B4-BE49-F238E27FC236}">
                  <a16:creationId xmlns:a16="http://schemas.microsoft.com/office/drawing/2014/main" id="{33EB2619-1359-4E65-8115-C7911532238E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764" name="组合 1763">
                <a:extLst>
                  <a:ext uri="{FF2B5EF4-FFF2-40B4-BE49-F238E27FC236}">
                    <a16:creationId xmlns:a16="http://schemas.microsoft.com/office/drawing/2014/main" id="{47A32816-110E-4802-ADB5-38052890B911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770" name="任意多边形: 形状 1769">
                  <a:extLst>
                    <a:ext uri="{FF2B5EF4-FFF2-40B4-BE49-F238E27FC236}">
                      <a16:creationId xmlns:a16="http://schemas.microsoft.com/office/drawing/2014/main" id="{9E79FAC5-B56B-4905-985A-DC935DDBCDA4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771" name="组合 1770">
                  <a:extLst>
                    <a:ext uri="{FF2B5EF4-FFF2-40B4-BE49-F238E27FC236}">
                      <a16:creationId xmlns:a16="http://schemas.microsoft.com/office/drawing/2014/main" id="{028B9694-4F9B-4960-A64F-64A8063CCDF0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773" name="任意多边形: 形状 1772">
                    <a:extLst>
                      <a:ext uri="{FF2B5EF4-FFF2-40B4-BE49-F238E27FC236}">
                        <a16:creationId xmlns:a16="http://schemas.microsoft.com/office/drawing/2014/main" id="{1F555366-A3EE-4D4D-955E-A567C5EA14AE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4" name="任意多边形: 形状 1773">
                    <a:extLst>
                      <a:ext uri="{FF2B5EF4-FFF2-40B4-BE49-F238E27FC236}">
                        <a16:creationId xmlns:a16="http://schemas.microsoft.com/office/drawing/2014/main" id="{3D4E42FF-CB8E-41C4-A6DD-1754FFFCC9DB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5" name="任意多边形: 形状 1774">
                    <a:extLst>
                      <a:ext uri="{FF2B5EF4-FFF2-40B4-BE49-F238E27FC236}">
                        <a16:creationId xmlns:a16="http://schemas.microsoft.com/office/drawing/2014/main" id="{246F1A93-E7F1-4F06-A5BF-ED59AF791ABA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772" name="任意多边形: 形状 1771">
                  <a:extLst>
                    <a:ext uri="{FF2B5EF4-FFF2-40B4-BE49-F238E27FC236}">
                      <a16:creationId xmlns:a16="http://schemas.microsoft.com/office/drawing/2014/main" id="{65BBF63D-E05D-4A56-B161-65F331C76457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65" name="组合 1764">
                <a:extLst>
                  <a:ext uri="{FF2B5EF4-FFF2-40B4-BE49-F238E27FC236}">
                    <a16:creationId xmlns:a16="http://schemas.microsoft.com/office/drawing/2014/main" id="{7295C7AF-1790-4D85-A01D-65D9B66F6619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766" name="任意多边形: 形状 1765">
                  <a:extLst>
                    <a:ext uri="{FF2B5EF4-FFF2-40B4-BE49-F238E27FC236}">
                      <a16:creationId xmlns:a16="http://schemas.microsoft.com/office/drawing/2014/main" id="{51E350ED-195B-40E1-B8ED-856AC703B5DD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7" name="任意多边形: 形状 1766">
                  <a:extLst>
                    <a:ext uri="{FF2B5EF4-FFF2-40B4-BE49-F238E27FC236}">
                      <a16:creationId xmlns:a16="http://schemas.microsoft.com/office/drawing/2014/main" id="{EEDA0ED0-DC95-457E-910C-7FC18B34ABB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8" name="任意多边形: 形状 1767">
                  <a:extLst>
                    <a:ext uri="{FF2B5EF4-FFF2-40B4-BE49-F238E27FC236}">
                      <a16:creationId xmlns:a16="http://schemas.microsoft.com/office/drawing/2014/main" id="{DF717143-9562-4B90-B325-C0A3A011C629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9" name="任意多边形: 形状 1768">
                  <a:extLst>
                    <a:ext uri="{FF2B5EF4-FFF2-40B4-BE49-F238E27FC236}">
                      <a16:creationId xmlns:a16="http://schemas.microsoft.com/office/drawing/2014/main" id="{10A58F34-1D0F-4A5C-9C59-7565FDAA0014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07" name="组合 1706">
              <a:extLst>
                <a:ext uri="{FF2B5EF4-FFF2-40B4-BE49-F238E27FC236}">
                  <a16:creationId xmlns:a16="http://schemas.microsoft.com/office/drawing/2014/main" id="{373FC62B-8391-4D10-BF85-F60BF0637EAB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735" name="组合 1734">
                <a:extLst>
                  <a:ext uri="{FF2B5EF4-FFF2-40B4-BE49-F238E27FC236}">
                    <a16:creationId xmlns:a16="http://schemas.microsoft.com/office/drawing/2014/main" id="{7289A81D-F52C-4938-BF86-3160E95756C4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756" name="任意多边形: 形状 1755">
                  <a:extLst>
                    <a:ext uri="{FF2B5EF4-FFF2-40B4-BE49-F238E27FC236}">
                      <a16:creationId xmlns:a16="http://schemas.microsoft.com/office/drawing/2014/main" id="{9027C613-8B64-420A-AC60-F5DCE2DADD83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7" name="任意多边形: 形状 1756">
                  <a:extLst>
                    <a:ext uri="{FF2B5EF4-FFF2-40B4-BE49-F238E27FC236}">
                      <a16:creationId xmlns:a16="http://schemas.microsoft.com/office/drawing/2014/main" id="{B50B41EC-A0FA-48E2-A75D-BAD11B143468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8" name="任意多边形: 形状 1757">
                  <a:extLst>
                    <a:ext uri="{FF2B5EF4-FFF2-40B4-BE49-F238E27FC236}">
                      <a16:creationId xmlns:a16="http://schemas.microsoft.com/office/drawing/2014/main" id="{CBF38E8F-39EE-4715-8CFA-B4EE377AB54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9" name="任意多边形: 形状 1758">
                  <a:extLst>
                    <a:ext uri="{FF2B5EF4-FFF2-40B4-BE49-F238E27FC236}">
                      <a16:creationId xmlns:a16="http://schemas.microsoft.com/office/drawing/2014/main" id="{16E5EC37-4FEE-441F-8945-44231A84B685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0" name="任意多边形: 形状 1759">
                  <a:extLst>
                    <a:ext uri="{FF2B5EF4-FFF2-40B4-BE49-F238E27FC236}">
                      <a16:creationId xmlns:a16="http://schemas.microsoft.com/office/drawing/2014/main" id="{D5C29949-BB71-4D1E-AC86-68D88DB55F4E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1" name="任意多边形: 形状 1760">
                  <a:extLst>
                    <a:ext uri="{FF2B5EF4-FFF2-40B4-BE49-F238E27FC236}">
                      <a16:creationId xmlns:a16="http://schemas.microsoft.com/office/drawing/2014/main" id="{8928056C-0E15-499D-8880-BEB807B69F54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2" name="任意多边形: 形状 1761">
                  <a:extLst>
                    <a:ext uri="{FF2B5EF4-FFF2-40B4-BE49-F238E27FC236}">
                      <a16:creationId xmlns:a16="http://schemas.microsoft.com/office/drawing/2014/main" id="{D45387D5-7325-4060-9D34-951FFE12E42E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3" name="任意多边形: 形状 1762">
                  <a:extLst>
                    <a:ext uri="{FF2B5EF4-FFF2-40B4-BE49-F238E27FC236}">
                      <a16:creationId xmlns:a16="http://schemas.microsoft.com/office/drawing/2014/main" id="{9B8C7054-0C64-4BD3-B2EE-4E4A96405CD2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6" name="组合 1735">
                <a:extLst>
                  <a:ext uri="{FF2B5EF4-FFF2-40B4-BE49-F238E27FC236}">
                    <a16:creationId xmlns:a16="http://schemas.microsoft.com/office/drawing/2014/main" id="{0B8B7C6A-1E88-4FB7-BC19-91225F46F260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748" name="任意多边形: 形状 1747">
                  <a:extLst>
                    <a:ext uri="{FF2B5EF4-FFF2-40B4-BE49-F238E27FC236}">
                      <a16:creationId xmlns:a16="http://schemas.microsoft.com/office/drawing/2014/main" id="{CAE3BCCE-6E47-49AD-AC1B-4C16A6BA161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9" name="任意多边形: 形状 1748">
                  <a:extLst>
                    <a:ext uri="{FF2B5EF4-FFF2-40B4-BE49-F238E27FC236}">
                      <a16:creationId xmlns:a16="http://schemas.microsoft.com/office/drawing/2014/main" id="{F0D30A31-394F-442A-9C41-2D21E6A0E3A6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0" name="任意多边形: 形状 1749">
                  <a:extLst>
                    <a:ext uri="{FF2B5EF4-FFF2-40B4-BE49-F238E27FC236}">
                      <a16:creationId xmlns:a16="http://schemas.microsoft.com/office/drawing/2014/main" id="{B14FEB95-94ED-48BD-BADD-915E78E47E7A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1" name="任意多边形: 形状 1750">
                  <a:extLst>
                    <a:ext uri="{FF2B5EF4-FFF2-40B4-BE49-F238E27FC236}">
                      <a16:creationId xmlns:a16="http://schemas.microsoft.com/office/drawing/2014/main" id="{D8D66EAB-5684-479F-8B25-466F858BD8FF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2" name="任意多边形: 形状 1751">
                  <a:extLst>
                    <a:ext uri="{FF2B5EF4-FFF2-40B4-BE49-F238E27FC236}">
                      <a16:creationId xmlns:a16="http://schemas.microsoft.com/office/drawing/2014/main" id="{55FBB72E-D914-475C-8D9B-D246389E2CDA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3" name="任意多边形: 形状 1752">
                  <a:extLst>
                    <a:ext uri="{FF2B5EF4-FFF2-40B4-BE49-F238E27FC236}">
                      <a16:creationId xmlns:a16="http://schemas.microsoft.com/office/drawing/2014/main" id="{91B20510-6574-4EA3-BB2B-D9FD8AA71D18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4" name="任意多边形: 形状 1753">
                  <a:extLst>
                    <a:ext uri="{FF2B5EF4-FFF2-40B4-BE49-F238E27FC236}">
                      <a16:creationId xmlns:a16="http://schemas.microsoft.com/office/drawing/2014/main" id="{B916888A-D3D2-48FF-87EE-FA1186D47AE7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5" name="任意多边形: 形状 1754">
                  <a:extLst>
                    <a:ext uri="{FF2B5EF4-FFF2-40B4-BE49-F238E27FC236}">
                      <a16:creationId xmlns:a16="http://schemas.microsoft.com/office/drawing/2014/main" id="{0DBC3B14-EE97-443C-A891-C211B291EBC6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737" name="组合 1736">
                <a:extLst>
                  <a:ext uri="{FF2B5EF4-FFF2-40B4-BE49-F238E27FC236}">
                    <a16:creationId xmlns:a16="http://schemas.microsoft.com/office/drawing/2014/main" id="{A35DBAFD-0A63-48BC-AA0E-8136FD19D2E2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738" name="任意多边形: 形状 1737">
                  <a:extLst>
                    <a:ext uri="{FF2B5EF4-FFF2-40B4-BE49-F238E27FC236}">
                      <a16:creationId xmlns:a16="http://schemas.microsoft.com/office/drawing/2014/main" id="{59411C01-72A0-413C-AAED-FF497A280824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9" name="任意多边形: 形状 1738">
                  <a:extLst>
                    <a:ext uri="{FF2B5EF4-FFF2-40B4-BE49-F238E27FC236}">
                      <a16:creationId xmlns:a16="http://schemas.microsoft.com/office/drawing/2014/main" id="{2CEAFA6B-EB13-4886-B779-E64684128D7A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0" name="任意多边形: 形状 1739">
                  <a:extLst>
                    <a:ext uri="{FF2B5EF4-FFF2-40B4-BE49-F238E27FC236}">
                      <a16:creationId xmlns:a16="http://schemas.microsoft.com/office/drawing/2014/main" id="{C0A560DA-2B68-4685-8DC0-089D4137581C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1" name="任意多边形: 形状 1740">
                  <a:extLst>
                    <a:ext uri="{FF2B5EF4-FFF2-40B4-BE49-F238E27FC236}">
                      <a16:creationId xmlns:a16="http://schemas.microsoft.com/office/drawing/2014/main" id="{7729FDA0-7508-4DC4-973C-25DF6F8AD9B8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2" name="任意多边形: 形状 1741">
                  <a:extLst>
                    <a:ext uri="{FF2B5EF4-FFF2-40B4-BE49-F238E27FC236}">
                      <a16:creationId xmlns:a16="http://schemas.microsoft.com/office/drawing/2014/main" id="{FACD73E7-3856-4321-AB1E-1F62105955E9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3" name="任意多边形: 形状 1742">
                  <a:extLst>
                    <a:ext uri="{FF2B5EF4-FFF2-40B4-BE49-F238E27FC236}">
                      <a16:creationId xmlns:a16="http://schemas.microsoft.com/office/drawing/2014/main" id="{5307CD27-0217-4250-B4F9-D5CB517C9AB8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4" name="任意多边形: 形状 1743">
                  <a:extLst>
                    <a:ext uri="{FF2B5EF4-FFF2-40B4-BE49-F238E27FC236}">
                      <a16:creationId xmlns:a16="http://schemas.microsoft.com/office/drawing/2014/main" id="{D21819E7-E300-4BA8-AE16-F689FA7FB1A4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5" name="任意多边形: 形状 1744">
                  <a:extLst>
                    <a:ext uri="{FF2B5EF4-FFF2-40B4-BE49-F238E27FC236}">
                      <a16:creationId xmlns:a16="http://schemas.microsoft.com/office/drawing/2014/main" id="{C72A3FD9-0DD2-4FF2-9487-2741B08F98C5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6" name="任意多边形: 形状 1745">
                  <a:extLst>
                    <a:ext uri="{FF2B5EF4-FFF2-40B4-BE49-F238E27FC236}">
                      <a16:creationId xmlns:a16="http://schemas.microsoft.com/office/drawing/2014/main" id="{19B2AC90-B86E-4988-B410-FC528F84A97F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7" name="任意多边形: 形状 1746">
                  <a:extLst>
                    <a:ext uri="{FF2B5EF4-FFF2-40B4-BE49-F238E27FC236}">
                      <a16:creationId xmlns:a16="http://schemas.microsoft.com/office/drawing/2014/main" id="{003B3D48-9299-4234-B98C-7BE22D101EBC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08" name="组合 1707">
              <a:extLst>
                <a:ext uri="{FF2B5EF4-FFF2-40B4-BE49-F238E27FC236}">
                  <a16:creationId xmlns:a16="http://schemas.microsoft.com/office/drawing/2014/main" id="{C8BDC100-CD65-4395-B743-4472F6297B09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709" name="任意多边形: 形状 1708">
                <a:extLst>
                  <a:ext uri="{FF2B5EF4-FFF2-40B4-BE49-F238E27FC236}">
                    <a16:creationId xmlns:a16="http://schemas.microsoft.com/office/drawing/2014/main" id="{32749250-AF18-46B7-9A9F-172B5EAC41F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0" name="任意多边形: 形状 1709">
                <a:extLst>
                  <a:ext uri="{FF2B5EF4-FFF2-40B4-BE49-F238E27FC236}">
                    <a16:creationId xmlns:a16="http://schemas.microsoft.com/office/drawing/2014/main" id="{F1F1DE9F-F158-4460-8CA8-CAB14A432E8C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1" name="任意多边形: 形状 1710">
                <a:extLst>
                  <a:ext uri="{FF2B5EF4-FFF2-40B4-BE49-F238E27FC236}">
                    <a16:creationId xmlns:a16="http://schemas.microsoft.com/office/drawing/2014/main" id="{E654DB8A-DCC4-4C79-A521-77DCA1DCD2E4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2" name="任意多边形: 形状 1711">
                <a:extLst>
                  <a:ext uri="{FF2B5EF4-FFF2-40B4-BE49-F238E27FC236}">
                    <a16:creationId xmlns:a16="http://schemas.microsoft.com/office/drawing/2014/main" id="{258E5DD8-9276-459C-95ED-9C1BF9405596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3" name="任意多边形: 形状 1712">
                <a:extLst>
                  <a:ext uri="{FF2B5EF4-FFF2-40B4-BE49-F238E27FC236}">
                    <a16:creationId xmlns:a16="http://schemas.microsoft.com/office/drawing/2014/main" id="{4611B55A-7956-4AC2-8975-8EA9D612D637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4" name="任意多边形: 形状 1713">
                <a:extLst>
                  <a:ext uri="{FF2B5EF4-FFF2-40B4-BE49-F238E27FC236}">
                    <a16:creationId xmlns:a16="http://schemas.microsoft.com/office/drawing/2014/main" id="{206B15B1-00FA-49E8-A5F0-095EA01DF9E1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5" name="任意多边形: 形状 1714">
                <a:extLst>
                  <a:ext uri="{FF2B5EF4-FFF2-40B4-BE49-F238E27FC236}">
                    <a16:creationId xmlns:a16="http://schemas.microsoft.com/office/drawing/2014/main" id="{BF105302-F91D-4E15-8B3E-4A9F3F32974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6" name="任意多边形: 形状 1715">
                <a:extLst>
                  <a:ext uri="{FF2B5EF4-FFF2-40B4-BE49-F238E27FC236}">
                    <a16:creationId xmlns:a16="http://schemas.microsoft.com/office/drawing/2014/main" id="{A2CA3611-48D7-4CE4-8F13-070E5027E72F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7" name="任意多边形: 形状 1716">
                <a:extLst>
                  <a:ext uri="{FF2B5EF4-FFF2-40B4-BE49-F238E27FC236}">
                    <a16:creationId xmlns:a16="http://schemas.microsoft.com/office/drawing/2014/main" id="{7E344A30-7965-4126-94AA-800985615E39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8" name="任意多边形: 形状 1717">
                <a:extLst>
                  <a:ext uri="{FF2B5EF4-FFF2-40B4-BE49-F238E27FC236}">
                    <a16:creationId xmlns:a16="http://schemas.microsoft.com/office/drawing/2014/main" id="{D08C5945-D812-46D9-9D52-DEE773D49B9D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19" name="任意多边形: 形状 1718">
                <a:extLst>
                  <a:ext uri="{FF2B5EF4-FFF2-40B4-BE49-F238E27FC236}">
                    <a16:creationId xmlns:a16="http://schemas.microsoft.com/office/drawing/2014/main" id="{AC53C8AF-E207-4E8A-88D3-885EF830ADF3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0" name="任意多边形: 形状 1719">
                <a:extLst>
                  <a:ext uri="{FF2B5EF4-FFF2-40B4-BE49-F238E27FC236}">
                    <a16:creationId xmlns:a16="http://schemas.microsoft.com/office/drawing/2014/main" id="{26AB0279-1E60-4491-AE0E-87A88854704B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1" name="任意多边形: 形状 1720">
                <a:extLst>
                  <a:ext uri="{FF2B5EF4-FFF2-40B4-BE49-F238E27FC236}">
                    <a16:creationId xmlns:a16="http://schemas.microsoft.com/office/drawing/2014/main" id="{16EA1A41-E0B4-49AE-AAEF-36E2CF1736FB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2" name="任意多边形: 形状 1721">
                <a:extLst>
                  <a:ext uri="{FF2B5EF4-FFF2-40B4-BE49-F238E27FC236}">
                    <a16:creationId xmlns:a16="http://schemas.microsoft.com/office/drawing/2014/main" id="{4B83F083-75AF-43ED-AD57-D67B09BC4FE5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3" name="任意多边形: 形状 1722">
                <a:extLst>
                  <a:ext uri="{FF2B5EF4-FFF2-40B4-BE49-F238E27FC236}">
                    <a16:creationId xmlns:a16="http://schemas.microsoft.com/office/drawing/2014/main" id="{65653DAB-CF8D-4DF3-88FD-4F28787C3B8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4" name="任意多边形: 形状 1723">
                <a:extLst>
                  <a:ext uri="{FF2B5EF4-FFF2-40B4-BE49-F238E27FC236}">
                    <a16:creationId xmlns:a16="http://schemas.microsoft.com/office/drawing/2014/main" id="{57A0CFE5-227E-4621-B891-038119D02D9D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5" name="任意多边形: 形状 1724">
                <a:extLst>
                  <a:ext uri="{FF2B5EF4-FFF2-40B4-BE49-F238E27FC236}">
                    <a16:creationId xmlns:a16="http://schemas.microsoft.com/office/drawing/2014/main" id="{EEDF4245-5E32-4F4F-B3E1-A4F1FB979CAD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6" name="任意多边形: 形状 1725">
                <a:extLst>
                  <a:ext uri="{FF2B5EF4-FFF2-40B4-BE49-F238E27FC236}">
                    <a16:creationId xmlns:a16="http://schemas.microsoft.com/office/drawing/2014/main" id="{740A4BCF-FDF4-43EB-93B5-FC3CFB68AEC4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7" name="任意多边形: 形状 1726">
                <a:extLst>
                  <a:ext uri="{FF2B5EF4-FFF2-40B4-BE49-F238E27FC236}">
                    <a16:creationId xmlns:a16="http://schemas.microsoft.com/office/drawing/2014/main" id="{44A18CD6-501A-488C-B807-926BD3218574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8" name="任意多边形: 形状 1727">
                <a:extLst>
                  <a:ext uri="{FF2B5EF4-FFF2-40B4-BE49-F238E27FC236}">
                    <a16:creationId xmlns:a16="http://schemas.microsoft.com/office/drawing/2014/main" id="{FED8CBB8-4FCE-447F-965B-2E531C215618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29" name="任意多边形: 形状 1728">
                <a:extLst>
                  <a:ext uri="{FF2B5EF4-FFF2-40B4-BE49-F238E27FC236}">
                    <a16:creationId xmlns:a16="http://schemas.microsoft.com/office/drawing/2014/main" id="{210DAB19-6D93-46DE-B333-5F286B63B8F0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0" name="任意多边形: 形状 1729">
                <a:extLst>
                  <a:ext uri="{FF2B5EF4-FFF2-40B4-BE49-F238E27FC236}">
                    <a16:creationId xmlns:a16="http://schemas.microsoft.com/office/drawing/2014/main" id="{2552A422-891C-43CE-BF34-6DF88BEE7773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1" name="任意多边形: 形状 1730">
                <a:extLst>
                  <a:ext uri="{FF2B5EF4-FFF2-40B4-BE49-F238E27FC236}">
                    <a16:creationId xmlns:a16="http://schemas.microsoft.com/office/drawing/2014/main" id="{40FC7841-F6B6-49B3-95D3-710B95BE275A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2" name="任意多边形: 形状 1731">
                <a:extLst>
                  <a:ext uri="{FF2B5EF4-FFF2-40B4-BE49-F238E27FC236}">
                    <a16:creationId xmlns:a16="http://schemas.microsoft.com/office/drawing/2014/main" id="{CDEF653A-B421-4A7E-9DDB-FD5891526BC8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3" name="任意多边形: 形状 1732">
                <a:extLst>
                  <a:ext uri="{FF2B5EF4-FFF2-40B4-BE49-F238E27FC236}">
                    <a16:creationId xmlns:a16="http://schemas.microsoft.com/office/drawing/2014/main" id="{A9C03E69-FBF5-4F78-8F1A-BCA71B44E7E2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34" name="任意多边形: 形状 1733">
                <a:extLst>
                  <a:ext uri="{FF2B5EF4-FFF2-40B4-BE49-F238E27FC236}">
                    <a16:creationId xmlns:a16="http://schemas.microsoft.com/office/drawing/2014/main" id="{FC8D9A00-FF9C-4886-823C-F0A90CA8B11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800" name="组合 1799">
            <a:extLst>
              <a:ext uri="{FF2B5EF4-FFF2-40B4-BE49-F238E27FC236}">
                <a16:creationId xmlns:a16="http://schemas.microsoft.com/office/drawing/2014/main" id="{6B31E011-6922-4AA7-BC58-FC3476539678}"/>
              </a:ext>
            </a:extLst>
          </p:cNvPr>
          <p:cNvGrpSpPr/>
          <p:nvPr/>
        </p:nvGrpSpPr>
        <p:grpSpPr>
          <a:xfrm>
            <a:off x="9326455" y="4367181"/>
            <a:ext cx="2041307" cy="440635"/>
            <a:chOff x="1674970" y="7461944"/>
            <a:chExt cx="7953060" cy="1716742"/>
          </a:xfrm>
          <a:effectLst/>
        </p:grpSpPr>
        <p:grpSp>
          <p:nvGrpSpPr>
            <p:cNvPr id="1801" name="组合 1800">
              <a:extLst>
                <a:ext uri="{FF2B5EF4-FFF2-40B4-BE49-F238E27FC236}">
                  <a16:creationId xmlns:a16="http://schemas.microsoft.com/office/drawing/2014/main" id="{F8AFC35C-C485-4FFE-8892-2E89142EF94C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889" name="组合 1888">
                <a:extLst>
                  <a:ext uri="{FF2B5EF4-FFF2-40B4-BE49-F238E27FC236}">
                    <a16:creationId xmlns:a16="http://schemas.microsoft.com/office/drawing/2014/main" id="{6D8499B3-1267-420D-9B10-1FCDD222EBE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900" name="任意多边形: 形状 1899">
                  <a:extLst>
                    <a:ext uri="{FF2B5EF4-FFF2-40B4-BE49-F238E27FC236}">
                      <a16:creationId xmlns:a16="http://schemas.microsoft.com/office/drawing/2014/main" id="{E8A44C42-E864-42B5-A4D4-CD13A7800903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1" name="任意多边形: 形状 1900">
                  <a:extLst>
                    <a:ext uri="{FF2B5EF4-FFF2-40B4-BE49-F238E27FC236}">
                      <a16:creationId xmlns:a16="http://schemas.microsoft.com/office/drawing/2014/main" id="{21932200-EE19-4DE8-8BFC-0783FAEB41C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2" name="任意多边形: 形状 1901">
                  <a:extLst>
                    <a:ext uri="{FF2B5EF4-FFF2-40B4-BE49-F238E27FC236}">
                      <a16:creationId xmlns:a16="http://schemas.microsoft.com/office/drawing/2014/main" id="{8ECBFE6D-A928-4C62-B184-FE53FAFDC875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03" name="任意多边形: 形状 1902">
                  <a:extLst>
                    <a:ext uri="{FF2B5EF4-FFF2-40B4-BE49-F238E27FC236}">
                      <a16:creationId xmlns:a16="http://schemas.microsoft.com/office/drawing/2014/main" id="{C668D703-2B41-4059-B266-9EDF5EA5570A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0" name="组合 1889">
                <a:extLst>
                  <a:ext uri="{FF2B5EF4-FFF2-40B4-BE49-F238E27FC236}">
                    <a16:creationId xmlns:a16="http://schemas.microsoft.com/office/drawing/2014/main" id="{29D827D8-465B-40A8-B44F-02A29F128FCD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897" name="任意多边形: 形状 1896">
                  <a:extLst>
                    <a:ext uri="{FF2B5EF4-FFF2-40B4-BE49-F238E27FC236}">
                      <a16:creationId xmlns:a16="http://schemas.microsoft.com/office/drawing/2014/main" id="{4ED78712-560B-4617-949F-A039B674C9D6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8" name="任意多边形: 形状 1897">
                  <a:extLst>
                    <a:ext uri="{FF2B5EF4-FFF2-40B4-BE49-F238E27FC236}">
                      <a16:creationId xmlns:a16="http://schemas.microsoft.com/office/drawing/2014/main" id="{0C892727-EBAF-417E-934B-050CFD4972C2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9" name="任意多边形: 形状 1898">
                  <a:extLst>
                    <a:ext uri="{FF2B5EF4-FFF2-40B4-BE49-F238E27FC236}">
                      <a16:creationId xmlns:a16="http://schemas.microsoft.com/office/drawing/2014/main" id="{037C2261-E073-4A63-AF89-36C4C623BE4A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1" name="组合 1890">
                <a:extLst>
                  <a:ext uri="{FF2B5EF4-FFF2-40B4-BE49-F238E27FC236}">
                    <a16:creationId xmlns:a16="http://schemas.microsoft.com/office/drawing/2014/main" id="{343FC8AC-746A-42BA-B2D4-0A436F8C2E85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895" name="任意多边形: 形状 1894">
                  <a:extLst>
                    <a:ext uri="{FF2B5EF4-FFF2-40B4-BE49-F238E27FC236}">
                      <a16:creationId xmlns:a16="http://schemas.microsoft.com/office/drawing/2014/main" id="{0E30AA80-721A-40D8-B2AF-6D01A19A0887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96" name="任意多边形: 形状 1895">
                  <a:extLst>
                    <a:ext uri="{FF2B5EF4-FFF2-40B4-BE49-F238E27FC236}">
                      <a16:creationId xmlns:a16="http://schemas.microsoft.com/office/drawing/2014/main" id="{DABF169A-AFF5-481E-8BB4-7CA54965B680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892" name="任意多边形: 形状 1891">
                <a:extLst>
                  <a:ext uri="{FF2B5EF4-FFF2-40B4-BE49-F238E27FC236}">
                    <a16:creationId xmlns:a16="http://schemas.microsoft.com/office/drawing/2014/main" id="{67AD9A23-9839-4CA3-8703-4B471D41BB85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3" name="任意多边形: 形状 1892">
                <a:extLst>
                  <a:ext uri="{FF2B5EF4-FFF2-40B4-BE49-F238E27FC236}">
                    <a16:creationId xmlns:a16="http://schemas.microsoft.com/office/drawing/2014/main" id="{DFA4B578-96F5-48E9-8A00-447A83CB868E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4" name="任意多边形: 形状 1893">
                <a:extLst>
                  <a:ext uri="{FF2B5EF4-FFF2-40B4-BE49-F238E27FC236}">
                    <a16:creationId xmlns:a16="http://schemas.microsoft.com/office/drawing/2014/main" id="{C4552B35-ACBE-4013-9D2F-42B5A9866409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02" name="组合 1801">
              <a:extLst>
                <a:ext uri="{FF2B5EF4-FFF2-40B4-BE49-F238E27FC236}">
                  <a16:creationId xmlns:a16="http://schemas.microsoft.com/office/drawing/2014/main" id="{F8BE54FD-51DB-4B22-B52D-41D48E33E8EB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885" name="任意多边形: 形状 1884">
                <a:extLst>
                  <a:ext uri="{FF2B5EF4-FFF2-40B4-BE49-F238E27FC236}">
                    <a16:creationId xmlns:a16="http://schemas.microsoft.com/office/drawing/2014/main" id="{8DAAF754-E78D-4B32-90ED-ABCCAD31676D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6" name="任意多边形: 形状 1885">
                <a:extLst>
                  <a:ext uri="{FF2B5EF4-FFF2-40B4-BE49-F238E27FC236}">
                    <a16:creationId xmlns:a16="http://schemas.microsoft.com/office/drawing/2014/main" id="{A15C7FD3-1C05-4CDC-957D-CA8163CE5E83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7" name="任意多边形: 形状 1886">
                <a:extLst>
                  <a:ext uri="{FF2B5EF4-FFF2-40B4-BE49-F238E27FC236}">
                    <a16:creationId xmlns:a16="http://schemas.microsoft.com/office/drawing/2014/main" id="{305B1896-6667-4BED-89A4-A8C4718E8E5C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8" name="任意多边形: 形状 1887">
                <a:extLst>
                  <a:ext uri="{FF2B5EF4-FFF2-40B4-BE49-F238E27FC236}">
                    <a16:creationId xmlns:a16="http://schemas.microsoft.com/office/drawing/2014/main" id="{E522B13B-BD24-48D7-B36B-7934407EA2B8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03" name="组合 1802">
              <a:extLst>
                <a:ext uri="{FF2B5EF4-FFF2-40B4-BE49-F238E27FC236}">
                  <a16:creationId xmlns:a16="http://schemas.microsoft.com/office/drawing/2014/main" id="{2FB8A615-F81E-484F-BED1-78137C5CBAA8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882" name="任意多边形: 形状 1881">
                <a:extLst>
                  <a:ext uri="{FF2B5EF4-FFF2-40B4-BE49-F238E27FC236}">
                    <a16:creationId xmlns:a16="http://schemas.microsoft.com/office/drawing/2014/main" id="{787A3A0F-9751-4E85-83C6-1386B52F4324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3" name="任意多边形: 形状 1882">
                <a:extLst>
                  <a:ext uri="{FF2B5EF4-FFF2-40B4-BE49-F238E27FC236}">
                    <a16:creationId xmlns:a16="http://schemas.microsoft.com/office/drawing/2014/main" id="{0465FCD0-B131-4677-9A4E-37D3319BF311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4" name="任意多边形: 形状 1883">
                <a:extLst>
                  <a:ext uri="{FF2B5EF4-FFF2-40B4-BE49-F238E27FC236}">
                    <a16:creationId xmlns:a16="http://schemas.microsoft.com/office/drawing/2014/main" id="{FC093514-8C1C-4DF2-9CB6-DD70F3ECA25D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04" name="组合 1803">
              <a:extLst>
                <a:ext uri="{FF2B5EF4-FFF2-40B4-BE49-F238E27FC236}">
                  <a16:creationId xmlns:a16="http://schemas.microsoft.com/office/drawing/2014/main" id="{16CAED71-9A7A-4747-9CE7-B4ED3740FFA1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880" name="任意多边形: 形状 1879">
                <a:extLst>
                  <a:ext uri="{FF2B5EF4-FFF2-40B4-BE49-F238E27FC236}">
                    <a16:creationId xmlns:a16="http://schemas.microsoft.com/office/drawing/2014/main" id="{5B75D140-2FBC-4EDE-81BE-9EBDDDD01AA6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1" name="任意多边形: 形状 1880">
                <a:extLst>
                  <a:ext uri="{FF2B5EF4-FFF2-40B4-BE49-F238E27FC236}">
                    <a16:creationId xmlns:a16="http://schemas.microsoft.com/office/drawing/2014/main" id="{BDF8614A-3FE2-46EB-94F8-2FB3DB00E013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805" name="任意多边形: 形状 1804">
              <a:extLst>
                <a:ext uri="{FF2B5EF4-FFF2-40B4-BE49-F238E27FC236}">
                  <a16:creationId xmlns:a16="http://schemas.microsoft.com/office/drawing/2014/main" id="{AEC706DD-2B63-4858-BD03-5CC816B1A47A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6" name="任意多边形: 形状 1805">
              <a:extLst>
                <a:ext uri="{FF2B5EF4-FFF2-40B4-BE49-F238E27FC236}">
                  <a16:creationId xmlns:a16="http://schemas.microsoft.com/office/drawing/2014/main" id="{1AC0CF5C-C5EF-4DA6-81ED-2B9695E86B6F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7" name="任意多边形: 形状 1806">
              <a:extLst>
                <a:ext uri="{FF2B5EF4-FFF2-40B4-BE49-F238E27FC236}">
                  <a16:creationId xmlns:a16="http://schemas.microsoft.com/office/drawing/2014/main" id="{DF1452CF-F78D-4E51-910E-A973FF7DEEBB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8" name="任意多边形: 形状 1807">
              <a:extLst>
                <a:ext uri="{FF2B5EF4-FFF2-40B4-BE49-F238E27FC236}">
                  <a16:creationId xmlns:a16="http://schemas.microsoft.com/office/drawing/2014/main" id="{9111DF17-17E0-480F-A79F-11A49B9D5FF0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9" name="任意多边形: 形状 1808">
              <a:extLst>
                <a:ext uri="{FF2B5EF4-FFF2-40B4-BE49-F238E27FC236}">
                  <a16:creationId xmlns:a16="http://schemas.microsoft.com/office/drawing/2014/main" id="{F4702599-383D-4932-AE66-29448257063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810" name="组合 1809">
              <a:extLst>
                <a:ext uri="{FF2B5EF4-FFF2-40B4-BE49-F238E27FC236}">
                  <a16:creationId xmlns:a16="http://schemas.microsoft.com/office/drawing/2014/main" id="{47151284-7967-4DCC-9E05-A09871025652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868" name="组合 1867">
                <a:extLst>
                  <a:ext uri="{FF2B5EF4-FFF2-40B4-BE49-F238E27FC236}">
                    <a16:creationId xmlns:a16="http://schemas.microsoft.com/office/drawing/2014/main" id="{58493884-21AF-44F9-A7FB-CDF979006550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874" name="任意多边形: 形状 1873">
                  <a:extLst>
                    <a:ext uri="{FF2B5EF4-FFF2-40B4-BE49-F238E27FC236}">
                      <a16:creationId xmlns:a16="http://schemas.microsoft.com/office/drawing/2014/main" id="{6D3DF562-CBEE-4A56-800B-CB508692D4FE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875" name="组合 1874">
                  <a:extLst>
                    <a:ext uri="{FF2B5EF4-FFF2-40B4-BE49-F238E27FC236}">
                      <a16:creationId xmlns:a16="http://schemas.microsoft.com/office/drawing/2014/main" id="{A926AB31-B2CF-4D3F-9341-5CDFE3BED9B3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877" name="任意多边形: 形状 1876">
                    <a:extLst>
                      <a:ext uri="{FF2B5EF4-FFF2-40B4-BE49-F238E27FC236}">
                        <a16:creationId xmlns:a16="http://schemas.microsoft.com/office/drawing/2014/main" id="{23FCB16B-37CB-4788-A505-64A027749DD9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8" name="任意多边形: 形状 1877">
                    <a:extLst>
                      <a:ext uri="{FF2B5EF4-FFF2-40B4-BE49-F238E27FC236}">
                        <a16:creationId xmlns:a16="http://schemas.microsoft.com/office/drawing/2014/main" id="{E8B436CB-2929-46D4-883B-FA4FB3D0FDE3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879" name="任意多边形: 形状 1878">
                    <a:extLst>
                      <a:ext uri="{FF2B5EF4-FFF2-40B4-BE49-F238E27FC236}">
                        <a16:creationId xmlns:a16="http://schemas.microsoft.com/office/drawing/2014/main" id="{9E1380DD-0420-4A74-9571-2C0B23C18A81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876" name="任意多边形: 形状 1875">
                  <a:extLst>
                    <a:ext uri="{FF2B5EF4-FFF2-40B4-BE49-F238E27FC236}">
                      <a16:creationId xmlns:a16="http://schemas.microsoft.com/office/drawing/2014/main" id="{FEC30932-CB94-41DF-89AC-46AE0F7AB933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69" name="组合 1868">
                <a:extLst>
                  <a:ext uri="{FF2B5EF4-FFF2-40B4-BE49-F238E27FC236}">
                    <a16:creationId xmlns:a16="http://schemas.microsoft.com/office/drawing/2014/main" id="{06AF8EC2-6161-40B9-8583-BE4151D5ED1C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870" name="任意多边形: 形状 1869">
                  <a:extLst>
                    <a:ext uri="{FF2B5EF4-FFF2-40B4-BE49-F238E27FC236}">
                      <a16:creationId xmlns:a16="http://schemas.microsoft.com/office/drawing/2014/main" id="{BC89C0EE-B914-4D27-9A26-AD5F51A6D21D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1" name="任意多边形: 形状 1870">
                  <a:extLst>
                    <a:ext uri="{FF2B5EF4-FFF2-40B4-BE49-F238E27FC236}">
                      <a16:creationId xmlns:a16="http://schemas.microsoft.com/office/drawing/2014/main" id="{ED00266B-A87D-4B72-805F-9D0075DE8BB5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2" name="任意多边形: 形状 1871">
                  <a:extLst>
                    <a:ext uri="{FF2B5EF4-FFF2-40B4-BE49-F238E27FC236}">
                      <a16:creationId xmlns:a16="http://schemas.microsoft.com/office/drawing/2014/main" id="{C93C7964-67FE-45FB-80BF-9B8D5A17859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3" name="任意多边形: 形状 1872">
                  <a:extLst>
                    <a:ext uri="{FF2B5EF4-FFF2-40B4-BE49-F238E27FC236}">
                      <a16:creationId xmlns:a16="http://schemas.microsoft.com/office/drawing/2014/main" id="{CE790C10-0318-499A-920F-A2E4B0ED57DE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11" name="组合 1810">
              <a:extLst>
                <a:ext uri="{FF2B5EF4-FFF2-40B4-BE49-F238E27FC236}">
                  <a16:creationId xmlns:a16="http://schemas.microsoft.com/office/drawing/2014/main" id="{F9004D37-1792-4C3C-BE9F-40F92989DBB5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839" name="组合 1838">
                <a:extLst>
                  <a:ext uri="{FF2B5EF4-FFF2-40B4-BE49-F238E27FC236}">
                    <a16:creationId xmlns:a16="http://schemas.microsoft.com/office/drawing/2014/main" id="{584786F3-D12A-4C9F-8557-143723CF1468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860" name="任意多边形: 形状 1859">
                  <a:extLst>
                    <a:ext uri="{FF2B5EF4-FFF2-40B4-BE49-F238E27FC236}">
                      <a16:creationId xmlns:a16="http://schemas.microsoft.com/office/drawing/2014/main" id="{BD112B37-71AD-43F3-B484-E3C8059446AE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1" name="任意多边形: 形状 1860">
                  <a:extLst>
                    <a:ext uri="{FF2B5EF4-FFF2-40B4-BE49-F238E27FC236}">
                      <a16:creationId xmlns:a16="http://schemas.microsoft.com/office/drawing/2014/main" id="{F99E4DFB-3324-44EC-9D63-ED47B3B4BF19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2" name="任意多边形: 形状 1861">
                  <a:extLst>
                    <a:ext uri="{FF2B5EF4-FFF2-40B4-BE49-F238E27FC236}">
                      <a16:creationId xmlns:a16="http://schemas.microsoft.com/office/drawing/2014/main" id="{21E1246D-6DE2-44C3-9993-923B62440007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3" name="任意多边形: 形状 1862">
                  <a:extLst>
                    <a:ext uri="{FF2B5EF4-FFF2-40B4-BE49-F238E27FC236}">
                      <a16:creationId xmlns:a16="http://schemas.microsoft.com/office/drawing/2014/main" id="{9BF09403-D459-4789-9616-7F6FEC0C13D7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4" name="任意多边形: 形状 1863">
                  <a:extLst>
                    <a:ext uri="{FF2B5EF4-FFF2-40B4-BE49-F238E27FC236}">
                      <a16:creationId xmlns:a16="http://schemas.microsoft.com/office/drawing/2014/main" id="{E33C8A50-A6E6-4B14-BD96-5C4B712BDD1D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5" name="任意多边形: 形状 1864">
                  <a:extLst>
                    <a:ext uri="{FF2B5EF4-FFF2-40B4-BE49-F238E27FC236}">
                      <a16:creationId xmlns:a16="http://schemas.microsoft.com/office/drawing/2014/main" id="{AD6C0C1C-997E-4123-9A6B-BE9C21ADEC14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6" name="任意多边形: 形状 1865">
                  <a:extLst>
                    <a:ext uri="{FF2B5EF4-FFF2-40B4-BE49-F238E27FC236}">
                      <a16:creationId xmlns:a16="http://schemas.microsoft.com/office/drawing/2014/main" id="{BEAD4851-6E78-411E-B391-3240EFC45559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7" name="任意多边形: 形状 1866">
                  <a:extLst>
                    <a:ext uri="{FF2B5EF4-FFF2-40B4-BE49-F238E27FC236}">
                      <a16:creationId xmlns:a16="http://schemas.microsoft.com/office/drawing/2014/main" id="{FF547D3C-385E-4D8F-AF37-F8A70E5F41E2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40" name="组合 1839">
                <a:extLst>
                  <a:ext uri="{FF2B5EF4-FFF2-40B4-BE49-F238E27FC236}">
                    <a16:creationId xmlns:a16="http://schemas.microsoft.com/office/drawing/2014/main" id="{ACD4019B-8165-4963-99D8-11F257787B12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852" name="任意多边形: 形状 1851">
                  <a:extLst>
                    <a:ext uri="{FF2B5EF4-FFF2-40B4-BE49-F238E27FC236}">
                      <a16:creationId xmlns:a16="http://schemas.microsoft.com/office/drawing/2014/main" id="{FE140137-1B9C-49D4-811F-2DBD314255EB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3" name="任意多边形: 形状 1852">
                  <a:extLst>
                    <a:ext uri="{FF2B5EF4-FFF2-40B4-BE49-F238E27FC236}">
                      <a16:creationId xmlns:a16="http://schemas.microsoft.com/office/drawing/2014/main" id="{2DE06896-0714-48B9-A804-E1E4EDA7E38B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4" name="任意多边形: 形状 1853">
                  <a:extLst>
                    <a:ext uri="{FF2B5EF4-FFF2-40B4-BE49-F238E27FC236}">
                      <a16:creationId xmlns:a16="http://schemas.microsoft.com/office/drawing/2014/main" id="{19B5A2FF-D124-413E-B403-BE67372D1205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5" name="任意多边形: 形状 1854">
                  <a:extLst>
                    <a:ext uri="{FF2B5EF4-FFF2-40B4-BE49-F238E27FC236}">
                      <a16:creationId xmlns:a16="http://schemas.microsoft.com/office/drawing/2014/main" id="{E01E8E68-6996-472F-B1C3-389D5A466C12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6" name="任意多边形: 形状 1855">
                  <a:extLst>
                    <a:ext uri="{FF2B5EF4-FFF2-40B4-BE49-F238E27FC236}">
                      <a16:creationId xmlns:a16="http://schemas.microsoft.com/office/drawing/2014/main" id="{9DB8451D-B223-44D1-B1B5-497FFB582125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7" name="任意多边形: 形状 1856">
                  <a:extLst>
                    <a:ext uri="{FF2B5EF4-FFF2-40B4-BE49-F238E27FC236}">
                      <a16:creationId xmlns:a16="http://schemas.microsoft.com/office/drawing/2014/main" id="{2A42CB9F-0269-48B2-96E1-0C94B5E17D93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8" name="任意多边形: 形状 1857">
                  <a:extLst>
                    <a:ext uri="{FF2B5EF4-FFF2-40B4-BE49-F238E27FC236}">
                      <a16:creationId xmlns:a16="http://schemas.microsoft.com/office/drawing/2014/main" id="{9AEEEABF-2AB3-4131-B1D1-9BC8857E05FF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9" name="任意多边形: 形状 1858">
                  <a:extLst>
                    <a:ext uri="{FF2B5EF4-FFF2-40B4-BE49-F238E27FC236}">
                      <a16:creationId xmlns:a16="http://schemas.microsoft.com/office/drawing/2014/main" id="{E5B80C99-31E8-4C12-A7E1-D37A09137AC7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41" name="组合 1840">
                <a:extLst>
                  <a:ext uri="{FF2B5EF4-FFF2-40B4-BE49-F238E27FC236}">
                    <a16:creationId xmlns:a16="http://schemas.microsoft.com/office/drawing/2014/main" id="{027DF9C7-3EE1-4969-9312-97980B6937F7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842" name="任意多边形: 形状 1841">
                  <a:extLst>
                    <a:ext uri="{FF2B5EF4-FFF2-40B4-BE49-F238E27FC236}">
                      <a16:creationId xmlns:a16="http://schemas.microsoft.com/office/drawing/2014/main" id="{A0A02ABB-FF7B-42C2-A22D-4DAF91B89330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3" name="任意多边形: 形状 1842">
                  <a:extLst>
                    <a:ext uri="{FF2B5EF4-FFF2-40B4-BE49-F238E27FC236}">
                      <a16:creationId xmlns:a16="http://schemas.microsoft.com/office/drawing/2014/main" id="{D791DD90-7D2A-46E5-9E9B-77B329C71497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4" name="任意多边形: 形状 1843">
                  <a:extLst>
                    <a:ext uri="{FF2B5EF4-FFF2-40B4-BE49-F238E27FC236}">
                      <a16:creationId xmlns:a16="http://schemas.microsoft.com/office/drawing/2014/main" id="{42641A66-E77D-44AD-900F-AFE836684ECB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5" name="任意多边形: 形状 1844">
                  <a:extLst>
                    <a:ext uri="{FF2B5EF4-FFF2-40B4-BE49-F238E27FC236}">
                      <a16:creationId xmlns:a16="http://schemas.microsoft.com/office/drawing/2014/main" id="{3BC8869F-D9C8-4706-A1E7-79F285092B5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6" name="任意多边形: 形状 1845">
                  <a:extLst>
                    <a:ext uri="{FF2B5EF4-FFF2-40B4-BE49-F238E27FC236}">
                      <a16:creationId xmlns:a16="http://schemas.microsoft.com/office/drawing/2014/main" id="{02D6729C-B43E-41DB-9CB2-181C7103C4F0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7" name="任意多边形: 形状 1846">
                  <a:extLst>
                    <a:ext uri="{FF2B5EF4-FFF2-40B4-BE49-F238E27FC236}">
                      <a16:creationId xmlns:a16="http://schemas.microsoft.com/office/drawing/2014/main" id="{3D20097B-4E6E-4D15-A558-187644DD2B51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8" name="任意多边形: 形状 1847">
                  <a:extLst>
                    <a:ext uri="{FF2B5EF4-FFF2-40B4-BE49-F238E27FC236}">
                      <a16:creationId xmlns:a16="http://schemas.microsoft.com/office/drawing/2014/main" id="{1425BEC5-E6B2-435D-B5D9-D595AFA0023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9" name="任意多边形: 形状 1848">
                  <a:extLst>
                    <a:ext uri="{FF2B5EF4-FFF2-40B4-BE49-F238E27FC236}">
                      <a16:creationId xmlns:a16="http://schemas.microsoft.com/office/drawing/2014/main" id="{6F5FB399-C22F-4F77-9BD7-1450414064C5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0" name="任意多边形: 形状 1849">
                  <a:extLst>
                    <a:ext uri="{FF2B5EF4-FFF2-40B4-BE49-F238E27FC236}">
                      <a16:creationId xmlns:a16="http://schemas.microsoft.com/office/drawing/2014/main" id="{822AE4E1-93CC-48FA-AD5D-BA47BB486E98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1" name="任意多边形: 形状 1850">
                  <a:extLst>
                    <a:ext uri="{FF2B5EF4-FFF2-40B4-BE49-F238E27FC236}">
                      <a16:creationId xmlns:a16="http://schemas.microsoft.com/office/drawing/2014/main" id="{A73204EB-F5A8-436B-8205-2719B0E042E1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12" name="组合 1811">
              <a:extLst>
                <a:ext uri="{FF2B5EF4-FFF2-40B4-BE49-F238E27FC236}">
                  <a16:creationId xmlns:a16="http://schemas.microsoft.com/office/drawing/2014/main" id="{8085F3A8-3784-439F-81A0-6D47A814BE57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813" name="任意多边形: 形状 1812">
                <a:extLst>
                  <a:ext uri="{FF2B5EF4-FFF2-40B4-BE49-F238E27FC236}">
                    <a16:creationId xmlns:a16="http://schemas.microsoft.com/office/drawing/2014/main" id="{8DAC5412-7C8C-45D8-8311-2FF353C34127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4" name="任意多边形: 形状 1813">
                <a:extLst>
                  <a:ext uri="{FF2B5EF4-FFF2-40B4-BE49-F238E27FC236}">
                    <a16:creationId xmlns:a16="http://schemas.microsoft.com/office/drawing/2014/main" id="{8219FEED-A0DD-4B50-99C3-BFF0602DCED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5" name="任意多边形: 形状 1814">
                <a:extLst>
                  <a:ext uri="{FF2B5EF4-FFF2-40B4-BE49-F238E27FC236}">
                    <a16:creationId xmlns:a16="http://schemas.microsoft.com/office/drawing/2014/main" id="{15192BBF-CE0E-45D3-A040-8B68E57C3CF0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6" name="任意多边形: 形状 1815">
                <a:extLst>
                  <a:ext uri="{FF2B5EF4-FFF2-40B4-BE49-F238E27FC236}">
                    <a16:creationId xmlns:a16="http://schemas.microsoft.com/office/drawing/2014/main" id="{626E0076-1243-4C1C-B315-68A0B63C2890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7" name="任意多边形: 形状 1816">
                <a:extLst>
                  <a:ext uri="{FF2B5EF4-FFF2-40B4-BE49-F238E27FC236}">
                    <a16:creationId xmlns:a16="http://schemas.microsoft.com/office/drawing/2014/main" id="{D5DE1209-910F-4C7B-AF85-366F90102AD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8" name="任意多边形: 形状 1817">
                <a:extLst>
                  <a:ext uri="{FF2B5EF4-FFF2-40B4-BE49-F238E27FC236}">
                    <a16:creationId xmlns:a16="http://schemas.microsoft.com/office/drawing/2014/main" id="{36F03245-B273-4A6E-A037-CC0F9676C180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19" name="任意多边形: 形状 1818">
                <a:extLst>
                  <a:ext uri="{FF2B5EF4-FFF2-40B4-BE49-F238E27FC236}">
                    <a16:creationId xmlns:a16="http://schemas.microsoft.com/office/drawing/2014/main" id="{04DE15D8-57E6-42AA-9A44-CD9B62CD7C7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0" name="任意多边形: 形状 1819">
                <a:extLst>
                  <a:ext uri="{FF2B5EF4-FFF2-40B4-BE49-F238E27FC236}">
                    <a16:creationId xmlns:a16="http://schemas.microsoft.com/office/drawing/2014/main" id="{48E0DBA3-9548-4315-857B-7E6C6044AE16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1" name="任意多边形: 形状 1820">
                <a:extLst>
                  <a:ext uri="{FF2B5EF4-FFF2-40B4-BE49-F238E27FC236}">
                    <a16:creationId xmlns:a16="http://schemas.microsoft.com/office/drawing/2014/main" id="{62AACD4A-35A2-4505-98FC-66F8A1A7C48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2" name="任意多边形: 形状 1821">
                <a:extLst>
                  <a:ext uri="{FF2B5EF4-FFF2-40B4-BE49-F238E27FC236}">
                    <a16:creationId xmlns:a16="http://schemas.microsoft.com/office/drawing/2014/main" id="{D0B19893-E353-4E69-9AFB-79887801A8AE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3" name="任意多边形: 形状 1822">
                <a:extLst>
                  <a:ext uri="{FF2B5EF4-FFF2-40B4-BE49-F238E27FC236}">
                    <a16:creationId xmlns:a16="http://schemas.microsoft.com/office/drawing/2014/main" id="{8F04C829-8EB0-497D-9D84-371638EEAAB5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4" name="任意多边形: 形状 1823">
                <a:extLst>
                  <a:ext uri="{FF2B5EF4-FFF2-40B4-BE49-F238E27FC236}">
                    <a16:creationId xmlns:a16="http://schemas.microsoft.com/office/drawing/2014/main" id="{BFECD243-506A-4A6D-8F8E-3322AD1ED17E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5" name="任意多边形: 形状 1824">
                <a:extLst>
                  <a:ext uri="{FF2B5EF4-FFF2-40B4-BE49-F238E27FC236}">
                    <a16:creationId xmlns:a16="http://schemas.microsoft.com/office/drawing/2014/main" id="{F364F635-46FD-4504-9AC0-44030F012CE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6" name="任意多边形: 形状 1825">
                <a:extLst>
                  <a:ext uri="{FF2B5EF4-FFF2-40B4-BE49-F238E27FC236}">
                    <a16:creationId xmlns:a16="http://schemas.microsoft.com/office/drawing/2014/main" id="{9975D1C5-B4DC-47ED-A28C-8397635D9CBD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7" name="任意多边形: 形状 1826">
                <a:extLst>
                  <a:ext uri="{FF2B5EF4-FFF2-40B4-BE49-F238E27FC236}">
                    <a16:creationId xmlns:a16="http://schemas.microsoft.com/office/drawing/2014/main" id="{617798FA-4C74-42EA-8B1F-361FA5A8ED85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8" name="任意多边形: 形状 1827">
                <a:extLst>
                  <a:ext uri="{FF2B5EF4-FFF2-40B4-BE49-F238E27FC236}">
                    <a16:creationId xmlns:a16="http://schemas.microsoft.com/office/drawing/2014/main" id="{214A86E0-19D2-465C-B9FB-19FE0410D1D2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29" name="任意多边形: 形状 1828">
                <a:extLst>
                  <a:ext uri="{FF2B5EF4-FFF2-40B4-BE49-F238E27FC236}">
                    <a16:creationId xmlns:a16="http://schemas.microsoft.com/office/drawing/2014/main" id="{CD259B48-880D-4E12-BDEF-AA4DC4130221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0" name="任意多边形: 形状 1829">
                <a:extLst>
                  <a:ext uri="{FF2B5EF4-FFF2-40B4-BE49-F238E27FC236}">
                    <a16:creationId xmlns:a16="http://schemas.microsoft.com/office/drawing/2014/main" id="{57018135-D32F-4053-BF4B-DE11D56F7957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1" name="任意多边形: 形状 1830">
                <a:extLst>
                  <a:ext uri="{FF2B5EF4-FFF2-40B4-BE49-F238E27FC236}">
                    <a16:creationId xmlns:a16="http://schemas.microsoft.com/office/drawing/2014/main" id="{FE4CBE08-EF19-4FE0-A11C-695F9020621B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2" name="任意多边形: 形状 1831">
                <a:extLst>
                  <a:ext uri="{FF2B5EF4-FFF2-40B4-BE49-F238E27FC236}">
                    <a16:creationId xmlns:a16="http://schemas.microsoft.com/office/drawing/2014/main" id="{9D8F2E4C-25D0-4076-A635-2F7005F86A00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3" name="任意多边形: 形状 1832">
                <a:extLst>
                  <a:ext uri="{FF2B5EF4-FFF2-40B4-BE49-F238E27FC236}">
                    <a16:creationId xmlns:a16="http://schemas.microsoft.com/office/drawing/2014/main" id="{4DFBEA68-A2E6-4001-AF12-22BA962EDDC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4" name="任意多边形: 形状 1833">
                <a:extLst>
                  <a:ext uri="{FF2B5EF4-FFF2-40B4-BE49-F238E27FC236}">
                    <a16:creationId xmlns:a16="http://schemas.microsoft.com/office/drawing/2014/main" id="{7C96BE01-6033-4BA1-A1D6-859CC716075B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5" name="任意多边形: 形状 1834">
                <a:extLst>
                  <a:ext uri="{FF2B5EF4-FFF2-40B4-BE49-F238E27FC236}">
                    <a16:creationId xmlns:a16="http://schemas.microsoft.com/office/drawing/2014/main" id="{B26AF7C3-51D6-4CB6-994F-BC20CC9F9C3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6" name="任意多边形: 形状 1835">
                <a:extLst>
                  <a:ext uri="{FF2B5EF4-FFF2-40B4-BE49-F238E27FC236}">
                    <a16:creationId xmlns:a16="http://schemas.microsoft.com/office/drawing/2014/main" id="{2BCF4043-4640-417C-A68E-6B64560E89A8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7" name="任意多边形: 形状 1836">
                <a:extLst>
                  <a:ext uri="{FF2B5EF4-FFF2-40B4-BE49-F238E27FC236}">
                    <a16:creationId xmlns:a16="http://schemas.microsoft.com/office/drawing/2014/main" id="{9F87AA9C-2ABE-44D3-B3DC-F27FE9E85E08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38" name="任意多边形: 形状 1837">
                <a:extLst>
                  <a:ext uri="{FF2B5EF4-FFF2-40B4-BE49-F238E27FC236}">
                    <a16:creationId xmlns:a16="http://schemas.microsoft.com/office/drawing/2014/main" id="{AE9B4E82-7B9C-41E9-8122-BCDCCD1B8F68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906" name="矩形 1905">
            <a:extLst>
              <a:ext uri="{FF2B5EF4-FFF2-40B4-BE49-F238E27FC236}">
                <a16:creationId xmlns:a16="http://schemas.microsoft.com/office/drawing/2014/main" id="{0FE2AA20-A962-4E0B-8904-AB2753689BCA}"/>
              </a:ext>
            </a:extLst>
          </p:cNvPr>
          <p:cNvSpPr/>
          <p:nvPr/>
        </p:nvSpPr>
        <p:spPr>
          <a:xfrm>
            <a:off x="2444775" y="5592565"/>
            <a:ext cx="7302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>
                    <a:lumMod val="65000"/>
                  </a:schemeClr>
                </a:solidFill>
              </a:rPr>
              <a:t>是杭州知府林启为实现实业救国、教育救国的宏愿于</a:t>
            </a:r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</a:rPr>
              <a:t>1897</a:t>
            </a:r>
            <a:r>
              <a:rPr lang="zh-CN" altLang="en-US" sz="1600" dirty="0">
                <a:solidFill>
                  <a:schemeClr val="bg1">
                    <a:lumMod val="65000"/>
                  </a:schemeClr>
                </a:solidFill>
              </a:rPr>
              <a:t>年创办的，是我国最早创办的新学教育机构之一</a:t>
            </a:r>
          </a:p>
        </p:txBody>
      </p:sp>
    </p:spTree>
    <p:extLst>
      <p:ext uri="{BB962C8B-B14F-4D97-AF65-F5344CB8AC3E}">
        <p14:creationId xmlns:p14="http://schemas.microsoft.com/office/powerpoint/2010/main" val="3669336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文本框 64">
            <a:extLst>
              <a:ext uri="{FF2B5EF4-FFF2-40B4-BE49-F238E27FC236}">
                <a16:creationId xmlns:a16="http://schemas.microsoft.com/office/drawing/2014/main" id="{3BF1750D-CEC4-4CD5-A368-0810C0872E56}"/>
              </a:ext>
            </a:extLst>
          </p:cNvPr>
          <p:cNvSpPr txBox="1"/>
          <p:nvPr/>
        </p:nvSpPr>
        <p:spPr>
          <a:xfrm>
            <a:off x="5372084" y="771823"/>
            <a:ext cx="14478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合作学校</a:t>
            </a:r>
          </a:p>
        </p:txBody>
      </p:sp>
      <p:cxnSp>
        <p:nvCxnSpPr>
          <p:cNvPr id="66" name="直接连接符 65">
            <a:extLst>
              <a:ext uri="{FF2B5EF4-FFF2-40B4-BE49-F238E27FC236}">
                <a16:creationId xmlns:a16="http://schemas.microsoft.com/office/drawing/2014/main" id="{5090CABB-FCF0-4987-B516-D378704F08DD}"/>
              </a:ext>
            </a:extLst>
          </p:cNvPr>
          <p:cNvCxnSpPr>
            <a:cxnSpLocks/>
          </p:cNvCxnSpPr>
          <p:nvPr/>
        </p:nvCxnSpPr>
        <p:spPr>
          <a:xfrm>
            <a:off x="3657197" y="981075"/>
            <a:ext cx="1649925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id="{034C8445-1C5E-4EB8-A24D-CE8408369E9B}"/>
              </a:ext>
            </a:extLst>
          </p:cNvPr>
          <p:cNvCxnSpPr>
            <a:cxnSpLocks/>
          </p:cNvCxnSpPr>
          <p:nvPr/>
        </p:nvCxnSpPr>
        <p:spPr>
          <a:xfrm>
            <a:off x="6819916" y="981075"/>
            <a:ext cx="1714887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矩形 48">
            <a:extLst>
              <a:ext uri="{FF2B5EF4-FFF2-40B4-BE49-F238E27FC236}">
                <a16:creationId xmlns:a16="http://schemas.microsoft.com/office/drawing/2014/main" id="{1E8A938A-AA07-4C21-B0EC-A42080D2DEB2}"/>
              </a:ext>
            </a:extLst>
          </p:cNvPr>
          <p:cNvSpPr/>
          <p:nvPr/>
        </p:nvSpPr>
        <p:spPr>
          <a:xfrm rot="8100000">
            <a:off x="6587909" y="180238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矩形 55">
            <a:extLst>
              <a:ext uri="{FF2B5EF4-FFF2-40B4-BE49-F238E27FC236}">
                <a16:creationId xmlns:a16="http://schemas.microsoft.com/office/drawing/2014/main" id="{EE5013C4-8FA7-45F8-B434-3F459C9795E9}"/>
              </a:ext>
            </a:extLst>
          </p:cNvPr>
          <p:cNvSpPr/>
          <p:nvPr/>
        </p:nvSpPr>
        <p:spPr>
          <a:xfrm rot="8100000">
            <a:off x="3977739" y="181321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矩形 56">
            <a:extLst>
              <a:ext uri="{FF2B5EF4-FFF2-40B4-BE49-F238E27FC236}">
                <a16:creationId xmlns:a16="http://schemas.microsoft.com/office/drawing/2014/main" id="{3BA1F555-4860-470A-8836-01D132402E4A}"/>
              </a:ext>
            </a:extLst>
          </p:cNvPr>
          <p:cNvSpPr/>
          <p:nvPr/>
        </p:nvSpPr>
        <p:spPr>
          <a:xfrm rot="8100000">
            <a:off x="2667239" y="312371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9FE3279B-E6DA-41D8-A027-FA293914EC8D}"/>
              </a:ext>
            </a:extLst>
          </p:cNvPr>
          <p:cNvSpPr/>
          <p:nvPr/>
        </p:nvSpPr>
        <p:spPr>
          <a:xfrm rot="8100000">
            <a:off x="9164232" y="1763123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9E98F118-76DE-4068-B2DA-C0F89AEDE082}"/>
              </a:ext>
            </a:extLst>
          </p:cNvPr>
          <p:cNvSpPr/>
          <p:nvPr/>
        </p:nvSpPr>
        <p:spPr>
          <a:xfrm rot="8100000">
            <a:off x="1367569" y="182404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矩形 61">
            <a:extLst>
              <a:ext uri="{FF2B5EF4-FFF2-40B4-BE49-F238E27FC236}">
                <a16:creationId xmlns:a16="http://schemas.microsoft.com/office/drawing/2014/main" id="{D0F69522-C16E-4386-89AE-DC59CF064B61}"/>
              </a:ext>
            </a:extLst>
          </p:cNvPr>
          <p:cNvSpPr/>
          <p:nvPr/>
        </p:nvSpPr>
        <p:spPr>
          <a:xfrm rot="8100000">
            <a:off x="7859147" y="3073623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887B40C6-FBB7-4D24-B288-AB9FCE91CA53}"/>
              </a:ext>
            </a:extLst>
          </p:cNvPr>
          <p:cNvGrpSpPr/>
          <p:nvPr/>
        </p:nvGrpSpPr>
        <p:grpSpPr>
          <a:xfrm>
            <a:off x="1273060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16AF5792-5A8D-4B48-9AA7-D7BD05098734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57" name="组合 156">
                <a:extLst>
                  <a:ext uri="{FF2B5EF4-FFF2-40B4-BE49-F238E27FC236}">
                    <a16:creationId xmlns:a16="http://schemas.microsoft.com/office/drawing/2014/main" id="{9916F2D8-9484-4ABB-A6C8-5B1BF7EE449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B09B4F0A-58D0-4D90-B2F4-098019094C9D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3FE83676-3CE4-41CD-BEDE-4C643FC21053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86686C70-4D91-46BD-B75A-554DD3D16BD5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5F87682E-A7DD-4CED-B614-F4873F933FC3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8" name="组合 157">
                <a:extLst>
                  <a:ext uri="{FF2B5EF4-FFF2-40B4-BE49-F238E27FC236}">
                    <a16:creationId xmlns:a16="http://schemas.microsoft.com/office/drawing/2014/main" id="{18A5B265-B30C-4D9F-9AFF-D1706DC35795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43D1C5C1-16B9-420A-9CB9-57A0486B96FC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368F8B94-163F-44D2-AD2B-B9E5D3332C29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4575E118-07BE-47A2-9E09-B134EA2135AC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" name="组合 158">
                <a:extLst>
                  <a:ext uri="{FF2B5EF4-FFF2-40B4-BE49-F238E27FC236}">
                    <a16:creationId xmlns:a16="http://schemas.microsoft.com/office/drawing/2014/main" id="{83DA551D-BA7F-4631-AF6E-44F80BD8B3AE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FC0E29EB-DAF4-4494-A962-EC7AE1725D3F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080FC4BF-4E70-4426-8A46-A7791DD9C214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C8367A46-1592-4B55-8BE0-B2A2F1E59D9A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14EA2EDC-8ED7-4352-89D1-5B1AF7D75A0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97030B00-860D-44D2-8D9C-879C0A0355CB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0" name="组合 69">
              <a:extLst>
                <a:ext uri="{FF2B5EF4-FFF2-40B4-BE49-F238E27FC236}">
                  <a16:creationId xmlns:a16="http://schemas.microsoft.com/office/drawing/2014/main" id="{83584697-59EE-4140-AA9A-B00A58E50692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9D600DFE-E3BD-4D50-9E39-8A124A27E728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81B4DF2D-E72C-46CC-A1BF-E478C7CDE66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0E0F2385-B130-430C-8190-1B633D3C3E5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7A64422F-E3C5-4072-88B6-D684CF0DC55A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1" name="组合 70">
              <a:extLst>
                <a:ext uri="{FF2B5EF4-FFF2-40B4-BE49-F238E27FC236}">
                  <a16:creationId xmlns:a16="http://schemas.microsoft.com/office/drawing/2014/main" id="{C9EF7C06-45CA-42C9-9E72-4267A92DC645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B84F80F4-876B-4277-A4D3-EE046884A42A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135888CB-A5E0-4F71-9BFA-D56F5C2AB36B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7A592E18-34F4-4544-8F7D-F4783EF75219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2" name="组合 71">
              <a:extLst>
                <a:ext uri="{FF2B5EF4-FFF2-40B4-BE49-F238E27FC236}">
                  <a16:creationId xmlns:a16="http://schemas.microsoft.com/office/drawing/2014/main" id="{38F11CCB-5BC1-4E02-B74F-A07D7C239241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21BD70FC-446A-48FC-9128-41E7F51BAAE2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D2BF587C-558A-421F-B35C-9E53E05C028D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AB722D6-F225-4F56-87C2-3F92FD1C042C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:a16="http://schemas.microsoft.com/office/drawing/2014/main" id="{BAEE8E36-70A0-494C-B278-F9D664C7DA76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:a16="http://schemas.microsoft.com/office/drawing/2014/main" id="{35982F55-95CA-43F3-A34B-3CDBF058CB79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:a16="http://schemas.microsoft.com/office/drawing/2014/main" id="{0D82A76C-1B3D-4462-8AF3-76DE37A1668E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:a16="http://schemas.microsoft.com/office/drawing/2014/main" id="{625B7553-CE2C-4390-B0D8-44EFEBCFA99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270CAB4B-6067-4810-90BF-ED60615B5873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36" name="组合 135">
                <a:extLst>
                  <a:ext uri="{FF2B5EF4-FFF2-40B4-BE49-F238E27FC236}">
                    <a16:creationId xmlns:a16="http://schemas.microsoft.com/office/drawing/2014/main" id="{CD425499-8524-49AD-90AB-E2803D92C506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42" name="任意多边形: 形状 141">
                  <a:extLst>
                    <a:ext uri="{FF2B5EF4-FFF2-40B4-BE49-F238E27FC236}">
                      <a16:creationId xmlns:a16="http://schemas.microsoft.com/office/drawing/2014/main" id="{B11842C7-D5FA-49D9-9729-930198F8E8F5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43" name="组合 142">
                  <a:extLst>
                    <a:ext uri="{FF2B5EF4-FFF2-40B4-BE49-F238E27FC236}">
                      <a16:creationId xmlns:a16="http://schemas.microsoft.com/office/drawing/2014/main" id="{33FAA337-894F-4F45-AA8D-4598A2D1EAE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45" name="任意多边形: 形状 144">
                    <a:extLst>
                      <a:ext uri="{FF2B5EF4-FFF2-40B4-BE49-F238E27FC236}">
                        <a16:creationId xmlns:a16="http://schemas.microsoft.com/office/drawing/2014/main" id="{5729CCBD-01B9-4E65-A3CA-56B0828BE81C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6" name="任意多边形: 形状 145">
                    <a:extLst>
                      <a:ext uri="{FF2B5EF4-FFF2-40B4-BE49-F238E27FC236}">
                        <a16:creationId xmlns:a16="http://schemas.microsoft.com/office/drawing/2014/main" id="{D3490E4E-7A2B-4B55-BB84-625D1DE0636E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47" name="任意多边形: 形状 146">
                    <a:extLst>
                      <a:ext uri="{FF2B5EF4-FFF2-40B4-BE49-F238E27FC236}">
                        <a16:creationId xmlns:a16="http://schemas.microsoft.com/office/drawing/2014/main" id="{25B5F1FE-EFBA-4E2F-B00D-6B99C6EE0035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44" name="任意多边形: 形状 143">
                  <a:extLst>
                    <a:ext uri="{FF2B5EF4-FFF2-40B4-BE49-F238E27FC236}">
                      <a16:creationId xmlns:a16="http://schemas.microsoft.com/office/drawing/2014/main" id="{F14635F0-640B-48B7-BCDA-45EBDD8F64E7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7" name="组合 136">
                <a:extLst>
                  <a:ext uri="{FF2B5EF4-FFF2-40B4-BE49-F238E27FC236}">
                    <a16:creationId xmlns:a16="http://schemas.microsoft.com/office/drawing/2014/main" id="{BA56558C-44E9-4C72-B9B1-5CDC30AF5C2B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F2043F85-59A3-48B8-A31B-93A09975542F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05B3461C-891F-4B5D-9663-FE78EB7DF449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F0115C88-2297-41B8-9E31-23291C166544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1" name="任意多边形: 形状 140">
                  <a:extLst>
                    <a:ext uri="{FF2B5EF4-FFF2-40B4-BE49-F238E27FC236}">
                      <a16:creationId xmlns:a16="http://schemas.microsoft.com/office/drawing/2014/main" id="{CA40198E-C13A-4191-A69C-CD4809095694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9" name="组合 78">
              <a:extLst>
                <a:ext uri="{FF2B5EF4-FFF2-40B4-BE49-F238E27FC236}">
                  <a16:creationId xmlns:a16="http://schemas.microsoft.com/office/drawing/2014/main" id="{939B82D5-45F3-4ADE-86C9-2762D563AB1B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07" name="组合 106">
                <a:extLst>
                  <a:ext uri="{FF2B5EF4-FFF2-40B4-BE49-F238E27FC236}">
                    <a16:creationId xmlns:a16="http://schemas.microsoft.com/office/drawing/2014/main" id="{AFCB91AF-5A32-4F6B-B8EA-B6661FC237DF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28" name="任意多边形: 形状 127">
                  <a:extLst>
                    <a:ext uri="{FF2B5EF4-FFF2-40B4-BE49-F238E27FC236}">
                      <a16:creationId xmlns:a16="http://schemas.microsoft.com/office/drawing/2014/main" id="{9DF5CC71-1206-4AC3-869B-778DE5ACA360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9" name="任意多边形: 形状 128">
                  <a:extLst>
                    <a:ext uri="{FF2B5EF4-FFF2-40B4-BE49-F238E27FC236}">
                      <a16:creationId xmlns:a16="http://schemas.microsoft.com/office/drawing/2014/main" id="{1E38D49D-C941-480E-BD9E-DCFE0FBE219F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0" name="任意多边形: 形状 129">
                  <a:extLst>
                    <a:ext uri="{FF2B5EF4-FFF2-40B4-BE49-F238E27FC236}">
                      <a16:creationId xmlns:a16="http://schemas.microsoft.com/office/drawing/2014/main" id="{0034DBF5-6DE7-4FE3-A897-D7C09774C5D6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1" name="任意多边形: 形状 130">
                  <a:extLst>
                    <a:ext uri="{FF2B5EF4-FFF2-40B4-BE49-F238E27FC236}">
                      <a16:creationId xmlns:a16="http://schemas.microsoft.com/office/drawing/2014/main" id="{3826125C-7321-47D9-82FC-72AA42DC38B0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2" name="任意多边形: 形状 131">
                  <a:extLst>
                    <a:ext uri="{FF2B5EF4-FFF2-40B4-BE49-F238E27FC236}">
                      <a16:creationId xmlns:a16="http://schemas.microsoft.com/office/drawing/2014/main" id="{F1732C24-EEE3-4D92-AB65-904E96424C9A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3" name="任意多边形: 形状 132">
                  <a:extLst>
                    <a:ext uri="{FF2B5EF4-FFF2-40B4-BE49-F238E27FC236}">
                      <a16:creationId xmlns:a16="http://schemas.microsoft.com/office/drawing/2014/main" id="{4C772F57-9462-4006-9EF3-7DCA3EE3E716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4" name="任意多边形: 形状 133">
                  <a:extLst>
                    <a:ext uri="{FF2B5EF4-FFF2-40B4-BE49-F238E27FC236}">
                      <a16:creationId xmlns:a16="http://schemas.microsoft.com/office/drawing/2014/main" id="{3A0781A1-685F-4AE8-A42F-A41A549DF354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5" name="任意多边形: 形状 134">
                  <a:extLst>
                    <a:ext uri="{FF2B5EF4-FFF2-40B4-BE49-F238E27FC236}">
                      <a16:creationId xmlns:a16="http://schemas.microsoft.com/office/drawing/2014/main" id="{F76881A2-7652-47C0-A452-D6D4F419EA71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8" name="组合 107">
                <a:extLst>
                  <a:ext uri="{FF2B5EF4-FFF2-40B4-BE49-F238E27FC236}">
                    <a16:creationId xmlns:a16="http://schemas.microsoft.com/office/drawing/2014/main" id="{E60452D6-D7F5-40B4-BD9E-B742EF13B2B8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20" name="任意多边形: 形状 119">
                  <a:extLst>
                    <a:ext uri="{FF2B5EF4-FFF2-40B4-BE49-F238E27FC236}">
                      <a16:creationId xmlns:a16="http://schemas.microsoft.com/office/drawing/2014/main" id="{49B21BD5-8FDF-41A3-93FF-4CC764A679B8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1" name="任意多边形: 形状 120">
                  <a:extLst>
                    <a:ext uri="{FF2B5EF4-FFF2-40B4-BE49-F238E27FC236}">
                      <a16:creationId xmlns:a16="http://schemas.microsoft.com/office/drawing/2014/main" id="{69739B8F-2B8C-4BF5-A6C4-1CC55F0DF76F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2" name="任意多边形: 形状 121">
                  <a:extLst>
                    <a:ext uri="{FF2B5EF4-FFF2-40B4-BE49-F238E27FC236}">
                      <a16:creationId xmlns:a16="http://schemas.microsoft.com/office/drawing/2014/main" id="{A01C882A-9923-43D3-984F-43A4D7908608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3" name="任意多边形: 形状 122">
                  <a:extLst>
                    <a:ext uri="{FF2B5EF4-FFF2-40B4-BE49-F238E27FC236}">
                      <a16:creationId xmlns:a16="http://schemas.microsoft.com/office/drawing/2014/main" id="{9F8AC8BD-3C34-4DA2-8D90-9B104CD360D0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4" name="任意多边形: 形状 123">
                  <a:extLst>
                    <a:ext uri="{FF2B5EF4-FFF2-40B4-BE49-F238E27FC236}">
                      <a16:creationId xmlns:a16="http://schemas.microsoft.com/office/drawing/2014/main" id="{0928C028-DBAD-413E-A338-A77ECFECB2A8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8364F43E-CEA4-470B-969D-5DC3DE625DEC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F6FE13BB-D44A-4E02-97F0-4257507CE886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FCF7FDDF-D4EE-4C80-8665-EA8674C7B48E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9" name="组合 108">
                <a:extLst>
                  <a:ext uri="{FF2B5EF4-FFF2-40B4-BE49-F238E27FC236}">
                    <a16:creationId xmlns:a16="http://schemas.microsoft.com/office/drawing/2014/main" id="{40D9498B-52DC-40C8-A87F-61FE07093A9F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10" name="任意多边形: 形状 109">
                  <a:extLst>
                    <a:ext uri="{FF2B5EF4-FFF2-40B4-BE49-F238E27FC236}">
                      <a16:creationId xmlns:a16="http://schemas.microsoft.com/office/drawing/2014/main" id="{E2CCCED3-D4C1-4E05-A65F-85744C98BB08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B19B2E97-E063-49AC-9D53-46D25CC5B67F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68B33D79-1F40-4DA0-BD89-FDABBCD2B3FA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1DC68E1B-8189-4E4A-BB5C-4B7E3379AD33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6EA03BAE-6606-4162-AF6C-81D95F1FD86F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73892F22-FE42-42D5-819C-140B259840D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4A25D915-E786-4C0C-BE0D-76DC5C8287AF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24CABAFB-E407-40D9-A37C-7F48DFA03404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EE201C81-5D65-4DF5-BECC-1663AA713FEE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7228CF50-57D5-4DEF-B86E-AC5C0D24BC7D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" name="组合 79">
              <a:extLst>
                <a:ext uri="{FF2B5EF4-FFF2-40B4-BE49-F238E27FC236}">
                  <a16:creationId xmlns:a16="http://schemas.microsoft.com/office/drawing/2014/main" id="{91E68CA6-B479-4806-8A10-B5B985A8AF70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A0BD0799-3A20-4B11-96EC-F35BB934C66F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7B5EFDCE-08AE-4833-97A9-5F7B9D4C9281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61FA3016-96C9-4EA3-87A1-FDCA94631830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2E28FE0A-96C7-458A-8126-02D0DFC83687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C1FAC8E2-F575-494A-9575-9BC42D5CF866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37AB7D6A-0D72-4631-9655-78E4ABE22A29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A5A2DF52-8B77-4B7D-BCD8-B0527683BC0E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B06E8C2F-5B9D-4B8A-84D0-527E7E754614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7C521429-0278-4A50-84F4-A5CF97765FE5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BC126C8-2330-49FA-976B-A96F7CFA76A3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135C8D45-192A-4789-8063-011F3FA9D65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F7609A1B-0C2E-4C61-A014-D4D316E52919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B63F938D-7654-40FF-93C5-3255DC7728D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5ADC02D3-62EC-4FA4-829C-5AFFE6BC39FC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1DAEDDC7-27D5-4032-8131-6CFA5E7075B9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91205258-78E5-4DB9-AEE0-4BA1E297FCE4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D2720988-5164-4AFB-B8C7-9A3C5E6B9701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5281F36A-27F4-4AA6-9E65-0050DADB1812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DA7DB147-0833-4D36-95E1-ACEF43F1996E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04217574-CA57-48FA-BD89-A4CB0EEAF5DB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BB8C8E13-C4F4-4229-8C8F-1196BD6D7A2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2D1EF3D2-3B40-4167-B05C-34CBBA4B7B4B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08940A9F-A858-47F3-841E-EFF3F9F0A8BD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166E3F70-D468-4390-9E18-1019297B7712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DDE22EE8-4BAE-416D-8B12-735DCC445810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E3522D30-CCB2-4A1A-A419-737567844B47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72" name="组合 171">
            <a:extLst>
              <a:ext uri="{FF2B5EF4-FFF2-40B4-BE49-F238E27FC236}">
                <a16:creationId xmlns:a16="http://schemas.microsoft.com/office/drawing/2014/main" id="{82B12239-C20C-49CE-AE47-FFFE797D6603}"/>
              </a:ext>
            </a:extLst>
          </p:cNvPr>
          <p:cNvGrpSpPr/>
          <p:nvPr/>
        </p:nvGrpSpPr>
        <p:grpSpPr>
          <a:xfrm>
            <a:off x="4014628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173" name="组合 172">
              <a:extLst>
                <a:ext uri="{FF2B5EF4-FFF2-40B4-BE49-F238E27FC236}">
                  <a16:creationId xmlns:a16="http://schemas.microsoft.com/office/drawing/2014/main" id="{6D88075A-5468-43C4-AC92-896E5D15C781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261" name="组合 260">
                <a:extLst>
                  <a:ext uri="{FF2B5EF4-FFF2-40B4-BE49-F238E27FC236}">
                    <a16:creationId xmlns:a16="http://schemas.microsoft.com/office/drawing/2014/main" id="{55606723-0E50-4773-A352-80C9D6662C42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34147989-5D51-4D64-AA7B-9B47FB27B00F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83447F3D-22CA-4D3F-9152-C34A5123A27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05FB56AA-E2BF-4125-8FAD-6B1F6C9FCFF6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8B3C7461-F945-4087-9125-46AAF64FBFF1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2" name="组合 261">
                <a:extLst>
                  <a:ext uri="{FF2B5EF4-FFF2-40B4-BE49-F238E27FC236}">
                    <a16:creationId xmlns:a16="http://schemas.microsoft.com/office/drawing/2014/main" id="{D78C2034-74A3-46BF-AA8D-72FA7454B01A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269" name="任意多边形: 形状 268">
                  <a:extLst>
                    <a:ext uri="{FF2B5EF4-FFF2-40B4-BE49-F238E27FC236}">
                      <a16:creationId xmlns:a16="http://schemas.microsoft.com/office/drawing/2014/main" id="{4706C322-ECDD-41D3-BE22-A712FBE4A94E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0" name="任意多边形: 形状 269">
                  <a:extLst>
                    <a:ext uri="{FF2B5EF4-FFF2-40B4-BE49-F238E27FC236}">
                      <a16:creationId xmlns:a16="http://schemas.microsoft.com/office/drawing/2014/main" id="{9DB48FD0-42F2-42EA-BE84-8A0582053A3E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A432E641-FCB9-4986-88CE-17F7F0F45546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3" name="组合 262">
                <a:extLst>
                  <a:ext uri="{FF2B5EF4-FFF2-40B4-BE49-F238E27FC236}">
                    <a16:creationId xmlns:a16="http://schemas.microsoft.com/office/drawing/2014/main" id="{26341A0D-D960-4EED-A4AF-68038CFBEF4A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A0326B93-598C-4C7A-8BDD-47874EAF58E7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" name="任意多边形: 形状 267">
                  <a:extLst>
                    <a:ext uri="{FF2B5EF4-FFF2-40B4-BE49-F238E27FC236}">
                      <a16:creationId xmlns:a16="http://schemas.microsoft.com/office/drawing/2014/main" id="{0B05B77A-12D9-42F6-81A3-1E14321F2B01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64" name="任意多边形: 形状 263">
                <a:extLst>
                  <a:ext uri="{FF2B5EF4-FFF2-40B4-BE49-F238E27FC236}">
                    <a16:creationId xmlns:a16="http://schemas.microsoft.com/office/drawing/2014/main" id="{355282CB-8F2F-4884-93F9-0A1B08CAB37A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5" name="任意多边形: 形状 264">
                <a:extLst>
                  <a:ext uri="{FF2B5EF4-FFF2-40B4-BE49-F238E27FC236}">
                    <a16:creationId xmlns:a16="http://schemas.microsoft.com/office/drawing/2014/main" id="{07511D5F-3533-486D-A4E7-3D0352757874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6" name="任意多边形: 形状 265">
                <a:extLst>
                  <a:ext uri="{FF2B5EF4-FFF2-40B4-BE49-F238E27FC236}">
                    <a16:creationId xmlns:a16="http://schemas.microsoft.com/office/drawing/2014/main" id="{6DFF7D85-9698-441E-AD25-6F10924DB812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4" name="组合 173">
              <a:extLst>
                <a:ext uri="{FF2B5EF4-FFF2-40B4-BE49-F238E27FC236}">
                  <a16:creationId xmlns:a16="http://schemas.microsoft.com/office/drawing/2014/main" id="{9A4EB33B-424D-41F4-A756-53A7DC3EF07D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C82E052B-D5D2-491A-B1FC-F5D0E8B80110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78DE5F17-41BC-4E4D-BDDC-3A2D0D1741F9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08468416-E70B-4397-B497-5C422CDD2E77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8B2B2C8E-5A02-41F9-B1DB-45AE444814EE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5" name="组合 174">
              <a:extLst>
                <a:ext uri="{FF2B5EF4-FFF2-40B4-BE49-F238E27FC236}">
                  <a16:creationId xmlns:a16="http://schemas.microsoft.com/office/drawing/2014/main" id="{7B6D8100-3401-4D59-A504-47FB157920CE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30A068C8-45CC-4AB7-BFDE-4A0A44B2475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7D2810DB-7FEF-4A59-8C86-312EE90C6135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02F0CA1D-26D9-4D33-A0FC-20449672590E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6" name="组合 175">
              <a:extLst>
                <a:ext uri="{FF2B5EF4-FFF2-40B4-BE49-F238E27FC236}">
                  <a16:creationId xmlns:a16="http://schemas.microsoft.com/office/drawing/2014/main" id="{1D65DFED-4797-4288-8106-D3206E84B808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AEDF43F1-8F0B-40A0-9318-5223577FF0AE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05DE31E3-FB4C-4EA2-B2D7-88E09312E16C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77" name="任意多边形: 形状 176">
              <a:extLst>
                <a:ext uri="{FF2B5EF4-FFF2-40B4-BE49-F238E27FC236}">
                  <a16:creationId xmlns:a16="http://schemas.microsoft.com/office/drawing/2014/main" id="{6DF0260F-CA77-4217-A9DA-F4084968FFA0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:a16="http://schemas.microsoft.com/office/drawing/2014/main" id="{DFE99ABE-B8BD-4CA6-8C2D-FCA2A74ACBB4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:a16="http://schemas.microsoft.com/office/drawing/2014/main" id="{4A6258EF-81DF-446A-AFE3-126C29E02236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:a16="http://schemas.microsoft.com/office/drawing/2014/main" id="{710EC4D0-DBA7-4359-8C0B-10F39A07D300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:a16="http://schemas.microsoft.com/office/drawing/2014/main" id="{1505852B-6E21-4BB3-9FB8-7181D507E9AF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82" name="组合 181">
              <a:extLst>
                <a:ext uri="{FF2B5EF4-FFF2-40B4-BE49-F238E27FC236}">
                  <a16:creationId xmlns:a16="http://schemas.microsoft.com/office/drawing/2014/main" id="{A9684C2F-93B1-4675-AEDA-000EFE14F398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240" name="组合 239">
                <a:extLst>
                  <a:ext uri="{FF2B5EF4-FFF2-40B4-BE49-F238E27FC236}">
                    <a16:creationId xmlns:a16="http://schemas.microsoft.com/office/drawing/2014/main" id="{62B908FF-4791-45C4-AB46-4086F197E709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46" name="任意多边形: 形状 245">
                  <a:extLst>
                    <a:ext uri="{FF2B5EF4-FFF2-40B4-BE49-F238E27FC236}">
                      <a16:creationId xmlns:a16="http://schemas.microsoft.com/office/drawing/2014/main" id="{A6B3348C-967D-4658-B0AC-C41FEC8D2510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47" name="组合 246">
                  <a:extLst>
                    <a:ext uri="{FF2B5EF4-FFF2-40B4-BE49-F238E27FC236}">
                      <a16:creationId xmlns:a16="http://schemas.microsoft.com/office/drawing/2014/main" id="{FFF026D3-1477-4C93-81BD-99282D04805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249" name="任意多边形: 形状 248">
                    <a:extLst>
                      <a:ext uri="{FF2B5EF4-FFF2-40B4-BE49-F238E27FC236}">
                        <a16:creationId xmlns:a16="http://schemas.microsoft.com/office/drawing/2014/main" id="{12F2716F-B311-4375-A8A4-8B22BFCD2157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任意多边形: 形状 249">
                    <a:extLst>
                      <a:ext uri="{FF2B5EF4-FFF2-40B4-BE49-F238E27FC236}">
                        <a16:creationId xmlns:a16="http://schemas.microsoft.com/office/drawing/2014/main" id="{1EA56B1C-29DA-4E5F-8AF7-C4A19A9D2E15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任意多边形: 形状 250">
                    <a:extLst>
                      <a:ext uri="{FF2B5EF4-FFF2-40B4-BE49-F238E27FC236}">
                        <a16:creationId xmlns:a16="http://schemas.microsoft.com/office/drawing/2014/main" id="{ECEE27F3-D27A-439B-80AD-EFA7D2EB7117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248" name="任意多边形: 形状 247">
                  <a:extLst>
                    <a:ext uri="{FF2B5EF4-FFF2-40B4-BE49-F238E27FC236}">
                      <a16:creationId xmlns:a16="http://schemas.microsoft.com/office/drawing/2014/main" id="{3D1D001C-3797-4556-8086-B5248387C452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41" name="组合 240">
                <a:extLst>
                  <a:ext uri="{FF2B5EF4-FFF2-40B4-BE49-F238E27FC236}">
                    <a16:creationId xmlns:a16="http://schemas.microsoft.com/office/drawing/2014/main" id="{F8F16409-F12D-439A-BBE5-C7AA4A403722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42" name="任意多边形: 形状 241">
                  <a:extLst>
                    <a:ext uri="{FF2B5EF4-FFF2-40B4-BE49-F238E27FC236}">
                      <a16:creationId xmlns:a16="http://schemas.microsoft.com/office/drawing/2014/main" id="{A40FC87F-F6C0-498F-9571-FCAB8B3BCF8A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3" name="任意多边形: 形状 242">
                  <a:extLst>
                    <a:ext uri="{FF2B5EF4-FFF2-40B4-BE49-F238E27FC236}">
                      <a16:creationId xmlns:a16="http://schemas.microsoft.com/office/drawing/2014/main" id="{D43A3C72-B9D8-4565-99C8-40CA25628082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4" name="任意多边形: 形状 243">
                  <a:extLst>
                    <a:ext uri="{FF2B5EF4-FFF2-40B4-BE49-F238E27FC236}">
                      <a16:creationId xmlns:a16="http://schemas.microsoft.com/office/drawing/2014/main" id="{BBE279B5-A64D-431E-8A2C-5EB75D7FDFB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5" name="任意多边形: 形状 244">
                  <a:extLst>
                    <a:ext uri="{FF2B5EF4-FFF2-40B4-BE49-F238E27FC236}">
                      <a16:creationId xmlns:a16="http://schemas.microsoft.com/office/drawing/2014/main" id="{7A671DF2-CCC4-4823-912C-551F6ABAE81C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3" name="组合 182">
              <a:extLst>
                <a:ext uri="{FF2B5EF4-FFF2-40B4-BE49-F238E27FC236}">
                  <a16:creationId xmlns:a16="http://schemas.microsoft.com/office/drawing/2014/main" id="{640E378C-997D-445E-AD4B-D05109FE94DC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211" name="组合 210">
                <a:extLst>
                  <a:ext uri="{FF2B5EF4-FFF2-40B4-BE49-F238E27FC236}">
                    <a16:creationId xmlns:a16="http://schemas.microsoft.com/office/drawing/2014/main" id="{584A6060-707F-4D46-A86D-D02DD914BFAB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232" name="任意多边形: 形状 231">
                  <a:extLst>
                    <a:ext uri="{FF2B5EF4-FFF2-40B4-BE49-F238E27FC236}">
                      <a16:creationId xmlns:a16="http://schemas.microsoft.com/office/drawing/2014/main" id="{1337A1CC-5743-4A81-935B-585B3188C645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3" name="任意多边形: 形状 232">
                  <a:extLst>
                    <a:ext uri="{FF2B5EF4-FFF2-40B4-BE49-F238E27FC236}">
                      <a16:creationId xmlns:a16="http://schemas.microsoft.com/office/drawing/2014/main" id="{61598B48-3CAE-4157-83CB-81F71FA05579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4" name="任意多边形: 形状 233">
                  <a:extLst>
                    <a:ext uri="{FF2B5EF4-FFF2-40B4-BE49-F238E27FC236}">
                      <a16:creationId xmlns:a16="http://schemas.microsoft.com/office/drawing/2014/main" id="{92EA0DDE-4C12-4D6A-9267-34D483374680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5" name="任意多边形: 形状 234">
                  <a:extLst>
                    <a:ext uri="{FF2B5EF4-FFF2-40B4-BE49-F238E27FC236}">
                      <a16:creationId xmlns:a16="http://schemas.microsoft.com/office/drawing/2014/main" id="{67A6F86A-CC71-4C58-A625-F31AA147C74A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6" name="任意多边形: 形状 235">
                  <a:extLst>
                    <a:ext uri="{FF2B5EF4-FFF2-40B4-BE49-F238E27FC236}">
                      <a16:creationId xmlns:a16="http://schemas.microsoft.com/office/drawing/2014/main" id="{55A19EDC-9A5C-4487-88F0-809FA58A4F56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7" name="任意多边形: 形状 236">
                  <a:extLst>
                    <a:ext uri="{FF2B5EF4-FFF2-40B4-BE49-F238E27FC236}">
                      <a16:creationId xmlns:a16="http://schemas.microsoft.com/office/drawing/2014/main" id="{77BA830A-7BAC-4455-9B2E-744001B7E8B9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8" name="任意多边形: 形状 237">
                  <a:extLst>
                    <a:ext uri="{FF2B5EF4-FFF2-40B4-BE49-F238E27FC236}">
                      <a16:creationId xmlns:a16="http://schemas.microsoft.com/office/drawing/2014/main" id="{8F136715-4B16-40F7-BCB7-0F8EE0074CC5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9" name="任意多边形: 形状 238">
                  <a:extLst>
                    <a:ext uri="{FF2B5EF4-FFF2-40B4-BE49-F238E27FC236}">
                      <a16:creationId xmlns:a16="http://schemas.microsoft.com/office/drawing/2014/main" id="{57CBB9D8-3B44-44F7-A442-A87308B2F1A1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2" name="组合 211">
                <a:extLst>
                  <a:ext uri="{FF2B5EF4-FFF2-40B4-BE49-F238E27FC236}">
                    <a16:creationId xmlns:a16="http://schemas.microsoft.com/office/drawing/2014/main" id="{AFD1D943-A66E-4A58-A10D-CA115B2622DD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224" name="任意多边形: 形状 223">
                  <a:extLst>
                    <a:ext uri="{FF2B5EF4-FFF2-40B4-BE49-F238E27FC236}">
                      <a16:creationId xmlns:a16="http://schemas.microsoft.com/office/drawing/2014/main" id="{A6A27B25-F5B5-43C2-9415-7FEC15A1724A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5" name="任意多边形: 形状 224">
                  <a:extLst>
                    <a:ext uri="{FF2B5EF4-FFF2-40B4-BE49-F238E27FC236}">
                      <a16:creationId xmlns:a16="http://schemas.microsoft.com/office/drawing/2014/main" id="{6ED33EB3-FBF1-4C7D-9AF8-694DF2A13D33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6" name="任意多边形: 形状 225">
                  <a:extLst>
                    <a:ext uri="{FF2B5EF4-FFF2-40B4-BE49-F238E27FC236}">
                      <a16:creationId xmlns:a16="http://schemas.microsoft.com/office/drawing/2014/main" id="{17CBCDC3-5060-4C54-BB49-C7DCDCE2DB28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7" name="任意多边形: 形状 226">
                  <a:extLst>
                    <a:ext uri="{FF2B5EF4-FFF2-40B4-BE49-F238E27FC236}">
                      <a16:creationId xmlns:a16="http://schemas.microsoft.com/office/drawing/2014/main" id="{555B8513-8C11-4BB6-B142-300CECE8C942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8" name="任意多边形: 形状 227">
                  <a:extLst>
                    <a:ext uri="{FF2B5EF4-FFF2-40B4-BE49-F238E27FC236}">
                      <a16:creationId xmlns:a16="http://schemas.microsoft.com/office/drawing/2014/main" id="{F0A20FCC-5534-4DCD-B3C0-EEC7E527ECFC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9" name="任意多边形: 形状 228">
                  <a:extLst>
                    <a:ext uri="{FF2B5EF4-FFF2-40B4-BE49-F238E27FC236}">
                      <a16:creationId xmlns:a16="http://schemas.microsoft.com/office/drawing/2014/main" id="{04721C7F-A372-4A1B-AEB6-F5329C424E0B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0" name="任意多边形: 形状 229">
                  <a:extLst>
                    <a:ext uri="{FF2B5EF4-FFF2-40B4-BE49-F238E27FC236}">
                      <a16:creationId xmlns:a16="http://schemas.microsoft.com/office/drawing/2014/main" id="{9EF91AF3-6053-441D-9B01-CA59E18FF7BD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1" name="任意多边形: 形状 230">
                  <a:extLst>
                    <a:ext uri="{FF2B5EF4-FFF2-40B4-BE49-F238E27FC236}">
                      <a16:creationId xmlns:a16="http://schemas.microsoft.com/office/drawing/2014/main" id="{C9C6346D-7AF4-4629-BAAB-0C26FCFB996A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3" name="组合 212">
                <a:extLst>
                  <a:ext uri="{FF2B5EF4-FFF2-40B4-BE49-F238E27FC236}">
                    <a16:creationId xmlns:a16="http://schemas.microsoft.com/office/drawing/2014/main" id="{FDACEEB8-9132-488D-8CA3-FEC7B7E6A2EF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214" name="任意多边形: 形状 213">
                  <a:extLst>
                    <a:ext uri="{FF2B5EF4-FFF2-40B4-BE49-F238E27FC236}">
                      <a16:creationId xmlns:a16="http://schemas.microsoft.com/office/drawing/2014/main" id="{BE4317F9-A0BD-4B08-860C-C2D75D48E0C0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CCADB165-5656-4FFA-B3FB-E5A8722A269F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CD29602D-7E27-49FD-92ED-6D425BA3E273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001C7E6D-E664-41AD-B418-9F1C9B0DEDD2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C0F6724C-F0AB-4604-AD59-E8BA658FFF36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DBAC45C3-92BF-429C-90F4-0A5A09414AC4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CC09C77A-84AA-4B82-B8CC-659B98D8755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6558AA6E-09D5-46F1-95C8-41A5A11DFE7B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49494EF5-FFDA-4C20-BD2F-36E144AE30FB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D4A8FD2C-2E18-4C70-B75D-8ECFE644E043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84" name="组合 183">
              <a:extLst>
                <a:ext uri="{FF2B5EF4-FFF2-40B4-BE49-F238E27FC236}">
                  <a16:creationId xmlns:a16="http://schemas.microsoft.com/office/drawing/2014/main" id="{6B9FBCCC-BCF0-43CD-A46E-009669D9D99B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85" name="任意多边形: 形状 184">
                <a:extLst>
                  <a:ext uri="{FF2B5EF4-FFF2-40B4-BE49-F238E27FC236}">
                    <a16:creationId xmlns:a16="http://schemas.microsoft.com/office/drawing/2014/main" id="{83F8F52E-9208-4CC9-966E-CC83C4023BB3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6" name="任意多边形: 形状 185">
                <a:extLst>
                  <a:ext uri="{FF2B5EF4-FFF2-40B4-BE49-F238E27FC236}">
                    <a16:creationId xmlns:a16="http://schemas.microsoft.com/office/drawing/2014/main" id="{B0EAA3F3-E36A-42C2-BA1B-3D3C96BE2792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964DF578-ED9A-4AB8-AD79-A7DE293A827F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8" name="任意多边形: 形状 187">
                <a:extLst>
                  <a:ext uri="{FF2B5EF4-FFF2-40B4-BE49-F238E27FC236}">
                    <a16:creationId xmlns:a16="http://schemas.microsoft.com/office/drawing/2014/main" id="{F678923C-7B4E-4F06-BACB-6628B5BB8DA8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9" name="任意多边形: 形状 188">
                <a:extLst>
                  <a:ext uri="{FF2B5EF4-FFF2-40B4-BE49-F238E27FC236}">
                    <a16:creationId xmlns:a16="http://schemas.microsoft.com/office/drawing/2014/main" id="{74F1C9C9-D2F5-4B11-AB50-50D56A378457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0" name="任意多边形: 形状 189">
                <a:extLst>
                  <a:ext uri="{FF2B5EF4-FFF2-40B4-BE49-F238E27FC236}">
                    <a16:creationId xmlns:a16="http://schemas.microsoft.com/office/drawing/2014/main" id="{04533F86-B332-4A5A-8848-CB3C30CCE1D8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A00AD056-AD9F-4C06-B060-7A1E02DC085A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2" name="任意多边形: 形状 191">
                <a:extLst>
                  <a:ext uri="{FF2B5EF4-FFF2-40B4-BE49-F238E27FC236}">
                    <a16:creationId xmlns:a16="http://schemas.microsoft.com/office/drawing/2014/main" id="{D0B40DB4-C29E-492F-BC5D-183E654792AE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3" name="任意多边形: 形状 192">
                <a:extLst>
                  <a:ext uri="{FF2B5EF4-FFF2-40B4-BE49-F238E27FC236}">
                    <a16:creationId xmlns:a16="http://schemas.microsoft.com/office/drawing/2014/main" id="{FE0819C9-0377-490A-9F9C-7D7FE5D83613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4" name="任意多边形: 形状 193">
                <a:extLst>
                  <a:ext uri="{FF2B5EF4-FFF2-40B4-BE49-F238E27FC236}">
                    <a16:creationId xmlns:a16="http://schemas.microsoft.com/office/drawing/2014/main" id="{2CBE60DC-A730-4CF6-AA88-14F558154AF2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5" name="任意多边形: 形状 194">
                <a:extLst>
                  <a:ext uri="{FF2B5EF4-FFF2-40B4-BE49-F238E27FC236}">
                    <a16:creationId xmlns:a16="http://schemas.microsoft.com/office/drawing/2014/main" id="{1FE5096E-C429-4283-B760-5420779C5DB5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6" name="任意多边形: 形状 195">
                <a:extLst>
                  <a:ext uri="{FF2B5EF4-FFF2-40B4-BE49-F238E27FC236}">
                    <a16:creationId xmlns:a16="http://schemas.microsoft.com/office/drawing/2014/main" id="{7F450179-C808-4F14-940D-0079A2B3FFD2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7" name="任意多边形: 形状 196">
                <a:extLst>
                  <a:ext uri="{FF2B5EF4-FFF2-40B4-BE49-F238E27FC236}">
                    <a16:creationId xmlns:a16="http://schemas.microsoft.com/office/drawing/2014/main" id="{14B937D5-60A4-4078-9EB5-D0C938F41C7E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8" name="任意多边形: 形状 197">
                <a:extLst>
                  <a:ext uri="{FF2B5EF4-FFF2-40B4-BE49-F238E27FC236}">
                    <a16:creationId xmlns:a16="http://schemas.microsoft.com/office/drawing/2014/main" id="{6961618E-2D64-4216-9763-399DDA83076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9" name="任意多边形: 形状 198">
                <a:extLst>
                  <a:ext uri="{FF2B5EF4-FFF2-40B4-BE49-F238E27FC236}">
                    <a16:creationId xmlns:a16="http://schemas.microsoft.com/office/drawing/2014/main" id="{1A241602-5EF0-44D5-91B4-8E0FECF79DC6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477F78C4-0D0D-4E4E-9048-C478AE340D4A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7B44194A-C4F7-4FC3-84E6-29DCFDDDC2CF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599CACD4-50EF-4263-9A41-718DBDC7D258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527AD272-CEAA-4EE4-AF2B-838CAFC92F19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E1B4EC11-DBAB-40CB-8538-B7AF8CFC35F2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C615711E-E86E-48A6-A404-13BBD795CE9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FDC6DBF8-1B4B-4CB0-86A7-DF1E06CA2ECE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3B11EFDF-6E50-4C33-B32A-7D73071EE49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FECBC54F-9019-4597-A4BA-0A8CCAE67F69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9" name="任意多边形: 形状 208">
                <a:extLst>
                  <a:ext uri="{FF2B5EF4-FFF2-40B4-BE49-F238E27FC236}">
                    <a16:creationId xmlns:a16="http://schemas.microsoft.com/office/drawing/2014/main" id="{C4C1213F-8E08-48DC-85DB-F875F525F86D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0" name="任意多边形: 形状 209">
                <a:extLst>
                  <a:ext uri="{FF2B5EF4-FFF2-40B4-BE49-F238E27FC236}">
                    <a16:creationId xmlns:a16="http://schemas.microsoft.com/office/drawing/2014/main" id="{AAE8FC01-E8D5-46DD-9244-54CE36B04857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81" name="组合 380">
            <a:extLst>
              <a:ext uri="{FF2B5EF4-FFF2-40B4-BE49-F238E27FC236}">
                <a16:creationId xmlns:a16="http://schemas.microsoft.com/office/drawing/2014/main" id="{5AB961CE-5077-4A11-B1FE-8DB2E924FF16}"/>
              </a:ext>
            </a:extLst>
          </p:cNvPr>
          <p:cNvGrpSpPr/>
          <p:nvPr/>
        </p:nvGrpSpPr>
        <p:grpSpPr>
          <a:xfrm>
            <a:off x="6550936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382" name="组合 381">
              <a:extLst>
                <a:ext uri="{FF2B5EF4-FFF2-40B4-BE49-F238E27FC236}">
                  <a16:creationId xmlns:a16="http://schemas.microsoft.com/office/drawing/2014/main" id="{9ADEE942-0FD9-48B2-A9AD-F4EC11AD7563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470" name="组合 469">
                <a:extLst>
                  <a:ext uri="{FF2B5EF4-FFF2-40B4-BE49-F238E27FC236}">
                    <a16:creationId xmlns:a16="http://schemas.microsoft.com/office/drawing/2014/main" id="{11C825FF-71E1-4E69-8F10-DC3E9734452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481" name="任意多边形: 形状 480">
                  <a:extLst>
                    <a:ext uri="{FF2B5EF4-FFF2-40B4-BE49-F238E27FC236}">
                      <a16:creationId xmlns:a16="http://schemas.microsoft.com/office/drawing/2014/main" id="{AB7EA100-4AF6-49C1-9F64-1EF81023126E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3B32E419-2E6D-48EE-9AC0-EFEC6865F1CE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069E83FF-6C7C-463A-9EED-ED72FA4D2FD3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id="{BE1FEB20-E852-4F77-9203-6555E6A620F1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1" name="组合 470">
                <a:extLst>
                  <a:ext uri="{FF2B5EF4-FFF2-40B4-BE49-F238E27FC236}">
                    <a16:creationId xmlns:a16="http://schemas.microsoft.com/office/drawing/2014/main" id="{26F439A0-6150-49D6-867E-65FD852D78A5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478" name="任意多边形: 形状 477">
                  <a:extLst>
                    <a:ext uri="{FF2B5EF4-FFF2-40B4-BE49-F238E27FC236}">
                      <a16:creationId xmlns:a16="http://schemas.microsoft.com/office/drawing/2014/main" id="{0BF6A2DE-8B68-47F0-8BE4-293EA8B6D989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9" name="任意多边形: 形状 478">
                  <a:extLst>
                    <a:ext uri="{FF2B5EF4-FFF2-40B4-BE49-F238E27FC236}">
                      <a16:creationId xmlns:a16="http://schemas.microsoft.com/office/drawing/2014/main" id="{D923B004-B176-4F40-B353-F492E7E81D79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0" name="任意多边形: 形状 479">
                  <a:extLst>
                    <a:ext uri="{FF2B5EF4-FFF2-40B4-BE49-F238E27FC236}">
                      <a16:creationId xmlns:a16="http://schemas.microsoft.com/office/drawing/2014/main" id="{7BC0F68C-928C-4509-A15B-46EC96E65CE4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2" name="组合 471">
                <a:extLst>
                  <a:ext uri="{FF2B5EF4-FFF2-40B4-BE49-F238E27FC236}">
                    <a16:creationId xmlns:a16="http://schemas.microsoft.com/office/drawing/2014/main" id="{D2D54732-098B-41D4-A6A3-A764631D26DA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476" name="任意多边形: 形状 475">
                  <a:extLst>
                    <a:ext uri="{FF2B5EF4-FFF2-40B4-BE49-F238E27FC236}">
                      <a16:creationId xmlns:a16="http://schemas.microsoft.com/office/drawing/2014/main" id="{FA3535AC-9E09-42E1-84C5-3E1E97467E62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7" name="任意多边形: 形状 476">
                  <a:extLst>
                    <a:ext uri="{FF2B5EF4-FFF2-40B4-BE49-F238E27FC236}">
                      <a16:creationId xmlns:a16="http://schemas.microsoft.com/office/drawing/2014/main" id="{B4837F60-6D91-4421-A222-7D6052270113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73" name="任意多边形: 形状 472">
                <a:extLst>
                  <a:ext uri="{FF2B5EF4-FFF2-40B4-BE49-F238E27FC236}">
                    <a16:creationId xmlns:a16="http://schemas.microsoft.com/office/drawing/2014/main" id="{5D989A2F-7F78-41E4-AE84-898F2D83F9C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4" name="任意多边形: 形状 473">
                <a:extLst>
                  <a:ext uri="{FF2B5EF4-FFF2-40B4-BE49-F238E27FC236}">
                    <a16:creationId xmlns:a16="http://schemas.microsoft.com/office/drawing/2014/main" id="{400D4D27-DB03-44F2-AF9A-C72FA84180B1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5" name="任意多边形: 形状 474">
                <a:extLst>
                  <a:ext uri="{FF2B5EF4-FFF2-40B4-BE49-F238E27FC236}">
                    <a16:creationId xmlns:a16="http://schemas.microsoft.com/office/drawing/2014/main" id="{DF8E48BE-CF5B-47D2-A1BA-F396A60F032C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3" name="组合 382">
              <a:extLst>
                <a:ext uri="{FF2B5EF4-FFF2-40B4-BE49-F238E27FC236}">
                  <a16:creationId xmlns:a16="http://schemas.microsoft.com/office/drawing/2014/main" id="{140E106E-C5FE-426E-A604-AB9586A83174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24F67C73-B4A3-4A24-9DB1-8ADC7A5EB836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F6AA2305-11C0-46A8-8401-4A8D0DDDF031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ACA5CD6A-D83A-4776-878E-DAB58F5A0F99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5F6543B8-B064-4025-939B-DF1ADEDFB29C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4" name="组合 383">
              <a:extLst>
                <a:ext uri="{FF2B5EF4-FFF2-40B4-BE49-F238E27FC236}">
                  <a16:creationId xmlns:a16="http://schemas.microsoft.com/office/drawing/2014/main" id="{B070DB1E-7D82-4914-B92F-378E01A2826F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42FAFF03-E708-4DC8-8B95-6C41EC8B4B73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993AFC77-2718-4F4D-9DFA-48FED077AAC7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69D03F46-4A0D-4F54-84FA-1440666EFEA8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85" name="组合 384">
              <a:extLst>
                <a:ext uri="{FF2B5EF4-FFF2-40B4-BE49-F238E27FC236}">
                  <a16:creationId xmlns:a16="http://schemas.microsoft.com/office/drawing/2014/main" id="{2C8A7AE5-4452-4374-869D-FD7814076E24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F007D0FE-D229-401E-93B2-E40F0B61DEC4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6F040EE0-2E21-4296-A703-6978E71AA72C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86" name="任意多边形: 形状 385">
              <a:extLst>
                <a:ext uri="{FF2B5EF4-FFF2-40B4-BE49-F238E27FC236}">
                  <a16:creationId xmlns:a16="http://schemas.microsoft.com/office/drawing/2014/main" id="{82B24A25-B1F9-4B0E-9CAC-BB310C64AACA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7" name="任意多边形: 形状 386">
              <a:extLst>
                <a:ext uri="{FF2B5EF4-FFF2-40B4-BE49-F238E27FC236}">
                  <a16:creationId xmlns:a16="http://schemas.microsoft.com/office/drawing/2014/main" id="{30DCCB5F-D2F2-4E8B-9F1B-302C59EB5F3D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8" name="任意多边形: 形状 387">
              <a:extLst>
                <a:ext uri="{FF2B5EF4-FFF2-40B4-BE49-F238E27FC236}">
                  <a16:creationId xmlns:a16="http://schemas.microsoft.com/office/drawing/2014/main" id="{B34261CF-62AD-445B-919A-5F7DD8DE2DD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9" name="任意多边形: 形状 388">
              <a:extLst>
                <a:ext uri="{FF2B5EF4-FFF2-40B4-BE49-F238E27FC236}">
                  <a16:creationId xmlns:a16="http://schemas.microsoft.com/office/drawing/2014/main" id="{F36D2A1A-CFC2-4062-A913-F51C165FBB01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0" name="任意多边形: 形状 389">
              <a:extLst>
                <a:ext uri="{FF2B5EF4-FFF2-40B4-BE49-F238E27FC236}">
                  <a16:creationId xmlns:a16="http://schemas.microsoft.com/office/drawing/2014/main" id="{91CBA4B0-D379-4710-B079-A085070A9AD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91" name="组合 390">
              <a:extLst>
                <a:ext uri="{FF2B5EF4-FFF2-40B4-BE49-F238E27FC236}">
                  <a16:creationId xmlns:a16="http://schemas.microsoft.com/office/drawing/2014/main" id="{FDAA6B16-AE80-46D3-AB35-108F398CE85D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449" name="组合 448">
                <a:extLst>
                  <a:ext uri="{FF2B5EF4-FFF2-40B4-BE49-F238E27FC236}">
                    <a16:creationId xmlns:a16="http://schemas.microsoft.com/office/drawing/2014/main" id="{03D979A2-1164-4B4A-A36B-254D888C18B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455" name="任意多边形: 形状 454">
                  <a:extLst>
                    <a:ext uri="{FF2B5EF4-FFF2-40B4-BE49-F238E27FC236}">
                      <a16:creationId xmlns:a16="http://schemas.microsoft.com/office/drawing/2014/main" id="{AC48FBF4-ABB2-421F-849B-C640B7EED44B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456" name="组合 455">
                  <a:extLst>
                    <a:ext uri="{FF2B5EF4-FFF2-40B4-BE49-F238E27FC236}">
                      <a16:creationId xmlns:a16="http://schemas.microsoft.com/office/drawing/2014/main" id="{ACCC9B4E-3EC9-4118-8CFC-712B6B8F23F7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458" name="任意多边形: 形状 457">
                    <a:extLst>
                      <a:ext uri="{FF2B5EF4-FFF2-40B4-BE49-F238E27FC236}">
                        <a16:creationId xmlns:a16="http://schemas.microsoft.com/office/drawing/2014/main" id="{96691B81-9215-4C62-B85F-F4D78D99AA10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9" name="任意多边形: 形状 458">
                    <a:extLst>
                      <a:ext uri="{FF2B5EF4-FFF2-40B4-BE49-F238E27FC236}">
                        <a16:creationId xmlns:a16="http://schemas.microsoft.com/office/drawing/2014/main" id="{6D8F3B3E-473B-41F8-ADB4-31DD754EC661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0" name="任意多边形: 形状 459">
                    <a:extLst>
                      <a:ext uri="{FF2B5EF4-FFF2-40B4-BE49-F238E27FC236}">
                        <a16:creationId xmlns:a16="http://schemas.microsoft.com/office/drawing/2014/main" id="{0149A28A-4EBB-46FD-BE26-A078EE4BE6FB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57" name="任意多边形: 形状 456">
                  <a:extLst>
                    <a:ext uri="{FF2B5EF4-FFF2-40B4-BE49-F238E27FC236}">
                      <a16:creationId xmlns:a16="http://schemas.microsoft.com/office/drawing/2014/main" id="{1643EDF6-925D-4AA0-A37E-73EBBB94D1D0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0" name="组合 449">
                <a:extLst>
                  <a:ext uri="{FF2B5EF4-FFF2-40B4-BE49-F238E27FC236}">
                    <a16:creationId xmlns:a16="http://schemas.microsoft.com/office/drawing/2014/main" id="{EFF9F068-0A88-4420-8216-B04CCF971BA0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451" name="任意多边形: 形状 450">
                  <a:extLst>
                    <a:ext uri="{FF2B5EF4-FFF2-40B4-BE49-F238E27FC236}">
                      <a16:creationId xmlns:a16="http://schemas.microsoft.com/office/drawing/2014/main" id="{7ED19C54-DBF2-4952-BCD3-F06F49418C2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2" name="任意多边形: 形状 451">
                  <a:extLst>
                    <a:ext uri="{FF2B5EF4-FFF2-40B4-BE49-F238E27FC236}">
                      <a16:creationId xmlns:a16="http://schemas.microsoft.com/office/drawing/2014/main" id="{8615E021-A5CF-4E62-91BC-6511BEF46DD1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3" name="任意多边形: 形状 452">
                  <a:extLst>
                    <a:ext uri="{FF2B5EF4-FFF2-40B4-BE49-F238E27FC236}">
                      <a16:creationId xmlns:a16="http://schemas.microsoft.com/office/drawing/2014/main" id="{B303FD22-FDDA-4AD1-8A80-55268674159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4" name="任意多边形: 形状 453">
                  <a:extLst>
                    <a:ext uri="{FF2B5EF4-FFF2-40B4-BE49-F238E27FC236}">
                      <a16:creationId xmlns:a16="http://schemas.microsoft.com/office/drawing/2014/main" id="{4B165AC1-3C20-4A3F-8216-8E95F9B3BE4D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92" name="组合 391">
              <a:extLst>
                <a:ext uri="{FF2B5EF4-FFF2-40B4-BE49-F238E27FC236}">
                  <a16:creationId xmlns:a16="http://schemas.microsoft.com/office/drawing/2014/main" id="{5B2BFEDB-58E5-409C-AF66-0FF29A05EF09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420" name="组合 419">
                <a:extLst>
                  <a:ext uri="{FF2B5EF4-FFF2-40B4-BE49-F238E27FC236}">
                    <a16:creationId xmlns:a16="http://schemas.microsoft.com/office/drawing/2014/main" id="{B55EEB9C-9A45-4346-A81D-0F5EA127F997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441" name="任意多边形: 形状 440">
                  <a:extLst>
                    <a:ext uri="{FF2B5EF4-FFF2-40B4-BE49-F238E27FC236}">
                      <a16:creationId xmlns:a16="http://schemas.microsoft.com/office/drawing/2014/main" id="{62BC1A0D-F7C1-4BD7-8BB1-F98105068D3A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2" name="任意多边形: 形状 441">
                  <a:extLst>
                    <a:ext uri="{FF2B5EF4-FFF2-40B4-BE49-F238E27FC236}">
                      <a16:creationId xmlns:a16="http://schemas.microsoft.com/office/drawing/2014/main" id="{EBDC62C1-F500-40CA-B8C9-66DDE754CC97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3" name="任意多边形: 形状 442">
                  <a:extLst>
                    <a:ext uri="{FF2B5EF4-FFF2-40B4-BE49-F238E27FC236}">
                      <a16:creationId xmlns:a16="http://schemas.microsoft.com/office/drawing/2014/main" id="{8753D4E9-5186-4C4B-B2C0-A0C6F24DF50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4" name="任意多边形: 形状 443">
                  <a:extLst>
                    <a:ext uri="{FF2B5EF4-FFF2-40B4-BE49-F238E27FC236}">
                      <a16:creationId xmlns:a16="http://schemas.microsoft.com/office/drawing/2014/main" id="{E0F82E8F-22E3-44D5-BF61-B449CD3F089A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5" name="任意多边形: 形状 444">
                  <a:extLst>
                    <a:ext uri="{FF2B5EF4-FFF2-40B4-BE49-F238E27FC236}">
                      <a16:creationId xmlns:a16="http://schemas.microsoft.com/office/drawing/2014/main" id="{4F86F5B5-F76F-4D24-BA74-8FC8DE34B335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6" name="任意多边形: 形状 445">
                  <a:extLst>
                    <a:ext uri="{FF2B5EF4-FFF2-40B4-BE49-F238E27FC236}">
                      <a16:creationId xmlns:a16="http://schemas.microsoft.com/office/drawing/2014/main" id="{D790AA0F-CA10-4BFF-A32A-4A4825FF08E5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7" name="任意多边形: 形状 446">
                  <a:extLst>
                    <a:ext uri="{FF2B5EF4-FFF2-40B4-BE49-F238E27FC236}">
                      <a16:creationId xmlns:a16="http://schemas.microsoft.com/office/drawing/2014/main" id="{B254D835-7BD2-44F2-9C9D-F8C0CB5EA564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8" name="任意多边形: 形状 447">
                  <a:extLst>
                    <a:ext uri="{FF2B5EF4-FFF2-40B4-BE49-F238E27FC236}">
                      <a16:creationId xmlns:a16="http://schemas.microsoft.com/office/drawing/2014/main" id="{34B46575-73E2-42E8-A654-9B772D1A3DE8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1" name="组合 420">
                <a:extLst>
                  <a:ext uri="{FF2B5EF4-FFF2-40B4-BE49-F238E27FC236}">
                    <a16:creationId xmlns:a16="http://schemas.microsoft.com/office/drawing/2014/main" id="{F5B566B3-48AA-4B2F-A258-B00806661D05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433" name="任意多边形: 形状 432">
                  <a:extLst>
                    <a:ext uri="{FF2B5EF4-FFF2-40B4-BE49-F238E27FC236}">
                      <a16:creationId xmlns:a16="http://schemas.microsoft.com/office/drawing/2014/main" id="{C81B9FC8-7250-4398-9F46-DF42429A2EA3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4" name="任意多边形: 形状 433">
                  <a:extLst>
                    <a:ext uri="{FF2B5EF4-FFF2-40B4-BE49-F238E27FC236}">
                      <a16:creationId xmlns:a16="http://schemas.microsoft.com/office/drawing/2014/main" id="{1D5E939E-AF03-4956-905F-EB39100562F2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5" name="任意多边形: 形状 434">
                  <a:extLst>
                    <a:ext uri="{FF2B5EF4-FFF2-40B4-BE49-F238E27FC236}">
                      <a16:creationId xmlns:a16="http://schemas.microsoft.com/office/drawing/2014/main" id="{86816C45-E013-471C-98AB-BA0654DC9F99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6" name="任意多边形: 形状 435">
                  <a:extLst>
                    <a:ext uri="{FF2B5EF4-FFF2-40B4-BE49-F238E27FC236}">
                      <a16:creationId xmlns:a16="http://schemas.microsoft.com/office/drawing/2014/main" id="{8B24102A-5A5F-4088-85D7-80644E64FBB1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7" name="任意多边形: 形状 436">
                  <a:extLst>
                    <a:ext uri="{FF2B5EF4-FFF2-40B4-BE49-F238E27FC236}">
                      <a16:creationId xmlns:a16="http://schemas.microsoft.com/office/drawing/2014/main" id="{1153F2C3-4648-4630-A280-72899AE9D6DB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8" name="任意多边形: 形状 437">
                  <a:extLst>
                    <a:ext uri="{FF2B5EF4-FFF2-40B4-BE49-F238E27FC236}">
                      <a16:creationId xmlns:a16="http://schemas.microsoft.com/office/drawing/2014/main" id="{43A8D4E4-E110-4C95-B106-3BF490F6B363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9" name="任意多边形: 形状 438">
                  <a:extLst>
                    <a:ext uri="{FF2B5EF4-FFF2-40B4-BE49-F238E27FC236}">
                      <a16:creationId xmlns:a16="http://schemas.microsoft.com/office/drawing/2014/main" id="{8E031079-C45B-4C93-9F1A-EF38849C1DDE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40" name="任意多边形: 形状 439">
                  <a:extLst>
                    <a:ext uri="{FF2B5EF4-FFF2-40B4-BE49-F238E27FC236}">
                      <a16:creationId xmlns:a16="http://schemas.microsoft.com/office/drawing/2014/main" id="{4C7B0627-8E9D-4B7A-B4DD-0772885D4073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2" name="组合 421">
                <a:extLst>
                  <a:ext uri="{FF2B5EF4-FFF2-40B4-BE49-F238E27FC236}">
                    <a16:creationId xmlns:a16="http://schemas.microsoft.com/office/drawing/2014/main" id="{C230B6D0-0EDF-47D8-8DBC-5E405DC4DC43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423" name="任意多边形: 形状 422">
                  <a:extLst>
                    <a:ext uri="{FF2B5EF4-FFF2-40B4-BE49-F238E27FC236}">
                      <a16:creationId xmlns:a16="http://schemas.microsoft.com/office/drawing/2014/main" id="{5D9723D2-A66F-43C7-95B4-7FF1616255F3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4" name="任意多边形: 形状 423">
                  <a:extLst>
                    <a:ext uri="{FF2B5EF4-FFF2-40B4-BE49-F238E27FC236}">
                      <a16:creationId xmlns:a16="http://schemas.microsoft.com/office/drawing/2014/main" id="{4A7D440B-A254-4C19-A01D-9AA698B789E4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5" name="任意多边形: 形状 424">
                  <a:extLst>
                    <a:ext uri="{FF2B5EF4-FFF2-40B4-BE49-F238E27FC236}">
                      <a16:creationId xmlns:a16="http://schemas.microsoft.com/office/drawing/2014/main" id="{C929B8B4-96B8-4907-8D6F-1469FCBC2384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6" name="任意多边形: 形状 425">
                  <a:extLst>
                    <a:ext uri="{FF2B5EF4-FFF2-40B4-BE49-F238E27FC236}">
                      <a16:creationId xmlns:a16="http://schemas.microsoft.com/office/drawing/2014/main" id="{4DCAA590-8BBD-427B-ABA5-5AC82ECE23DC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7" name="任意多边形: 形状 426">
                  <a:extLst>
                    <a:ext uri="{FF2B5EF4-FFF2-40B4-BE49-F238E27FC236}">
                      <a16:creationId xmlns:a16="http://schemas.microsoft.com/office/drawing/2014/main" id="{CE41D35E-0582-4457-9A93-67680114FC5C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8" name="任意多边形: 形状 427">
                  <a:extLst>
                    <a:ext uri="{FF2B5EF4-FFF2-40B4-BE49-F238E27FC236}">
                      <a16:creationId xmlns:a16="http://schemas.microsoft.com/office/drawing/2014/main" id="{18EE5513-3D05-4FEA-81CC-AEFBD05BBEE2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9" name="任意多边形: 形状 428">
                  <a:extLst>
                    <a:ext uri="{FF2B5EF4-FFF2-40B4-BE49-F238E27FC236}">
                      <a16:creationId xmlns:a16="http://schemas.microsoft.com/office/drawing/2014/main" id="{854D5C29-BA7B-4E45-BE1E-D52B41195F2D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0" name="任意多边形: 形状 429">
                  <a:extLst>
                    <a:ext uri="{FF2B5EF4-FFF2-40B4-BE49-F238E27FC236}">
                      <a16:creationId xmlns:a16="http://schemas.microsoft.com/office/drawing/2014/main" id="{9FFFC1A9-6829-408E-9A49-A65949303737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1" name="任意多边形: 形状 430">
                  <a:extLst>
                    <a:ext uri="{FF2B5EF4-FFF2-40B4-BE49-F238E27FC236}">
                      <a16:creationId xmlns:a16="http://schemas.microsoft.com/office/drawing/2014/main" id="{6E1C61D8-F925-41F1-BF29-2FD6F3D4DC72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2" name="任意多边形: 形状 431">
                  <a:extLst>
                    <a:ext uri="{FF2B5EF4-FFF2-40B4-BE49-F238E27FC236}">
                      <a16:creationId xmlns:a16="http://schemas.microsoft.com/office/drawing/2014/main" id="{52DF1402-905B-46E4-AF4D-8E0AE5FE1A65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93" name="组合 392">
              <a:extLst>
                <a:ext uri="{FF2B5EF4-FFF2-40B4-BE49-F238E27FC236}">
                  <a16:creationId xmlns:a16="http://schemas.microsoft.com/office/drawing/2014/main" id="{5C7C0D86-2C64-4EA4-97A3-25AF7464607C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394" name="任意多边形: 形状 393">
                <a:extLst>
                  <a:ext uri="{FF2B5EF4-FFF2-40B4-BE49-F238E27FC236}">
                    <a16:creationId xmlns:a16="http://schemas.microsoft.com/office/drawing/2014/main" id="{D7FC1BB2-BFD6-4E74-8C61-62BF2B2B832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:a16="http://schemas.microsoft.com/office/drawing/2014/main" id="{86FB29B4-E56F-4E58-A853-626191AF06C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:a16="http://schemas.microsoft.com/office/drawing/2014/main" id="{927AE80A-BA21-4094-B1A4-9894A4DA7766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:a16="http://schemas.microsoft.com/office/drawing/2014/main" id="{FD4259C2-7FC8-4E74-B6FE-426BCDED0485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:a16="http://schemas.microsoft.com/office/drawing/2014/main" id="{4AA55B1B-F672-4E78-B8EA-339C551BBC3B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:a16="http://schemas.microsoft.com/office/drawing/2014/main" id="{71ACEF79-C16B-4417-A312-5E40C9CF13E8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:a16="http://schemas.microsoft.com/office/drawing/2014/main" id="{B41F9028-6D58-436C-9112-929D9CD4AD9C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:a16="http://schemas.microsoft.com/office/drawing/2014/main" id="{9BF07143-73C3-43F2-93F9-DF06C8BD864B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:a16="http://schemas.microsoft.com/office/drawing/2014/main" id="{B8B4A18C-C45D-4537-94E7-F1CE03860D1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:a16="http://schemas.microsoft.com/office/drawing/2014/main" id="{D8F88D00-CA38-45D7-8FE9-EF2466715F9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:a16="http://schemas.microsoft.com/office/drawing/2014/main" id="{294A9FF3-3DA2-41ED-85EB-F3EEB0D8842D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:a16="http://schemas.microsoft.com/office/drawing/2014/main" id="{A41C0081-2331-4243-9922-3BF42C084966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:a16="http://schemas.microsoft.com/office/drawing/2014/main" id="{86ED09F8-5564-499A-ACAB-8FD2225DF789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:a16="http://schemas.microsoft.com/office/drawing/2014/main" id="{C0E5E86E-0023-4E1D-9372-F7F96525902B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D2136841-AF8E-47AA-B326-B05AA7566C42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BAC1E3C3-40AE-4F38-9CE1-4453487A36D3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D9196666-62C5-4F3B-BA7D-3730513B4ADE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BDE1C4B5-44FE-4EFD-AF16-1E1574886140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8B963E85-735E-4C0D-9F81-7ED98FC0E761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549E2F7A-A1C2-4012-8649-5F39A2ED11D2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8973D583-3FA5-4263-9952-9FC9EC0D757B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3BF2F9A8-874C-4F98-8951-3DE78052C458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9C6979A3-40CA-483C-9AD7-1EDF43281EE4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:a16="http://schemas.microsoft.com/office/drawing/2014/main" id="{45DAFE21-0B94-46B9-B5D6-19C77F1FFA18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:a16="http://schemas.microsoft.com/office/drawing/2014/main" id="{7EC42018-490D-468B-8CA7-6AF5D5D7D0FE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:a16="http://schemas.microsoft.com/office/drawing/2014/main" id="{5E4735EB-A6C1-4BCF-9FA6-C3785E7E6DA9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85" name="组合 484">
            <a:extLst>
              <a:ext uri="{FF2B5EF4-FFF2-40B4-BE49-F238E27FC236}">
                <a16:creationId xmlns:a16="http://schemas.microsoft.com/office/drawing/2014/main" id="{A7CAA197-558B-4E05-B233-1474A8124058}"/>
              </a:ext>
            </a:extLst>
          </p:cNvPr>
          <p:cNvGrpSpPr/>
          <p:nvPr/>
        </p:nvGrpSpPr>
        <p:grpSpPr>
          <a:xfrm>
            <a:off x="9189511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486" name="组合 485">
              <a:extLst>
                <a:ext uri="{FF2B5EF4-FFF2-40B4-BE49-F238E27FC236}">
                  <a16:creationId xmlns:a16="http://schemas.microsoft.com/office/drawing/2014/main" id="{3D8AFAEE-F06A-49BF-897E-2040A6747B9F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574" name="组合 573">
                <a:extLst>
                  <a:ext uri="{FF2B5EF4-FFF2-40B4-BE49-F238E27FC236}">
                    <a16:creationId xmlns:a16="http://schemas.microsoft.com/office/drawing/2014/main" id="{EAE391EC-108B-4C6E-97B1-AA9C6BED9F01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585" name="任意多边形: 形状 584">
                  <a:extLst>
                    <a:ext uri="{FF2B5EF4-FFF2-40B4-BE49-F238E27FC236}">
                      <a16:creationId xmlns:a16="http://schemas.microsoft.com/office/drawing/2014/main" id="{69ADB247-0B03-4A49-B264-12FFA6AE9C4E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6" name="任意多边形: 形状 585">
                  <a:extLst>
                    <a:ext uri="{FF2B5EF4-FFF2-40B4-BE49-F238E27FC236}">
                      <a16:creationId xmlns:a16="http://schemas.microsoft.com/office/drawing/2014/main" id="{94764E3C-0C72-4D85-9C59-0EC4570D9E0D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7" name="任意多边形: 形状 586">
                  <a:extLst>
                    <a:ext uri="{FF2B5EF4-FFF2-40B4-BE49-F238E27FC236}">
                      <a16:creationId xmlns:a16="http://schemas.microsoft.com/office/drawing/2014/main" id="{5BA40614-09D4-4246-BF47-82A43C5AF45A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8" name="任意多边形: 形状 587">
                  <a:extLst>
                    <a:ext uri="{FF2B5EF4-FFF2-40B4-BE49-F238E27FC236}">
                      <a16:creationId xmlns:a16="http://schemas.microsoft.com/office/drawing/2014/main" id="{9DB7E2AC-C828-46A3-89FA-71171962CBC4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5" name="组合 574">
                <a:extLst>
                  <a:ext uri="{FF2B5EF4-FFF2-40B4-BE49-F238E27FC236}">
                    <a16:creationId xmlns:a16="http://schemas.microsoft.com/office/drawing/2014/main" id="{B666A13A-7DD4-4B1E-A011-DBF9CA22B85E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582" name="任意多边形: 形状 581">
                  <a:extLst>
                    <a:ext uri="{FF2B5EF4-FFF2-40B4-BE49-F238E27FC236}">
                      <a16:creationId xmlns:a16="http://schemas.microsoft.com/office/drawing/2014/main" id="{AE2B4145-4565-45EF-B689-8C0D5A3C2C4B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3" name="任意多边形: 形状 582">
                  <a:extLst>
                    <a:ext uri="{FF2B5EF4-FFF2-40B4-BE49-F238E27FC236}">
                      <a16:creationId xmlns:a16="http://schemas.microsoft.com/office/drawing/2014/main" id="{4EC52D4C-D4FE-4AE4-9946-415F2AA77C64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4" name="任意多边形: 形状 583">
                  <a:extLst>
                    <a:ext uri="{FF2B5EF4-FFF2-40B4-BE49-F238E27FC236}">
                      <a16:creationId xmlns:a16="http://schemas.microsoft.com/office/drawing/2014/main" id="{90DB5964-F369-4806-99D1-2777DC0845B1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6" name="组合 575">
                <a:extLst>
                  <a:ext uri="{FF2B5EF4-FFF2-40B4-BE49-F238E27FC236}">
                    <a16:creationId xmlns:a16="http://schemas.microsoft.com/office/drawing/2014/main" id="{F315D80C-95EB-462E-ADDA-B5B15658E967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580" name="任意多边形: 形状 579">
                  <a:extLst>
                    <a:ext uri="{FF2B5EF4-FFF2-40B4-BE49-F238E27FC236}">
                      <a16:creationId xmlns:a16="http://schemas.microsoft.com/office/drawing/2014/main" id="{91EB543A-5386-4DD2-B593-9DBC39C72697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1" name="任意多边形: 形状 580">
                  <a:extLst>
                    <a:ext uri="{FF2B5EF4-FFF2-40B4-BE49-F238E27FC236}">
                      <a16:creationId xmlns:a16="http://schemas.microsoft.com/office/drawing/2014/main" id="{50C37720-24B4-420B-BD65-1D161AA36A31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77" name="任意多边形: 形状 576">
                <a:extLst>
                  <a:ext uri="{FF2B5EF4-FFF2-40B4-BE49-F238E27FC236}">
                    <a16:creationId xmlns:a16="http://schemas.microsoft.com/office/drawing/2014/main" id="{60E76AE9-720F-44C7-9E57-F47991C6E2A0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8" name="任意多边形: 形状 577">
                <a:extLst>
                  <a:ext uri="{FF2B5EF4-FFF2-40B4-BE49-F238E27FC236}">
                    <a16:creationId xmlns:a16="http://schemas.microsoft.com/office/drawing/2014/main" id="{A45E70F4-87D2-4F14-9CAD-C0C8A036BF74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9" name="任意多边形: 形状 578">
                <a:extLst>
                  <a:ext uri="{FF2B5EF4-FFF2-40B4-BE49-F238E27FC236}">
                    <a16:creationId xmlns:a16="http://schemas.microsoft.com/office/drawing/2014/main" id="{3CB53FA3-4D5C-40B6-956D-C695FF9D2B81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7" name="组合 486">
              <a:extLst>
                <a:ext uri="{FF2B5EF4-FFF2-40B4-BE49-F238E27FC236}">
                  <a16:creationId xmlns:a16="http://schemas.microsoft.com/office/drawing/2014/main" id="{6797B78B-B3E9-47A4-BDDF-ADDC379CF1E1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570" name="任意多边形: 形状 569">
                <a:extLst>
                  <a:ext uri="{FF2B5EF4-FFF2-40B4-BE49-F238E27FC236}">
                    <a16:creationId xmlns:a16="http://schemas.microsoft.com/office/drawing/2014/main" id="{08C61C2D-F865-48DE-88E2-E3D5C909C776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1" name="任意多边形: 形状 570">
                <a:extLst>
                  <a:ext uri="{FF2B5EF4-FFF2-40B4-BE49-F238E27FC236}">
                    <a16:creationId xmlns:a16="http://schemas.microsoft.com/office/drawing/2014/main" id="{F9E3D191-7734-483D-B0AC-5A4DB22A40BA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2" name="任意多边形: 形状 571">
                <a:extLst>
                  <a:ext uri="{FF2B5EF4-FFF2-40B4-BE49-F238E27FC236}">
                    <a16:creationId xmlns:a16="http://schemas.microsoft.com/office/drawing/2014/main" id="{74CE265E-697E-4D19-80A8-59B7F7AAFD33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3" name="任意多边形: 形状 572">
                <a:extLst>
                  <a:ext uri="{FF2B5EF4-FFF2-40B4-BE49-F238E27FC236}">
                    <a16:creationId xmlns:a16="http://schemas.microsoft.com/office/drawing/2014/main" id="{B67816E5-39F9-4AFB-AF1F-4B43B98582A7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8" name="组合 487">
              <a:extLst>
                <a:ext uri="{FF2B5EF4-FFF2-40B4-BE49-F238E27FC236}">
                  <a16:creationId xmlns:a16="http://schemas.microsoft.com/office/drawing/2014/main" id="{28982858-0D61-433B-9652-AF409318DEEC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567" name="任意多边形: 形状 566">
                <a:extLst>
                  <a:ext uri="{FF2B5EF4-FFF2-40B4-BE49-F238E27FC236}">
                    <a16:creationId xmlns:a16="http://schemas.microsoft.com/office/drawing/2014/main" id="{8953F2D6-CEC3-4AA9-B806-C1CD23D438DA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8" name="任意多边形: 形状 567">
                <a:extLst>
                  <a:ext uri="{FF2B5EF4-FFF2-40B4-BE49-F238E27FC236}">
                    <a16:creationId xmlns:a16="http://schemas.microsoft.com/office/drawing/2014/main" id="{EBBB45DF-6CD9-4572-A050-AC71FB48FE4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9" name="任意多边形: 形状 568">
                <a:extLst>
                  <a:ext uri="{FF2B5EF4-FFF2-40B4-BE49-F238E27FC236}">
                    <a16:creationId xmlns:a16="http://schemas.microsoft.com/office/drawing/2014/main" id="{2F53F4F6-96EA-4CC4-8222-CAB4EC657436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9" name="组合 488">
              <a:extLst>
                <a:ext uri="{FF2B5EF4-FFF2-40B4-BE49-F238E27FC236}">
                  <a16:creationId xmlns:a16="http://schemas.microsoft.com/office/drawing/2014/main" id="{0C16C3E0-7726-4687-B1ED-98419F673C63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565" name="任意多边形: 形状 564">
                <a:extLst>
                  <a:ext uri="{FF2B5EF4-FFF2-40B4-BE49-F238E27FC236}">
                    <a16:creationId xmlns:a16="http://schemas.microsoft.com/office/drawing/2014/main" id="{1F291BC0-367C-4AA9-AE3F-27F349D94048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6" name="任意多边形: 形状 565">
                <a:extLst>
                  <a:ext uri="{FF2B5EF4-FFF2-40B4-BE49-F238E27FC236}">
                    <a16:creationId xmlns:a16="http://schemas.microsoft.com/office/drawing/2014/main" id="{93E54B17-AD6D-4587-B9D8-FD283A038FB5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90" name="任意多边形: 形状 489">
              <a:extLst>
                <a:ext uri="{FF2B5EF4-FFF2-40B4-BE49-F238E27FC236}">
                  <a16:creationId xmlns:a16="http://schemas.microsoft.com/office/drawing/2014/main" id="{A13EBAEF-A589-4D0B-B571-B4E82734C032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:a16="http://schemas.microsoft.com/office/drawing/2014/main" id="{E69C210B-FC89-4185-8FC1-746F47F384D4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:a16="http://schemas.microsoft.com/office/drawing/2014/main" id="{FA567CAE-DDE1-4008-8427-DF218F5AC25B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:a16="http://schemas.microsoft.com/office/drawing/2014/main" id="{A3F89CC9-D325-46AE-86C6-20B6712A8235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:a16="http://schemas.microsoft.com/office/drawing/2014/main" id="{43940700-7483-40A0-9207-CF97CBBD046D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95" name="组合 494">
              <a:extLst>
                <a:ext uri="{FF2B5EF4-FFF2-40B4-BE49-F238E27FC236}">
                  <a16:creationId xmlns:a16="http://schemas.microsoft.com/office/drawing/2014/main" id="{5D48FF8D-ADC1-4F84-BF01-41B843C936F5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553" name="组合 552">
                <a:extLst>
                  <a:ext uri="{FF2B5EF4-FFF2-40B4-BE49-F238E27FC236}">
                    <a16:creationId xmlns:a16="http://schemas.microsoft.com/office/drawing/2014/main" id="{4DCDD92A-9FF7-48B4-9688-CCDC06AD0DB3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559" name="任意多边形: 形状 558">
                  <a:extLst>
                    <a:ext uri="{FF2B5EF4-FFF2-40B4-BE49-F238E27FC236}">
                      <a16:creationId xmlns:a16="http://schemas.microsoft.com/office/drawing/2014/main" id="{388A8DC0-7DEF-4E55-BB94-C6A374E17E00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60" name="组合 559">
                  <a:extLst>
                    <a:ext uri="{FF2B5EF4-FFF2-40B4-BE49-F238E27FC236}">
                      <a16:creationId xmlns:a16="http://schemas.microsoft.com/office/drawing/2014/main" id="{53DE9011-0775-44FB-8936-094170C4E906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562" name="任意多边形: 形状 561">
                    <a:extLst>
                      <a:ext uri="{FF2B5EF4-FFF2-40B4-BE49-F238E27FC236}">
                        <a16:creationId xmlns:a16="http://schemas.microsoft.com/office/drawing/2014/main" id="{30EA3604-C867-4AAF-A1FD-EC3896577D8D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3" name="任意多边形: 形状 562">
                    <a:extLst>
                      <a:ext uri="{FF2B5EF4-FFF2-40B4-BE49-F238E27FC236}">
                        <a16:creationId xmlns:a16="http://schemas.microsoft.com/office/drawing/2014/main" id="{FB99F513-6FF4-4C1B-B3CE-EAFB7221A71D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64" name="任意多边形: 形状 563">
                    <a:extLst>
                      <a:ext uri="{FF2B5EF4-FFF2-40B4-BE49-F238E27FC236}">
                        <a16:creationId xmlns:a16="http://schemas.microsoft.com/office/drawing/2014/main" id="{CDBDD441-7EE6-4854-9CA3-E20754599C6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61" name="任意多边形: 形状 560">
                  <a:extLst>
                    <a:ext uri="{FF2B5EF4-FFF2-40B4-BE49-F238E27FC236}">
                      <a16:creationId xmlns:a16="http://schemas.microsoft.com/office/drawing/2014/main" id="{39A268C7-3C5A-4C09-94A9-B7B30280BFEF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4" name="组合 553">
                <a:extLst>
                  <a:ext uri="{FF2B5EF4-FFF2-40B4-BE49-F238E27FC236}">
                    <a16:creationId xmlns:a16="http://schemas.microsoft.com/office/drawing/2014/main" id="{679DB1C5-F3E8-41E0-B8F4-69456A5C039C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555" name="任意多边形: 形状 554">
                  <a:extLst>
                    <a:ext uri="{FF2B5EF4-FFF2-40B4-BE49-F238E27FC236}">
                      <a16:creationId xmlns:a16="http://schemas.microsoft.com/office/drawing/2014/main" id="{7D24C468-B06A-4044-AEB3-7BAEBF6EF3A1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6" name="任意多边形: 形状 555">
                  <a:extLst>
                    <a:ext uri="{FF2B5EF4-FFF2-40B4-BE49-F238E27FC236}">
                      <a16:creationId xmlns:a16="http://schemas.microsoft.com/office/drawing/2014/main" id="{5BE73C5B-ECBF-4754-B258-390BDC011A93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7" name="任意多边形: 形状 556">
                  <a:extLst>
                    <a:ext uri="{FF2B5EF4-FFF2-40B4-BE49-F238E27FC236}">
                      <a16:creationId xmlns:a16="http://schemas.microsoft.com/office/drawing/2014/main" id="{C4A0BB84-604A-46F5-83BB-9CC6FE4F18CF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8" name="任意多边形: 形状 557">
                  <a:extLst>
                    <a:ext uri="{FF2B5EF4-FFF2-40B4-BE49-F238E27FC236}">
                      <a16:creationId xmlns:a16="http://schemas.microsoft.com/office/drawing/2014/main" id="{494D56C4-F533-4726-8006-4AE6480EFCD0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6" name="组合 495">
              <a:extLst>
                <a:ext uri="{FF2B5EF4-FFF2-40B4-BE49-F238E27FC236}">
                  <a16:creationId xmlns:a16="http://schemas.microsoft.com/office/drawing/2014/main" id="{8C502BA4-A4DD-454F-AA63-CA36EBB3EBFF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524" name="组合 523">
                <a:extLst>
                  <a:ext uri="{FF2B5EF4-FFF2-40B4-BE49-F238E27FC236}">
                    <a16:creationId xmlns:a16="http://schemas.microsoft.com/office/drawing/2014/main" id="{8CBAF9B5-3671-4E57-A93F-BD9159A459EA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545" name="任意多边形: 形状 544">
                  <a:extLst>
                    <a:ext uri="{FF2B5EF4-FFF2-40B4-BE49-F238E27FC236}">
                      <a16:creationId xmlns:a16="http://schemas.microsoft.com/office/drawing/2014/main" id="{1512E595-E8D2-478A-BD1D-08E3F775EC9C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6" name="任意多边形: 形状 545">
                  <a:extLst>
                    <a:ext uri="{FF2B5EF4-FFF2-40B4-BE49-F238E27FC236}">
                      <a16:creationId xmlns:a16="http://schemas.microsoft.com/office/drawing/2014/main" id="{D5EE48A2-C70A-4FDE-A460-AC5FDA63215B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7" name="任意多边形: 形状 546">
                  <a:extLst>
                    <a:ext uri="{FF2B5EF4-FFF2-40B4-BE49-F238E27FC236}">
                      <a16:creationId xmlns:a16="http://schemas.microsoft.com/office/drawing/2014/main" id="{4F617C36-D322-4E7E-9327-2525AF6D8D7E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8" name="任意多边形: 形状 547">
                  <a:extLst>
                    <a:ext uri="{FF2B5EF4-FFF2-40B4-BE49-F238E27FC236}">
                      <a16:creationId xmlns:a16="http://schemas.microsoft.com/office/drawing/2014/main" id="{CD0F5113-ABEE-4D40-88DE-78C03ED97DF2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9" name="任意多边形: 形状 548">
                  <a:extLst>
                    <a:ext uri="{FF2B5EF4-FFF2-40B4-BE49-F238E27FC236}">
                      <a16:creationId xmlns:a16="http://schemas.microsoft.com/office/drawing/2014/main" id="{0895976F-CAF4-438B-85F3-E64E4E9DD080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0" name="任意多边形: 形状 549">
                  <a:extLst>
                    <a:ext uri="{FF2B5EF4-FFF2-40B4-BE49-F238E27FC236}">
                      <a16:creationId xmlns:a16="http://schemas.microsoft.com/office/drawing/2014/main" id="{1BB21569-7D81-4F97-BCD3-BD837E1A0CA1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1" name="任意多边形: 形状 550">
                  <a:extLst>
                    <a:ext uri="{FF2B5EF4-FFF2-40B4-BE49-F238E27FC236}">
                      <a16:creationId xmlns:a16="http://schemas.microsoft.com/office/drawing/2014/main" id="{E87AF979-0ABF-4285-B62A-B5181FFA13CE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52" name="任意多边形: 形状 551">
                  <a:extLst>
                    <a:ext uri="{FF2B5EF4-FFF2-40B4-BE49-F238E27FC236}">
                      <a16:creationId xmlns:a16="http://schemas.microsoft.com/office/drawing/2014/main" id="{9B0E15F3-C8CF-4B09-8260-C6B7DC00C46C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5" name="组合 524">
                <a:extLst>
                  <a:ext uri="{FF2B5EF4-FFF2-40B4-BE49-F238E27FC236}">
                    <a16:creationId xmlns:a16="http://schemas.microsoft.com/office/drawing/2014/main" id="{AA595D5E-8322-4B91-A781-1674123F316B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537" name="任意多边形: 形状 536">
                  <a:extLst>
                    <a:ext uri="{FF2B5EF4-FFF2-40B4-BE49-F238E27FC236}">
                      <a16:creationId xmlns:a16="http://schemas.microsoft.com/office/drawing/2014/main" id="{1719DBC8-CA68-44A0-993C-EC467CA7652C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8" name="任意多边形: 形状 537">
                  <a:extLst>
                    <a:ext uri="{FF2B5EF4-FFF2-40B4-BE49-F238E27FC236}">
                      <a16:creationId xmlns:a16="http://schemas.microsoft.com/office/drawing/2014/main" id="{FD1C1D41-8B00-408B-B056-34C6455ABA37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9" name="任意多边形: 形状 538">
                  <a:extLst>
                    <a:ext uri="{FF2B5EF4-FFF2-40B4-BE49-F238E27FC236}">
                      <a16:creationId xmlns:a16="http://schemas.microsoft.com/office/drawing/2014/main" id="{721F7765-B85E-4093-87D5-22F04A4BB6AA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0" name="任意多边形: 形状 539">
                  <a:extLst>
                    <a:ext uri="{FF2B5EF4-FFF2-40B4-BE49-F238E27FC236}">
                      <a16:creationId xmlns:a16="http://schemas.microsoft.com/office/drawing/2014/main" id="{9FA5A231-ADB3-4B18-9EF8-CA22C93C6419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1" name="任意多边形: 形状 540">
                  <a:extLst>
                    <a:ext uri="{FF2B5EF4-FFF2-40B4-BE49-F238E27FC236}">
                      <a16:creationId xmlns:a16="http://schemas.microsoft.com/office/drawing/2014/main" id="{23195F10-B0B5-4D5C-B545-81F2CEC446A5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2" name="任意多边形: 形状 541">
                  <a:extLst>
                    <a:ext uri="{FF2B5EF4-FFF2-40B4-BE49-F238E27FC236}">
                      <a16:creationId xmlns:a16="http://schemas.microsoft.com/office/drawing/2014/main" id="{FAEDB0BA-F830-488A-9983-62BE072CFFA9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3" name="任意多边形: 形状 542">
                  <a:extLst>
                    <a:ext uri="{FF2B5EF4-FFF2-40B4-BE49-F238E27FC236}">
                      <a16:creationId xmlns:a16="http://schemas.microsoft.com/office/drawing/2014/main" id="{58477869-4DB9-461C-86A4-E8AADAF5D2E8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44" name="任意多边形: 形状 543">
                  <a:extLst>
                    <a:ext uri="{FF2B5EF4-FFF2-40B4-BE49-F238E27FC236}">
                      <a16:creationId xmlns:a16="http://schemas.microsoft.com/office/drawing/2014/main" id="{57B8CE6C-3FE1-4C3B-A8C0-7EFCC8550773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6" name="组合 525">
                <a:extLst>
                  <a:ext uri="{FF2B5EF4-FFF2-40B4-BE49-F238E27FC236}">
                    <a16:creationId xmlns:a16="http://schemas.microsoft.com/office/drawing/2014/main" id="{1A4A546A-81F8-42B1-B337-A74E4598B5B9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F3AA2DBF-C332-45C9-B63E-CA9A1FF94AC1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B11A8750-6EF4-46D5-A37A-11984AA6CD11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0F00EBF7-AFCB-44A4-B5A4-CD33ABB5C166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8F1B112D-98C8-434A-997F-8831103C82E1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87FE1F4D-E1B1-4EC8-AF38-E5D45EB87A65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420DF44A-99E1-4E4F-889F-F97E5BAD2C16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D700008C-6C8F-41E5-A257-8BDA60BF24B1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98573067-1E62-4217-BB73-3603782F5E04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DA73AB0D-B06E-46CE-91B0-CD6C0AF807D5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6" name="任意多边形: 形状 535">
                  <a:extLst>
                    <a:ext uri="{FF2B5EF4-FFF2-40B4-BE49-F238E27FC236}">
                      <a16:creationId xmlns:a16="http://schemas.microsoft.com/office/drawing/2014/main" id="{4D137F71-84A9-4610-B247-EA9869F2CB4C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97" name="组合 496">
              <a:extLst>
                <a:ext uri="{FF2B5EF4-FFF2-40B4-BE49-F238E27FC236}">
                  <a16:creationId xmlns:a16="http://schemas.microsoft.com/office/drawing/2014/main" id="{0F5AAA2D-778F-487E-8DD4-9FA3C377162B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498" name="任意多边形: 形状 497">
                <a:extLst>
                  <a:ext uri="{FF2B5EF4-FFF2-40B4-BE49-F238E27FC236}">
                    <a16:creationId xmlns:a16="http://schemas.microsoft.com/office/drawing/2014/main" id="{9198E80A-DA8C-4F0D-BBF8-A6D0C7040555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9" name="任意多边形: 形状 498">
                <a:extLst>
                  <a:ext uri="{FF2B5EF4-FFF2-40B4-BE49-F238E27FC236}">
                    <a16:creationId xmlns:a16="http://schemas.microsoft.com/office/drawing/2014/main" id="{5D71A6E0-A83B-4632-9D2E-43CD11E2A0EB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0" name="任意多边形: 形状 499">
                <a:extLst>
                  <a:ext uri="{FF2B5EF4-FFF2-40B4-BE49-F238E27FC236}">
                    <a16:creationId xmlns:a16="http://schemas.microsoft.com/office/drawing/2014/main" id="{E2365D6C-A7A1-4B4E-9CB9-27EFF4EAF830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1" name="任意多边形: 形状 500">
                <a:extLst>
                  <a:ext uri="{FF2B5EF4-FFF2-40B4-BE49-F238E27FC236}">
                    <a16:creationId xmlns:a16="http://schemas.microsoft.com/office/drawing/2014/main" id="{6B5C9650-7D18-4215-86FF-48C7389A6487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2" name="任意多边形: 形状 501">
                <a:extLst>
                  <a:ext uri="{FF2B5EF4-FFF2-40B4-BE49-F238E27FC236}">
                    <a16:creationId xmlns:a16="http://schemas.microsoft.com/office/drawing/2014/main" id="{B908AB43-2115-42EC-8629-482F4701F028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3" name="任意多边形: 形状 502">
                <a:extLst>
                  <a:ext uri="{FF2B5EF4-FFF2-40B4-BE49-F238E27FC236}">
                    <a16:creationId xmlns:a16="http://schemas.microsoft.com/office/drawing/2014/main" id="{A0C75D54-6658-4A92-8304-C51E4E2CD4FB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4" name="任意多边形: 形状 503">
                <a:extLst>
                  <a:ext uri="{FF2B5EF4-FFF2-40B4-BE49-F238E27FC236}">
                    <a16:creationId xmlns:a16="http://schemas.microsoft.com/office/drawing/2014/main" id="{F82E7B44-03BE-4EC2-B047-1F4059B26A68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5" name="任意多边形: 形状 504">
                <a:extLst>
                  <a:ext uri="{FF2B5EF4-FFF2-40B4-BE49-F238E27FC236}">
                    <a16:creationId xmlns:a16="http://schemas.microsoft.com/office/drawing/2014/main" id="{315EADDA-60B0-43D6-BC7F-CC29EF407BF9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6" name="任意多边形: 形状 505">
                <a:extLst>
                  <a:ext uri="{FF2B5EF4-FFF2-40B4-BE49-F238E27FC236}">
                    <a16:creationId xmlns:a16="http://schemas.microsoft.com/office/drawing/2014/main" id="{C358C78C-D9F3-40B5-8BBA-FF98226299FD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7" name="任意多边形: 形状 506">
                <a:extLst>
                  <a:ext uri="{FF2B5EF4-FFF2-40B4-BE49-F238E27FC236}">
                    <a16:creationId xmlns:a16="http://schemas.microsoft.com/office/drawing/2014/main" id="{3EE99224-2C63-49B9-958E-0625215FAEF8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8" name="任意多边形: 形状 507">
                <a:extLst>
                  <a:ext uri="{FF2B5EF4-FFF2-40B4-BE49-F238E27FC236}">
                    <a16:creationId xmlns:a16="http://schemas.microsoft.com/office/drawing/2014/main" id="{CDCEB7AC-859D-4E30-AD78-CEFED2B0348D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9" name="任意多边形: 形状 508">
                <a:extLst>
                  <a:ext uri="{FF2B5EF4-FFF2-40B4-BE49-F238E27FC236}">
                    <a16:creationId xmlns:a16="http://schemas.microsoft.com/office/drawing/2014/main" id="{FEC89E32-2AAE-4026-91B7-3BB8DF450853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0" name="任意多边形: 形状 509">
                <a:extLst>
                  <a:ext uri="{FF2B5EF4-FFF2-40B4-BE49-F238E27FC236}">
                    <a16:creationId xmlns:a16="http://schemas.microsoft.com/office/drawing/2014/main" id="{CD174CF1-51F5-4FDD-AB67-47AC089668DA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1" name="任意多边形: 形状 510">
                <a:extLst>
                  <a:ext uri="{FF2B5EF4-FFF2-40B4-BE49-F238E27FC236}">
                    <a16:creationId xmlns:a16="http://schemas.microsoft.com/office/drawing/2014/main" id="{8E073594-70BA-4D67-AC9D-36E2F06E951B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4FC4458F-1DE8-4816-823C-EA451DEB32F4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CE90B08E-567A-4E17-9990-84730D94A090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1DEE0859-7B5D-4806-BC77-E0B321F55272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20CC88FD-477E-4B9C-B5BE-0547F1ABBDCF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3EA251E0-06C3-41C7-A673-D225AC349213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C1A8A8A2-AEFD-42C5-8C51-CE9949E461F7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568ED013-9247-4ED8-8BDF-3708BEB7D220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C9A4B798-F49C-445C-9B4F-181C31D084DB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D443838E-1413-4F42-BB39-CC4BAE39E5FE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1" name="任意多边形: 形状 520">
                <a:extLst>
                  <a:ext uri="{FF2B5EF4-FFF2-40B4-BE49-F238E27FC236}">
                    <a16:creationId xmlns:a16="http://schemas.microsoft.com/office/drawing/2014/main" id="{394FA57A-C68B-4D71-937D-B2045F3A55C1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2" name="任意多边形: 形状 521">
                <a:extLst>
                  <a:ext uri="{FF2B5EF4-FFF2-40B4-BE49-F238E27FC236}">
                    <a16:creationId xmlns:a16="http://schemas.microsoft.com/office/drawing/2014/main" id="{9767E752-EF42-4475-BB4A-3E8CC208195D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3" name="任意多边形: 形状 522">
                <a:extLst>
                  <a:ext uri="{FF2B5EF4-FFF2-40B4-BE49-F238E27FC236}">
                    <a16:creationId xmlns:a16="http://schemas.microsoft.com/office/drawing/2014/main" id="{D42049AB-DB32-4B11-A0CC-E8EF44CF6145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94" name="组合 693">
            <a:extLst>
              <a:ext uri="{FF2B5EF4-FFF2-40B4-BE49-F238E27FC236}">
                <a16:creationId xmlns:a16="http://schemas.microsoft.com/office/drawing/2014/main" id="{6B904E27-C0AA-42B2-8AE9-BE89754A9E39}"/>
              </a:ext>
            </a:extLst>
          </p:cNvPr>
          <p:cNvGrpSpPr/>
          <p:nvPr/>
        </p:nvGrpSpPr>
        <p:grpSpPr>
          <a:xfrm>
            <a:off x="2685459" y="383452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695" name="组合 694">
              <a:extLst>
                <a:ext uri="{FF2B5EF4-FFF2-40B4-BE49-F238E27FC236}">
                  <a16:creationId xmlns:a16="http://schemas.microsoft.com/office/drawing/2014/main" id="{2669D75C-C0CE-4CAD-A150-725436A3792D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783" name="组合 782">
                <a:extLst>
                  <a:ext uri="{FF2B5EF4-FFF2-40B4-BE49-F238E27FC236}">
                    <a16:creationId xmlns:a16="http://schemas.microsoft.com/office/drawing/2014/main" id="{2B279DC2-C4B2-401A-875C-FD40237B493A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C3DB6809-CBD5-4F13-AF73-C7A9BE558F81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F38EE264-1284-4CC7-9B7A-AC69EAF976EB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C7D2826E-D2C6-4087-A614-C737965CB3D6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50EA37C1-9E7A-4C0D-829D-B108B3F91945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4" name="组合 783">
                <a:extLst>
                  <a:ext uri="{FF2B5EF4-FFF2-40B4-BE49-F238E27FC236}">
                    <a16:creationId xmlns:a16="http://schemas.microsoft.com/office/drawing/2014/main" id="{42CE446D-409E-4455-9530-33D331F95160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791" name="任意多边形: 形状 790">
                  <a:extLst>
                    <a:ext uri="{FF2B5EF4-FFF2-40B4-BE49-F238E27FC236}">
                      <a16:creationId xmlns:a16="http://schemas.microsoft.com/office/drawing/2014/main" id="{BC87D1DC-DD13-4A8A-8B4D-FF5C547E2F01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20E90AD1-5A75-46ED-9AC7-7047E23777E5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DCB58C28-DFC5-4B48-8D35-2FCD6F00F83F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85" name="组合 784">
                <a:extLst>
                  <a:ext uri="{FF2B5EF4-FFF2-40B4-BE49-F238E27FC236}">
                    <a16:creationId xmlns:a16="http://schemas.microsoft.com/office/drawing/2014/main" id="{18B1DD37-9CAB-4FDD-9AE6-2E3D1F5C15EB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789" name="任意多边形: 形状 788">
                  <a:extLst>
                    <a:ext uri="{FF2B5EF4-FFF2-40B4-BE49-F238E27FC236}">
                      <a16:creationId xmlns:a16="http://schemas.microsoft.com/office/drawing/2014/main" id="{0CFE1FB1-AC50-499A-A5F6-0B483AF22D99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0" name="任意多边形: 形状 789">
                  <a:extLst>
                    <a:ext uri="{FF2B5EF4-FFF2-40B4-BE49-F238E27FC236}">
                      <a16:creationId xmlns:a16="http://schemas.microsoft.com/office/drawing/2014/main" id="{36A879C0-DC92-4869-BA90-07E0AA358D43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8873C1BA-4061-4357-BF21-E415967A6C0B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809F76A7-390F-45A2-8701-76A4FFDA1F4E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5CB246EB-6210-439C-BFBD-67CC052D5787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6" name="组合 695">
              <a:extLst>
                <a:ext uri="{FF2B5EF4-FFF2-40B4-BE49-F238E27FC236}">
                  <a16:creationId xmlns:a16="http://schemas.microsoft.com/office/drawing/2014/main" id="{53961225-8CEE-4412-BAF8-7497FCC7C57F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98702C17-A419-4B5E-9755-32D2C9A74D68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BBC82F02-B8E3-40F9-B920-301B558ED3D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DA6B0472-5BBB-4559-80C5-0184C681451A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9918D513-E5FB-4F1B-89CD-28348E81D999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7" name="组合 696">
              <a:extLst>
                <a:ext uri="{FF2B5EF4-FFF2-40B4-BE49-F238E27FC236}">
                  <a16:creationId xmlns:a16="http://schemas.microsoft.com/office/drawing/2014/main" id="{C361E74D-6C87-4A47-AD30-24DC510C6E43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607DF813-3B74-463E-A9FA-DF5BFC4DFD9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FFA0062D-1807-43D3-B292-942ACCA82AD9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34FF3288-FE4D-4EE9-8E3A-D946F2C8DFDE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98" name="组合 697">
              <a:extLst>
                <a:ext uri="{FF2B5EF4-FFF2-40B4-BE49-F238E27FC236}">
                  <a16:creationId xmlns:a16="http://schemas.microsoft.com/office/drawing/2014/main" id="{B8BF54D6-9742-4ADA-934F-9E5801FEF836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015233E4-C61D-44C6-B268-E8D350B8D9E8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EC8125E9-CA19-4A45-8C29-2A79ABB338F8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99" name="任意多边形: 形状 698">
              <a:extLst>
                <a:ext uri="{FF2B5EF4-FFF2-40B4-BE49-F238E27FC236}">
                  <a16:creationId xmlns:a16="http://schemas.microsoft.com/office/drawing/2014/main" id="{8C3025BE-F3FF-414E-A03F-417258CEFB9D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0" name="任意多边形: 形状 699">
              <a:extLst>
                <a:ext uri="{FF2B5EF4-FFF2-40B4-BE49-F238E27FC236}">
                  <a16:creationId xmlns:a16="http://schemas.microsoft.com/office/drawing/2014/main" id="{75FEC118-97B2-43AD-8FEC-1AE91C307BC6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1" name="任意多边形: 形状 700">
              <a:extLst>
                <a:ext uri="{FF2B5EF4-FFF2-40B4-BE49-F238E27FC236}">
                  <a16:creationId xmlns:a16="http://schemas.microsoft.com/office/drawing/2014/main" id="{6F6BEE5B-07DC-4776-ABE6-EE18582EE1BC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2" name="任意多边形: 形状 701">
              <a:extLst>
                <a:ext uri="{FF2B5EF4-FFF2-40B4-BE49-F238E27FC236}">
                  <a16:creationId xmlns:a16="http://schemas.microsoft.com/office/drawing/2014/main" id="{31858301-2F58-4060-9ADF-C721B2FBEC13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3" name="任意多边形: 形状 702">
              <a:extLst>
                <a:ext uri="{FF2B5EF4-FFF2-40B4-BE49-F238E27FC236}">
                  <a16:creationId xmlns:a16="http://schemas.microsoft.com/office/drawing/2014/main" id="{CE6803C1-C0ED-44A8-BAE8-9437F076C1DC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04" name="组合 703">
              <a:extLst>
                <a:ext uri="{FF2B5EF4-FFF2-40B4-BE49-F238E27FC236}">
                  <a16:creationId xmlns:a16="http://schemas.microsoft.com/office/drawing/2014/main" id="{8D2AD73F-66DB-46E7-ABD9-F856843A63FB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762" name="组合 761">
                <a:extLst>
                  <a:ext uri="{FF2B5EF4-FFF2-40B4-BE49-F238E27FC236}">
                    <a16:creationId xmlns:a16="http://schemas.microsoft.com/office/drawing/2014/main" id="{85FFA579-2DBE-4CB4-A1BC-B59ED1FC86A7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768" name="任意多边形: 形状 767">
                  <a:extLst>
                    <a:ext uri="{FF2B5EF4-FFF2-40B4-BE49-F238E27FC236}">
                      <a16:creationId xmlns:a16="http://schemas.microsoft.com/office/drawing/2014/main" id="{79DBCCD8-C2FA-4555-A9B2-C57B35E718C3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69" name="组合 768">
                  <a:extLst>
                    <a:ext uri="{FF2B5EF4-FFF2-40B4-BE49-F238E27FC236}">
                      <a16:creationId xmlns:a16="http://schemas.microsoft.com/office/drawing/2014/main" id="{B7F3B939-C844-43EB-B9A5-3BC3AEDACF15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771" name="任意多边形: 形状 770">
                    <a:extLst>
                      <a:ext uri="{FF2B5EF4-FFF2-40B4-BE49-F238E27FC236}">
                        <a16:creationId xmlns:a16="http://schemas.microsoft.com/office/drawing/2014/main" id="{8BF5BBF9-180C-4852-A979-C93F705143AA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2" name="任意多边形: 形状 771">
                    <a:extLst>
                      <a:ext uri="{FF2B5EF4-FFF2-40B4-BE49-F238E27FC236}">
                        <a16:creationId xmlns:a16="http://schemas.microsoft.com/office/drawing/2014/main" id="{DB11BAC7-31DE-494C-A8FD-2481D182967A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3" name="任意多边形: 形状 772">
                    <a:extLst>
                      <a:ext uri="{FF2B5EF4-FFF2-40B4-BE49-F238E27FC236}">
                        <a16:creationId xmlns:a16="http://schemas.microsoft.com/office/drawing/2014/main" id="{3ADD183E-E9A9-4BB7-9CDE-06BF52ACFEA0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70" name="任意多边形: 形状 769">
                  <a:extLst>
                    <a:ext uri="{FF2B5EF4-FFF2-40B4-BE49-F238E27FC236}">
                      <a16:creationId xmlns:a16="http://schemas.microsoft.com/office/drawing/2014/main" id="{B7E2FFEA-11D7-4B48-9AAB-EADF57336207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3" name="组合 762">
                <a:extLst>
                  <a:ext uri="{FF2B5EF4-FFF2-40B4-BE49-F238E27FC236}">
                    <a16:creationId xmlns:a16="http://schemas.microsoft.com/office/drawing/2014/main" id="{A7236700-652F-40B1-AB57-14EE07B710AB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764" name="任意多边形: 形状 763">
                  <a:extLst>
                    <a:ext uri="{FF2B5EF4-FFF2-40B4-BE49-F238E27FC236}">
                      <a16:creationId xmlns:a16="http://schemas.microsoft.com/office/drawing/2014/main" id="{E5D119E2-A3F7-4ED0-9B17-FD07A3226530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5" name="任意多边形: 形状 764">
                  <a:extLst>
                    <a:ext uri="{FF2B5EF4-FFF2-40B4-BE49-F238E27FC236}">
                      <a16:creationId xmlns:a16="http://schemas.microsoft.com/office/drawing/2014/main" id="{FA6DC988-5CC5-497B-8485-B51CAD506733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6" name="任意多边形: 形状 765">
                  <a:extLst>
                    <a:ext uri="{FF2B5EF4-FFF2-40B4-BE49-F238E27FC236}">
                      <a16:creationId xmlns:a16="http://schemas.microsoft.com/office/drawing/2014/main" id="{A88B053E-8DA3-41AA-836E-40C9824720D8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7" name="任意多边形: 形状 766">
                  <a:extLst>
                    <a:ext uri="{FF2B5EF4-FFF2-40B4-BE49-F238E27FC236}">
                      <a16:creationId xmlns:a16="http://schemas.microsoft.com/office/drawing/2014/main" id="{0924BCC1-08B6-4D32-B232-7799DBAC8B82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05" name="组合 704">
              <a:extLst>
                <a:ext uri="{FF2B5EF4-FFF2-40B4-BE49-F238E27FC236}">
                  <a16:creationId xmlns:a16="http://schemas.microsoft.com/office/drawing/2014/main" id="{F83410BF-D581-4379-9FAB-81E70ED7DEC2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733" name="组合 732">
                <a:extLst>
                  <a:ext uri="{FF2B5EF4-FFF2-40B4-BE49-F238E27FC236}">
                    <a16:creationId xmlns:a16="http://schemas.microsoft.com/office/drawing/2014/main" id="{01E5AD0F-0805-44E3-B947-103AB90BD81F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754" name="任意多边形: 形状 753">
                  <a:extLst>
                    <a:ext uri="{FF2B5EF4-FFF2-40B4-BE49-F238E27FC236}">
                      <a16:creationId xmlns:a16="http://schemas.microsoft.com/office/drawing/2014/main" id="{326C5697-748E-44D3-885E-A283033124EB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5" name="任意多边形: 形状 754">
                  <a:extLst>
                    <a:ext uri="{FF2B5EF4-FFF2-40B4-BE49-F238E27FC236}">
                      <a16:creationId xmlns:a16="http://schemas.microsoft.com/office/drawing/2014/main" id="{3C412452-5FEA-4E13-9CD7-1841916AE7D3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6" name="任意多边形: 形状 755">
                  <a:extLst>
                    <a:ext uri="{FF2B5EF4-FFF2-40B4-BE49-F238E27FC236}">
                      <a16:creationId xmlns:a16="http://schemas.microsoft.com/office/drawing/2014/main" id="{5FF605A2-BA3C-4AEF-9024-692FA7012C9E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7" name="任意多边形: 形状 756">
                  <a:extLst>
                    <a:ext uri="{FF2B5EF4-FFF2-40B4-BE49-F238E27FC236}">
                      <a16:creationId xmlns:a16="http://schemas.microsoft.com/office/drawing/2014/main" id="{DD3DCAB5-58A0-4137-8FD3-A4BE6E92065E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8" name="任意多边形: 形状 757">
                  <a:extLst>
                    <a:ext uri="{FF2B5EF4-FFF2-40B4-BE49-F238E27FC236}">
                      <a16:creationId xmlns:a16="http://schemas.microsoft.com/office/drawing/2014/main" id="{36ADADAC-B84C-4103-B619-B4F7CCFEF161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9" name="任意多边形: 形状 758">
                  <a:extLst>
                    <a:ext uri="{FF2B5EF4-FFF2-40B4-BE49-F238E27FC236}">
                      <a16:creationId xmlns:a16="http://schemas.microsoft.com/office/drawing/2014/main" id="{618E0116-24AE-40A0-A3D5-7A794DD100AA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0" name="任意多边形: 形状 759">
                  <a:extLst>
                    <a:ext uri="{FF2B5EF4-FFF2-40B4-BE49-F238E27FC236}">
                      <a16:creationId xmlns:a16="http://schemas.microsoft.com/office/drawing/2014/main" id="{42BEA08A-48BE-4363-BC2F-AEB8FAFD6AC7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1" name="任意多边形: 形状 760">
                  <a:extLst>
                    <a:ext uri="{FF2B5EF4-FFF2-40B4-BE49-F238E27FC236}">
                      <a16:creationId xmlns:a16="http://schemas.microsoft.com/office/drawing/2014/main" id="{4F380C7C-D888-4F51-8EC3-BE3D5F454CEF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4" name="组合 733">
                <a:extLst>
                  <a:ext uri="{FF2B5EF4-FFF2-40B4-BE49-F238E27FC236}">
                    <a16:creationId xmlns:a16="http://schemas.microsoft.com/office/drawing/2014/main" id="{DD35FD8E-11C6-48A9-BF19-342E70DC11C0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746" name="任意多边形: 形状 745">
                  <a:extLst>
                    <a:ext uri="{FF2B5EF4-FFF2-40B4-BE49-F238E27FC236}">
                      <a16:creationId xmlns:a16="http://schemas.microsoft.com/office/drawing/2014/main" id="{F93ACCD7-91DC-4B1B-B58F-76894F8791C1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7" name="任意多边形: 形状 746">
                  <a:extLst>
                    <a:ext uri="{FF2B5EF4-FFF2-40B4-BE49-F238E27FC236}">
                      <a16:creationId xmlns:a16="http://schemas.microsoft.com/office/drawing/2014/main" id="{FDA9E447-831C-43E5-8149-52A85B150078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8" name="任意多边形: 形状 747">
                  <a:extLst>
                    <a:ext uri="{FF2B5EF4-FFF2-40B4-BE49-F238E27FC236}">
                      <a16:creationId xmlns:a16="http://schemas.microsoft.com/office/drawing/2014/main" id="{CDEC741C-D2EC-400C-BC81-F61CFAFA6B42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9" name="任意多边形: 形状 748">
                  <a:extLst>
                    <a:ext uri="{FF2B5EF4-FFF2-40B4-BE49-F238E27FC236}">
                      <a16:creationId xmlns:a16="http://schemas.microsoft.com/office/drawing/2014/main" id="{88F9AAF7-C282-4C93-9DCA-1721ABA41B24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0" name="任意多边形: 形状 749">
                  <a:extLst>
                    <a:ext uri="{FF2B5EF4-FFF2-40B4-BE49-F238E27FC236}">
                      <a16:creationId xmlns:a16="http://schemas.microsoft.com/office/drawing/2014/main" id="{04CE7892-AA82-4450-B988-7F7B648E085D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1" name="任意多边形: 形状 750">
                  <a:extLst>
                    <a:ext uri="{FF2B5EF4-FFF2-40B4-BE49-F238E27FC236}">
                      <a16:creationId xmlns:a16="http://schemas.microsoft.com/office/drawing/2014/main" id="{B3316FC4-9D7F-4E24-ADC8-61A326A273C8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2" name="任意多边形: 形状 751">
                  <a:extLst>
                    <a:ext uri="{FF2B5EF4-FFF2-40B4-BE49-F238E27FC236}">
                      <a16:creationId xmlns:a16="http://schemas.microsoft.com/office/drawing/2014/main" id="{5E142554-A720-4901-A616-8153D3B3EFFE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3" name="任意多边形: 形状 752">
                  <a:extLst>
                    <a:ext uri="{FF2B5EF4-FFF2-40B4-BE49-F238E27FC236}">
                      <a16:creationId xmlns:a16="http://schemas.microsoft.com/office/drawing/2014/main" id="{A1A5D6E1-5613-421A-B4A4-D0603BC76DCE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5" name="组合 734">
                <a:extLst>
                  <a:ext uri="{FF2B5EF4-FFF2-40B4-BE49-F238E27FC236}">
                    <a16:creationId xmlns:a16="http://schemas.microsoft.com/office/drawing/2014/main" id="{31A4581A-0F65-4AD5-A103-E14DB33A5318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9DD75B88-A6D1-46B1-BF70-16EC351CA4C6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id="{773E6211-1A83-4A79-8328-6A4C36C0CDBE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34C169B6-36DB-4A5A-A571-6E52A4C7B393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A0EDD1CF-75D8-4D12-9FCB-2EEE36DC4B1A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B48D630D-3E00-45D9-9B36-7584B0906476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C07D60B8-00CF-4308-9BBA-85E739C5E554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E33800D3-FCD5-4BC6-81C1-068F7F5C2F4C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8DCB80D4-2BCB-47DB-907C-791D8D97B5D3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B26BB906-1876-4C64-B22C-0BB809523DA5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5" name="任意多边形: 形状 744">
                  <a:extLst>
                    <a:ext uri="{FF2B5EF4-FFF2-40B4-BE49-F238E27FC236}">
                      <a16:creationId xmlns:a16="http://schemas.microsoft.com/office/drawing/2014/main" id="{7F919649-1CC6-4306-A779-318F8C01B13A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06" name="组合 705">
              <a:extLst>
                <a:ext uri="{FF2B5EF4-FFF2-40B4-BE49-F238E27FC236}">
                  <a16:creationId xmlns:a16="http://schemas.microsoft.com/office/drawing/2014/main" id="{820B6DF3-D93B-4AC7-89A3-9D0973557CB6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707" name="任意多边形: 形状 706">
                <a:extLst>
                  <a:ext uri="{FF2B5EF4-FFF2-40B4-BE49-F238E27FC236}">
                    <a16:creationId xmlns:a16="http://schemas.microsoft.com/office/drawing/2014/main" id="{3851103F-2315-4B45-98E2-FDF1D05C2E59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8" name="任意多边形: 形状 707">
                <a:extLst>
                  <a:ext uri="{FF2B5EF4-FFF2-40B4-BE49-F238E27FC236}">
                    <a16:creationId xmlns:a16="http://schemas.microsoft.com/office/drawing/2014/main" id="{95F4C0D2-27E2-45A0-9D82-8A6C6A67A198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9" name="任意多边形: 形状 708">
                <a:extLst>
                  <a:ext uri="{FF2B5EF4-FFF2-40B4-BE49-F238E27FC236}">
                    <a16:creationId xmlns:a16="http://schemas.microsoft.com/office/drawing/2014/main" id="{20D40098-B566-43E7-9234-D8805460CFD2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0" name="任意多边形: 形状 709">
                <a:extLst>
                  <a:ext uri="{FF2B5EF4-FFF2-40B4-BE49-F238E27FC236}">
                    <a16:creationId xmlns:a16="http://schemas.microsoft.com/office/drawing/2014/main" id="{C73730DD-EC7D-4CAF-9231-65A72F7EDED0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1" name="任意多边形: 形状 710">
                <a:extLst>
                  <a:ext uri="{FF2B5EF4-FFF2-40B4-BE49-F238E27FC236}">
                    <a16:creationId xmlns:a16="http://schemas.microsoft.com/office/drawing/2014/main" id="{CA495230-91C6-4944-8C93-7D3BB6B0C166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2" name="任意多边形: 形状 711">
                <a:extLst>
                  <a:ext uri="{FF2B5EF4-FFF2-40B4-BE49-F238E27FC236}">
                    <a16:creationId xmlns:a16="http://schemas.microsoft.com/office/drawing/2014/main" id="{2EBB8BE4-F2A2-4A3A-ADAD-025B8B85CD1E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3" name="任意多边形: 形状 712">
                <a:extLst>
                  <a:ext uri="{FF2B5EF4-FFF2-40B4-BE49-F238E27FC236}">
                    <a16:creationId xmlns:a16="http://schemas.microsoft.com/office/drawing/2014/main" id="{A2EE7775-0F6F-4586-8E44-1AF933C13B28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4" name="任意多边形: 形状 713">
                <a:extLst>
                  <a:ext uri="{FF2B5EF4-FFF2-40B4-BE49-F238E27FC236}">
                    <a16:creationId xmlns:a16="http://schemas.microsoft.com/office/drawing/2014/main" id="{5F0D3310-A0AA-4C5C-8A3A-44A91FEF4135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5" name="任意多边形: 形状 714">
                <a:extLst>
                  <a:ext uri="{FF2B5EF4-FFF2-40B4-BE49-F238E27FC236}">
                    <a16:creationId xmlns:a16="http://schemas.microsoft.com/office/drawing/2014/main" id="{FE65725E-6A48-4BD4-B082-822D1AFC5302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6" name="任意多边形: 形状 715">
                <a:extLst>
                  <a:ext uri="{FF2B5EF4-FFF2-40B4-BE49-F238E27FC236}">
                    <a16:creationId xmlns:a16="http://schemas.microsoft.com/office/drawing/2014/main" id="{73157B80-555C-40B9-854A-1D2D19F0061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7" name="任意多边形: 形状 716">
                <a:extLst>
                  <a:ext uri="{FF2B5EF4-FFF2-40B4-BE49-F238E27FC236}">
                    <a16:creationId xmlns:a16="http://schemas.microsoft.com/office/drawing/2014/main" id="{8CF7160A-E4E2-4763-BBCE-E55711DF8C1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8" name="任意多边形: 形状 717">
                <a:extLst>
                  <a:ext uri="{FF2B5EF4-FFF2-40B4-BE49-F238E27FC236}">
                    <a16:creationId xmlns:a16="http://schemas.microsoft.com/office/drawing/2014/main" id="{FF2A13E9-3F60-43DB-B063-AB644480FF87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9" name="任意多边形: 形状 718">
                <a:extLst>
                  <a:ext uri="{FF2B5EF4-FFF2-40B4-BE49-F238E27FC236}">
                    <a16:creationId xmlns:a16="http://schemas.microsoft.com/office/drawing/2014/main" id="{A555C843-64E4-4570-A455-81A1696152D4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0" name="任意多边形: 形状 719">
                <a:extLst>
                  <a:ext uri="{FF2B5EF4-FFF2-40B4-BE49-F238E27FC236}">
                    <a16:creationId xmlns:a16="http://schemas.microsoft.com/office/drawing/2014/main" id="{7C1B87C7-12B1-4159-8CAA-DFEC993EA637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58DEBF17-C401-40B1-868F-6F9BFD41AF35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83633745-F306-4E2E-9838-47424A630532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194B0A64-CC3C-4B70-9023-6DA9385259F6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B0D12A4D-C1DB-4F83-844F-58279E50D4F5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CCCEA381-E46B-44D9-A018-42AF1FE69FD5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42454944-AED2-49AD-9DF8-0034503D800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DA81E089-402A-4FB4-AE98-20165D395C5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C62389AE-0D22-4F90-A6DB-6A08B8BB4B7D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CC2B4899-A551-4A08-B3ED-08490BA1891D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0" name="任意多边形: 形状 729">
                <a:extLst>
                  <a:ext uri="{FF2B5EF4-FFF2-40B4-BE49-F238E27FC236}">
                    <a16:creationId xmlns:a16="http://schemas.microsoft.com/office/drawing/2014/main" id="{04F746D1-6C13-4E24-8730-CC39188904BE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1" name="任意多边形: 形状 730">
                <a:extLst>
                  <a:ext uri="{FF2B5EF4-FFF2-40B4-BE49-F238E27FC236}">
                    <a16:creationId xmlns:a16="http://schemas.microsoft.com/office/drawing/2014/main" id="{B70B23CC-2803-4C43-9961-0B15E59747EB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2" name="任意多边形: 形状 731">
                <a:extLst>
                  <a:ext uri="{FF2B5EF4-FFF2-40B4-BE49-F238E27FC236}">
                    <a16:creationId xmlns:a16="http://schemas.microsoft.com/office/drawing/2014/main" id="{FCE666C5-EA21-482A-9F4F-3A8C0D12204E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47" name="矩形 46">
            <a:extLst>
              <a:ext uri="{FF2B5EF4-FFF2-40B4-BE49-F238E27FC236}">
                <a16:creationId xmlns:a16="http://schemas.microsoft.com/office/drawing/2014/main" id="{6FBB9432-36C7-4400-BA93-A6D38F9E9B8F}"/>
              </a:ext>
            </a:extLst>
          </p:cNvPr>
          <p:cNvSpPr/>
          <p:nvPr/>
        </p:nvSpPr>
        <p:spPr>
          <a:xfrm rot="8100000">
            <a:off x="5135658" y="2936143"/>
            <a:ext cx="1983662" cy="20536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  <a:effectLst>
            <a:outerShdw blurRad="63500" sx="104000" sy="104000" algn="ctr" rotWithShape="0">
              <a:prstClr val="black">
                <a:alpha val="7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98" name="组合 797">
            <a:extLst>
              <a:ext uri="{FF2B5EF4-FFF2-40B4-BE49-F238E27FC236}">
                <a16:creationId xmlns:a16="http://schemas.microsoft.com/office/drawing/2014/main" id="{E30699BA-8F74-455E-8074-65C552AFEEE7}"/>
              </a:ext>
            </a:extLst>
          </p:cNvPr>
          <p:cNvGrpSpPr/>
          <p:nvPr/>
        </p:nvGrpSpPr>
        <p:grpSpPr>
          <a:xfrm>
            <a:off x="5025464" y="3758923"/>
            <a:ext cx="2079651" cy="448911"/>
            <a:chOff x="1674970" y="7461944"/>
            <a:chExt cx="7953060" cy="1716742"/>
          </a:xfrm>
          <a:effectLst/>
        </p:grpSpPr>
        <p:grpSp>
          <p:nvGrpSpPr>
            <p:cNvPr id="799" name="组合 798">
              <a:extLst>
                <a:ext uri="{FF2B5EF4-FFF2-40B4-BE49-F238E27FC236}">
                  <a16:creationId xmlns:a16="http://schemas.microsoft.com/office/drawing/2014/main" id="{AB22D4AF-DAC6-45C8-8101-E31425A2766E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887" name="组合 886">
                <a:extLst>
                  <a:ext uri="{FF2B5EF4-FFF2-40B4-BE49-F238E27FC236}">
                    <a16:creationId xmlns:a16="http://schemas.microsoft.com/office/drawing/2014/main" id="{E752D867-7FE4-40AD-AD20-E99CADD70ACC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898" name="任意多边形: 形状 897">
                  <a:extLst>
                    <a:ext uri="{FF2B5EF4-FFF2-40B4-BE49-F238E27FC236}">
                      <a16:creationId xmlns:a16="http://schemas.microsoft.com/office/drawing/2014/main" id="{252E1B4B-B13E-40A8-A0D3-E6DE6CAC89D6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9" name="任意多边形: 形状 898">
                  <a:extLst>
                    <a:ext uri="{FF2B5EF4-FFF2-40B4-BE49-F238E27FC236}">
                      <a16:creationId xmlns:a16="http://schemas.microsoft.com/office/drawing/2014/main" id="{A2655519-1B8A-4D8B-9ABA-E7D845A381F0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0" name="任意多边形: 形状 899">
                  <a:extLst>
                    <a:ext uri="{FF2B5EF4-FFF2-40B4-BE49-F238E27FC236}">
                      <a16:creationId xmlns:a16="http://schemas.microsoft.com/office/drawing/2014/main" id="{2D7412C0-DE77-4AA3-9A3F-88F02A174094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1" name="任意多边形: 形状 900">
                  <a:extLst>
                    <a:ext uri="{FF2B5EF4-FFF2-40B4-BE49-F238E27FC236}">
                      <a16:creationId xmlns:a16="http://schemas.microsoft.com/office/drawing/2014/main" id="{70FF5779-8449-440B-B969-C3E2B75B4843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8" name="组合 887">
                <a:extLst>
                  <a:ext uri="{FF2B5EF4-FFF2-40B4-BE49-F238E27FC236}">
                    <a16:creationId xmlns:a16="http://schemas.microsoft.com/office/drawing/2014/main" id="{150C7DA5-C0E7-4ED4-8FB2-2193CEE19CFB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895" name="任意多边形: 形状 894">
                  <a:extLst>
                    <a:ext uri="{FF2B5EF4-FFF2-40B4-BE49-F238E27FC236}">
                      <a16:creationId xmlns:a16="http://schemas.microsoft.com/office/drawing/2014/main" id="{27515E50-C433-48FC-8D6D-CCD40F1E09DA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6" name="任意多边形: 形状 895">
                  <a:extLst>
                    <a:ext uri="{FF2B5EF4-FFF2-40B4-BE49-F238E27FC236}">
                      <a16:creationId xmlns:a16="http://schemas.microsoft.com/office/drawing/2014/main" id="{7E1B584A-D0FA-4967-81C9-59813F41CDFA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7" name="任意多边形: 形状 896">
                  <a:extLst>
                    <a:ext uri="{FF2B5EF4-FFF2-40B4-BE49-F238E27FC236}">
                      <a16:creationId xmlns:a16="http://schemas.microsoft.com/office/drawing/2014/main" id="{01BC55AA-8E9A-4C38-8D13-5EADFC0BD636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89" name="组合 888">
                <a:extLst>
                  <a:ext uri="{FF2B5EF4-FFF2-40B4-BE49-F238E27FC236}">
                    <a16:creationId xmlns:a16="http://schemas.microsoft.com/office/drawing/2014/main" id="{94B34041-5158-498A-B766-99DE43C07912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893" name="任意多边形: 形状 892">
                  <a:extLst>
                    <a:ext uri="{FF2B5EF4-FFF2-40B4-BE49-F238E27FC236}">
                      <a16:creationId xmlns:a16="http://schemas.microsoft.com/office/drawing/2014/main" id="{FAEA5FDD-3921-4BEE-BEC0-9EABEBE8A811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4" name="任意多边形: 形状 893">
                  <a:extLst>
                    <a:ext uri="{FF2B5EF4-FFF2-40B4-BE49-F238E27FC236}">
                      <a16:creationId xmlns:a16="http://schemas.microsoft.com/office/drawing/2014/main" id="{B6270EB6-AE75-4C75-A3B9-114F8DEBCFF0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90" name="任意多边形: 形状 889">
                <a:extLst>
                  <a:ext uri="{FF2B5EF4-FFF2-40B4-BE49-F238E27FC236}">
                    <a16:creationId xmlns:a16="http://schemas.microsoft.com/office/drawing/2014/main" id="{BED6D762-6BB8-40DF-A34A-538F812AA829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1" name="任意多边形: 形状 890">
                <a:extLst>
                  <a:ext uri="{FF2B5EF4-FFF2-40B4-BE49-F238E27FC236}">
                    <a16:creationId xmlns:a16="http://schemas.microsoft.com/office/drawing/2014/main" id="{EF2AE2D4-BAE9-4BCA-A2FA-1ADFF2840325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2" name="任意多边形: 形状 891">
                <a:extLst>
                  <a:ext uri="{FF2B5EF4-FFF2-40B4-BE49-F238E27FC236}">
                    <a16:creationId xmlns:a16="http://schemas.microsoft.com/office/drawing/2014/main" id="{8FFAD6D2-2250-4270-A2DA-B3869CFADA56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0" name="组合 799">
              <a:extLst>
                <a:ext uri="{FF2B5EF4-FFF2-40B4-BE49-F238E27FC236}">
                  <a16:creationId xmlns:a16="http://schemas.microsoft.com/office/drawing/2014/main" id="{CB8B6036-32B1-4067-9482-D2A4E43B5CF9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883" name="任意多边形: 形状 882">
                <a:extLst>
                  <a:ext uri="{FF2B5EF4-FFF2-40B4-BE49-F238E27FC236}">
                    <a16:creationId xmlns:a16="http://schemas.microsoft.com/office/drawing/2014/main" id="{3552F36E-285D-4320-904A-12A33402CBA2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4" name="任意多边形: 形状 883">
                <a:extLst>
                  <a:ext uri="{FF2B5EF4-FFF2-40B4-BE49-F238E27FC236}">
                    <a16:creationId xmlns:a16="http://schemas.microsoft.com/office/drawing/2014/main" id="{CDD9A3C9-5E75-4799-810B-E8C3953548F5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5" name="任意多边形: 形状 884">
                <a:extLst>
                  <a:ext uri="{FF2B5EF4-FFF2-40B4-BE49-F238E27FC236}">
                    <a16:creationId xmlns:a16="http://schemas.microsoft.com/office/drawing/2014/main" id="{EE44751A-35AB-44B9-979F-B34C174CB2C4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6" name="任意多边形: 形状 885">
                <a:extLst>
                  <a:ext uri="{FF2B5EF4-FFF2-40B4-BE49-F238E27FC236}">
                    <a16:creationId xmlns:a16="http://schemas.microsoft.com/office/drawing/2014/main" id="{7653AB28-D717-4D6E-95F7-0C727AF4B72F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1" name="组合 800">
              <a:extLst>
                <a:ext uri="{FF2B5EF4-FFF2-40B4-BE49-F238E27FC236}">
                  <a16:creationId xmlns:a16="http://schemas.microsoft.com/office/drawing/2014/main" id="{69B42896-8679-478E-8E17-045EAA03B5D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880" name="任意多边形: 形状 879">
                <a:extLst>
                  <a:ext uri="{FF2B5EF4-FFF2-40B4-BE49-F238E27FC236}">
                    <a16:creationId xmlns:a16="http://schemas.microsoft.com/office/drawing/2014/main" id="{5BC35FA1-C7D2-4A5C-BE17-732066783589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1" name="任意多边形: 形状 880">
                <a:extLst>
                  <a:ext uri="{FF2B5EF4-FFF2-40B4-BE49-F238E27FC236}">
                    <a16:creationId xmlns:a16="http://schemas.microsoft.com/office/drawing/2014/main" id="{57B23A2F-5CDE-48D6-BDC4-429181BC0C27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2" name="任意多边形: 形状 881">
                <a:extLst>
                  <a:ext uri="{FF2B5EF4-FFF2-40B4-BE49-F238E27FC236}">
                    <a16:creationId xmlns:a16="http://schemas.microsoft.com/office/drawing/2014/main" id="{5D736680-25CD-4840-82E0-3E2F3F5E092A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02" name="组合 801">
              <a:extLst>
                <a:ext uri="{FF2B5EF4-FFF2-40B4-BE49-F238E27FC236}">
                  <a16:creationId xmlns:a16="http://schemas.microsoft.com/office/drawing/2014/main" id="{9024A995-930C-46AF-87EE-17FACD80E378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878" name="任意多边形: 形状 877">
                <a:extLst>
                  <a:ext uri="{FF2B5EF4-FFF2-40B4-BE49-F238E27FC236}">
                    <a16:creationId xmlns:a16="http://schemas.microsoft.com/office/drawing/2014/main" id="{4D17F4E2-85C6-4A23-BA13-1DD4232E5CEF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9" name="任意多边形: 形状 878">
                <a:extLst>
                  <a:ext uri="{FF2B5EF4-FFF2-40B4-BE49-F238E27FC236}">
                    <a16:creationId xmlns:a16="http://schemas.microsoft.com/office/drawing/2014/main" id="{6F968315-B5CD-4FD4-8CE8-9EAD13B77404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03" name="任意多边形: 形状 802">
              <a:extLst>
                <a:ext uri="{FF2B5EF4-FFF2-40B4-BE49-F238E27FC236}">
                  <a16:creationId xmlns:a16="http://schemas.microsoft.com/office/drawing/2014/main" id="{FB5FE56E-EC0C-4825-B500-CA7BDA5F01EB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4" name="任意多边形: 形状 803">
              <a:extLst>
                <a:ext uri="{FF2B5EF4-FFF2-40B4-BE49-F238E27FC236}">
                  <a16:creationId xmlns:a16="http://schemas.microsoft.com/office/drawing/2014/main" id="{AE1F754D-64DC-4931-A3F5-850768B18E86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5" name="任意多边形: 形状 804">
              <a:extLst>
                <a:ext uri="{FF2B5EF4-FFF2-40B4-BE49-F238E27FC236}">
                  <a16:creationId xmlns:a16="http://schemas.microsoft.com/office/drawing/2014/main" id="{402E5E1A-F5F9-4180-B946-49642E2B16E2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6" name="任意多边形: 形状 805">
              <a:extLst>
                <a:ext uri="{FF2B5EF4-FFF2-40B4-BE49-F238E27FC236}">
                  <a16:creationId xmlns:a16="http://schemas.microsoft.com/office/drawing/2014/main" id="{AC091BFB-5C9B-4AA5-9F96-C74D83D83799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7" name="任意多边形: 形状 806">
              <a:extLst>
                <a:ext uri="{FF2B5EF4-FFF2-40B4-BE49-F238E27FC236}">
                  <a16:creationId xmlns:a16="http://schemas.microsoft.com/office/drawing/2014/main" id="{C9C3637F-E6BA-4E53-A3DD-D272D69D60CC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808" name="组合 807">
              <a:extLst>
                <a:ext uri="{FF2B5EF4-FFF2-40B4-BE49-F238E27FC236}">
                  <a16:creationId xmlns:a16="http://schemas.microsoft.com/office/drawing/2014/main" id="{1495F8F6-D003-445C-A2D3-F4043A717419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866" name="组合 865">
                <a:extLst>
                  <a:ext uri="{FF2B5EF4-FFF2-40B4-BE49-F238E27FC236}">
                    <a16:creationId xmlns:a16="http://schemas.microsoft.com/office/drawing/2014/main" id="{66BAD86D-D501-497D-828A-09637873C49B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872" name="任意多边形: 形状 871">
                  <a:extLst>
                    <a:ext uri="{FF2B5EF4-FFF2-40B4-BE49-F238E27FC236}">
                      <a16:creationId xmlns:a16="http://schemas.microsoft.com/office/drawing/2014/main" id="{C283DA3D-362B-4D55-ADD9-9BE8FF8AB0E2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873" name="组合 872">
                  <a:extLst>
                    <a:ext uri="{FF2B5EF4-FFF2-40B4-BE49-F238E27FC236}">
                      <a16:creationId xmlns:a16="http://schemas.microsoft.com/office/drawing/2014/main" id="{BBB36171-6F02-4B49-87A0-09D255C4072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875" name="任意多边形: 形状 874">
                    <a:extLst>
                      <a:ext uri="{FF2B5EF4-FFF2-40B4-BE49-F238E27FC236}">
                        <a16:creationId xmlns:a16="http://schemas.microsoft.com/office/drawing/2014/main" id="{81A6EEEB-6817-40FF-B7CD-3968F55647A4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6" name="任意多边形: 形状 875">
                    <a:extLst>
                      <a:ext uri="{FF2B5EF4-FFF2-40B4-BE49-F238E27FC236}">
                        <a16:creationId xmlns:a16="http://schemas.microsoft.com/office/drawing/2014/main" id="{A8EAA9E2-A95E-4E4B-A510-CB683A2C9AA1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77" name="任意多边形: 形状 876">
                    <a:extLst>
                      <a:ext uri="{FF2B5EF4-FFF2-40B4-BE49-F238E27FC236}">
                        <a16:creationId xmlns:a16="http://schemas.microsoft.com/office/drawing/2014/main" id="{517EA5E4-E7A1-4909-BEB7-14EBC53F843B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74" name="任意多边形: 形状 873">
                  <a:extLst>
                    <a:ext uri="{FF2B5EF4-FFF2-40B4-BE49-F238E27FC236}">
                      <a16:creationId xmlns:a16="http://schemas.microsoft.com/office/drawing/2014/main" id="{3917332F-0E19-49D9-82A5-2B1BDA3B2E6C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67" name="组合 866">
                <a:extLst>
                  <a:ext uri="{FF2B5EF4-FFF2-40B4-BE49-F238E27FC236}">
                    <a16:creationId xmlns:a16="http://schemas.microsoft.com/office/drawing/2014/main" id="{F1857A8C-BA4B-4E15-950A-CEAE84940AA8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868" name="任意多边形: 形状 867">
                  <a:extLst>
                    <a:ext uri="{FF2B5EF4-FFF2-40B4-BE49-F238E27FC236}">
                      <a16:creationId xmlns:a16="http://schemas.microsoft.com/office/drawing/2014/main" id="{81ADE001-E317-4C00-9D2A-33B0C7AE4D69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9" name="任意多边形: 形状 868">
                  <a:extLst>
                    <a:ext uri="{FF2B5EF4-FFF2-40B4-BE49-F238E27FC236}">
                      <a16:creationId xmlns:a16="http://schemas.microsoft.com/office/drawing/2014/main" id="{077B223A-547D-415A-8770-906FF91DA19C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0" name="任意多边形: 形状 869">
                  <a:extLst>
                    <a:ext uri="{FF2B5EF4-FFF2-40B4-BE49-F238E27FC236}">
                      <a16:creationId xmlns:a16="http://schemas.microsoft.com/office/drawing/2014/main" id="{B9DE85D7-07E6-430B-BEBD-1F928D61B10B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1" name="任意多边形: 形状 870">
                  <a:extLst>
                    <a:ext uri="{FF2B5EF4-FFF2-40B4-BE49-F238E27FC236}">
                      <a16:creationId xmlns:a16="http://schemas.microsoft.com/office/drawing/2014/main" id="{04635571-F72C-488E-929E-31F7A351B57E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09" name="组合 808">
              <a:extLst>
                <a:ext uri="{FF2B5EF4-FFF2-40B4-BE49-F238E27FC236}">
                  <a16:creationId xmlns:a16="http://schemas.microsoft.com/office/drawing/2014/main" id="{DCC9FC68-F274-4CF5-8FA6-E6A642488EFA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837" name="组合 836">
                <a:extLst>
                  <a:ext uri="{FF2B5EF4-FFF2-40B4-BE49-F238E27FC236}">
                    <a16:creationId xmlns:a16="http://schemas.microsoft.com/office/drawing/2014/main" id="{50018368-DA18-4A5D-A203-7C617B18AC29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858" name="任意多边形: 形状 857">
                  <a:extLst>
                    <a:ext uri="{FF2B5EF4-FFF2-40B4-BE49-F238E27FC236}">
                      <a16:creationId xmlns:a16="http://schemas.microsoft.com/office/drawing/2014/main" id="{D2F8DFEF-4BF5-4EAF-A026-DCAFC0D2C29D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9" name="任意多边形: 形状 858">
                  <a:extLst>
                    <a:ext uri="{FF2B5EF4-FFF2-40B4-BE49-F238E27FC236}">
                      <a16:creationId xmlns:a16="http://schemas.microsoft.com/office/drawing/2014/main" id="{04FFC9A9-9F9C-4018-8DCF-3BA374F5DE3F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0" name="任意多边形: 形状 859">
                  <a:extLst>
                    <a:ext uri="{FF2B5EF4-FFF2-40B4-BE49-F238E27FC236}">
                      <a16:creationId xmlns:a16="http://schemas.microsoft.com/office/drawing/2014/main" id="{E23CD05F-2284-466E-BAB2-B727610E710B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1" name="任意多边形: 形状 860">
                  <a:extLst>
                    <a:ext uri="{FF2B5EF4-FFF2-40B4-BE49-F238E27FC236}">
                      <a16:creationId xmlns:a16="http://schemas.microsoft.com/office/drawing/2014/main" id="{60BFB004-8239-4D33-8F62-A987169856CB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2" name="任意多边形: 形状 861">
                  <a:extLst>
                    <a:ext uri="{FF2B5EF4-FFF2-40B4-BE49-F238E27FC236}">
                      <a16:creationId xmlns:a16="http://schemas.microsoft.com/office/drawing/2014/main" id="{27AE2EA2-6E55-485C-885F-205EB27B514C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3" name="任意多边形: 形状 862">
                  <a:extLst>
                    <a:ext uri="{FF2B5EF4-FFF2-40B4-BE49-F238E27FC236}">
                      <a16:creationId xmlns:a16="http://schemas.microsoft.com/office/drawing/2014/main" id="{068A27DA-53CC-4EB2-B0AD-48BE30D7D58A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4" name="任意多边形: 形状 863">
                  <a:extLst>
                    <a:ext uri="{FF2B5EF4-FFF2-40B4-BE49-F238E27FC236}">
                      <a16:creationId xmlns:a16="http://schemas.microsoft.com/office/drawing/2014/main" id="{87858440-B9EB-4E12-9A6E-A9E61094C4C7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5" name="任意多边形: 形状 864">
                  <a:extLst>
                    <a:ext uri="{FF2B5EF4-FFF2-40B4-BE49-F238E27FC236}">
                      <a16:creationId xmlns:a16="http://schemas.microsoft.com/office/drawing/2014/main" id="{B4F99DF3-9AAF-4EE7-8B5F-5D2C93453DC2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8" name="组合 837">
                <a:extLst>
                  <a:ext uri="{FF2B5EF4-FFF2-40B4-BE49-F238E27FC236}">
                    <a16:creationId xmlns:a16="http://schemas.microsoft.com/office/drawing/2014/main" id="{515D204B-D2DF-49DC-B98D-E573588092EE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EA3C6356-14E7-41CD-8F9B-369601F01638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7E256C10-6D51-418D-94C1-7C0A93AF9D3C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EAACA2DA-356F-4ED4-B120-E51465F12D97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D02D6EF3-4F4B-4E5E-9964-329388D69ACD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4" name="任意多边形: 形状 853">
                  <a:extLst>
                    <a:ext uri="{FF2B5EF4-FFF2-40B4-BE49-F238E27FC236}">
                      <a16:creationId xmlns:a16="http://schemas.microsoft.com/office/drawing/2014/main" id="{DF04FD9E-34E3-423B-828E-8430F5949087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5" name="任意多边形: 形状 854">
                  <a:extLst>
                    <a:ext uri="{FF2B5EF4-FFF2-40B4-BE49-F238E27FC236}">
                      <a16:creationId xmlns:a16="http://schemas.microsoft.com/office/drawing/2014/main" id="{7BC38798-7730-4283-91FA-EF8731766B0F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6" name="任意多边形: 形状 855">
                  <a:extLst>
                    <a:ext uri="{FF2B5EF4-FFF2-40B4-BE49-F238E27FC236}">
                      <a16:creationId xmlns:a16="http://schemas.microsoft.com/office/drawing/2014/main" id="{4DBDA320-8CFD-46FF-BF7E-42A15D0E45CB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7" name="任意多边形: 形状 856">
                  <a:extLst>
                    <a:ext uri="{FF2B5EF4-FFF2-40B4-BE49-F238E27FC236}">
                      <a16:creationId xmlns:a16="http://schemas.microsoft.com/office/drawing/2014/main" id="{C56C6242-D06D-4469-B02B-445A33FBEEB7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9" name="组合 838">
                <a:extLst>
                  <a:ext uri="{FF2B5EF4-FFF2-40B4-BE49-F238E27FC236}">
                    <a16:creationId xmlns:a16="http://schemas.microsoft.com/office/drawing/2014/main" id="{2151A55E-A152-42EC-A868-82EA5BD20C4B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840" name="任意多边形: 形状 839">
                  <a:extLst>
                    <a:ext uri="{FF2B5EF4-FFF2-40B4-BE49-F238E27FC236}">
                      <a16:creationId xmlns:a16="http://schemas.microsoft.com/office/drawing/2014/main" id="{E2DFCD97-9862-4347-88BD-63052B0F7D84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1" name="任意多边形: 形状 840">
                  <a:extLst>
                    <a:ext uri="{FF2B5EF4-FFF2-40B4-BE49-F238E27FC236}">
                      <a16:creationId xmlns:a16="http://schemas.microsoft.com/office/drawing/2014/main" id="{F831AEEA-6BD9-403D-88EA-F3C8FE69FD6D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2" name="任意多边形: 形状 841">
                  <a:extLst>
                    <a:ext uri="{FF2B5EF4-FFF2-40B4-BE49-F238E27FC236}">
                      <a16:creationId xmlns:a16="http://schemas.microsoft.com/office/drawing/2014/main" id="{5744D1DE-AE8A-4275-BFFD-24E8DAD254D7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3" name="任意多边形: 形状 842">
                  <a:extLst>
                    <a:ext uri="{FF2B5EF4-FFF2-40B4-BE49-F238E27FC236}">
                      <a16:creationId xmlns:a16="http://schemas.microsoft.com/office/drawing/2014/main" id="{5DD53FBD-F055-4CCB-8344-BFF06E4D50D5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4" name="任意多边形: 形状 843">
                  <a:extLst>
                    <a:ext uri="{FF2B5EF4-FFF2-40B4-BE49-F238E27FC236}">
                      <a16:creationId xmlns:a16="http://schemas.microsoft.com/office/drawing/2014/main" id="{CDB14F0C-54AC-4D17-9CAF-4815418CD09C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D1BF3C4A-5FC2-4FDB-AB92-9D0270B81726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9B9D9B39-0298-46D7-86FC-864BCE69648D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86339DC7-63DE-48B5-98F4-522133594EEA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78ABDD5B-FAC3-4B12-A647-CDE315395506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3426C7D0-43BA-4C5B-BF59-53C10F0566ED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810" name="组合 809">
              <a:extLst>
                <a:ext uri="{FF2B5EF4-FFF2-40B4-BE49-F238E27FC236}">
                  <a16:creationId xmlns:a16="http://schemas.microsoft.com/office/drawing/2014/main" id="{9AE61B52-017D-489E-9ADA-87C6E671BD4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811" name="任意多边形: 形状 810">
                <a:extLst>
                  <a:ext uri="{FF2B5EF4-FFF2-40B4-BE49-F238E27FC236}">
                    <a16:creationId xmlns:a16="http://schemas.microsoft.com/office/drawing/2014/main" id="{A1643824-7610-47AA-BB21-1A97AB63BE7B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2" name="任意多边形: 形状 811">
                <a:extLst>
                  <a:ext uri="{FF2B5EF4-FFF2-40B4-BE49-F238E27FC236}">
                    <a16:creationId xmlns:a16="http://schemas.microsoft.com/office/drawing/2014/main" id="{CAE4D272-EEF6-4931-AF0E-799813920AA9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3" name="任意多边形: 形状 812">
                <a:extLst>
                  <a:ext uri="{FF2B5EF4-FFF2-40B4-BE49-F238E27FC236}">
                    <a16:creationId xmlns:a16="http://schemas.microsoft.com/office/drawing/2014/main" id="{2AD46E4F-BEFC-4DEE-900B-0D840CB681B3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4" name="任意多边形: 形状 813">
                <a:extLst>
                  <a:ext uri="{FF2B5EF4-FFF2-40B4-BE49-F238E27FC236}">
                    <a16:creationId xmlns:a16="http://schemas.microsoft.com/office/drawing/2014/main" id="{342946D6-28D1-4B46-9CFD-8357F809B689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5" name="任意多边形: 形状 814">
                <a:extLst>
                  <a:ext uri="{FF2B5EF4-FFF2-40B4-BE49-F238E27FC236}">
                    <a16:creationId xmlns:a16="http://schemas.microsoft.com/office/drawing/2014/main" id="{C0B380C7-AC91-46AA-94A9-44CE94121BB4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6" name="任意多边形: 形状 815">
                <a:extLst>
                  <a:ext uri="{FF2B5EF4-FFF2-40B4-BE49-F238E27FC236}">
                    <a16:creationId xmlns:a16="http://schemas.microsoft.com/office/drawing/2014/main" id="{09D5DEEA-14A2-494F-A49E-F303AC1B7D5B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7" name="任意多边形: 形状 816">
                <a:extLst>
                  <a:ext uri="{FF2B5EF4-FFF2-40B4-BE49-F238E27FC236}">
                    <a16:creationId xmlns:a16="http://schemas.microsoft.com/office/drawing/2014/main" id="{564277EA-125B-40EC-BB9C-CFBB62BAAB14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8" name="任意多边形: 形状 817">
                <a:extLst>
                  <a:ext uri="{FF2B5EF4-FFF2-40B4-BE49-F238E27FC236}">
                    <a16:creationId xmlns:a16="http://schemas.microsoft.com/office/drawing/2014/main" id="{4690EE0F-5A5C-436B-92C6-B7EEB85F2F9E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9" name="任意多边形: 形状 818">
                <a:extLst>
                  <a:ext uri="{FF2B5EF4-FFF2-40B4-BE49-F238E27FC236}">
                    <a16:creationId xmlns:a16="http://schemas.microsoft.com/office/drawing/2014/main" id="{5D34045B-925B-4B30-B64C-50F3D06CF9A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0" name="任意多边形: 形状 819">
                <a:extLst>
                  <a:ext uri="{FF2B5EF4-FFF2-40B4-BE49-F238E27FC236}">
                    <a16:creationId xmlns:a16="http://schemas.microsoft.com/office/drawing/2014/main" id="{80A2193C-F2B0-4FDE-A6D5-663904D11D83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1" name="任意多边形: 形状 820">
                <a:extLst>
                  <a:ext uri="{FF2B5EF4-FFF2-40B4-BE49-F238E27FC236}">
                    <a16:creationId xmlns:a16="http://schemas.microsoft.com/office/drawing/2014/main" id="{B53D7858-A5BE-4CDF-AA69-53AF3E748707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2" name="任意多边形: 形状 821">
                <a:extLst>
                  <a:ext uri="{FF2B5EF4-FFF2-40B4-BE49-F238E27FC236}">
                    <a16:creationId xmlns:a16="http://schemas.microsoft.com/office/drawing/2014/main" id="{12F3A906-EC27-4396-A8DE-855D821A678D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3" name="任意多边形: 形状 822">
                <a:extLst>
                  <a:ext uri="{FF2B5EF4-FFF2-40B4-BE49-F238E27FC236}">
                    <a16:creationId xmlns:a16="http://schemas.microsoft.com/office/drawing/2014/main" id="{A4924B6D-5859-43E7-A99A-CE471CE837F0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4" name="任意多边形: 形状 823">
                <a:extLst>
                  <a:ext uri="{FF2B5EF4-FFF2-40B4-BE49-F238E27FC236}">
                    <a16:creationId xmlns:a16="http://schemas.microsoft.com/office/drawing/2014/main" id="{4381B042-7FE0-48FE-A3C8-01181A2F997A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5" name="任意多边形: 形状 824">
                <a:extLst>
                  <a:ext uri="{FF2B5EF4-FFF2-40B4-BE49-F238E27FC236}">
                    <a16:creationId xmlns:a16="http://schemas.microsoft.com/office/drawing/2014/main" id="{585FCFA4-4B3D-4ADD-BDA6-3A806236420E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6" name="任意多边形: 形状 825">
                <a:extLst>
                  <a:ext uri="{FF2B5EF4-FFF2-40B4-BE49-F238E27FC236}">
                    <a16:creationId xmlns:a16="http://schemas.microsoft.com/office/drawing/2014/main" id="{4CC8AC69-B5CA-42D8-A1AA-BFFB9CCC4EA6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7" name="任意多边形: 形状 826">
                <a:extLst>
                  <a:ext uri="{FF2B5EF4-FFF2-40B4-BE49-F238E27FC236}">
                    <a16:creationId xmlns:a16="http://schemas.microsoft.com/office/drawing/2014/main" id="{48335FD4-93DC-45D9-BADC-81130DFD44F3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8" name="任意多边形: 形状 827">
                <a:extLst>
                  <a:ext uri="{FF2B5EF4-FFF2-40B4-BE49-F238E27FC236}">
                    <a16:creationId xmlns:a16="http://schemas.microsoft.com/office/drawing/2014/main" id="{A6E341DA-8AA2-4263-B738-AE099EFAA372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9" name="任意多边形: 形状 828">
                <a:extLst>
                  <a:ext uri="{FF2B5EF4-FFF2-40B4-BE49-F238E27FC236}">
                    <a16:creationId xmlns:a16="http://schemas.microsoft.com/office/drawing/2014/main" id="{9ACB41D6-D184-4210-A22D-9925C21F220E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E3359233-C0B5-4CD5-AFB5-132EC27BF378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C80B90F4-F2F2-4D32-8702-B5F2A489227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C2ED1610-6DA5-435D-B88A-46707C9E3101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3CFBA6EE-06F2-4598-9EF8-A7D5F25A589C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5ADEA9E1-6EB7-48D8-942C-D04B8368C7C6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6F9398BE-2ACE-4B42-B7CE-716785FF2A0F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" name="任意多边形: 形状 835">
                <a:extLst>
                  <a:ext uri="{FF2B5EF4-FFF2-40B4-BE49-F238E27FC236}">
                    <a16:creationId xmlns:a16="http://schemas.microsoft.com/office/drawing/2014/main" id="{331F8A2F-DFE0-4011-AFE2-94607180593D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902" name="组合 901">
            <a:extLst>
              <a:ext uri="{FF2B5EF4-FFF2-40B4-BE49-F238E27FC236}">
                <a16:creationId xmlns:a16="http://schemas.microsoft.com/office/drawing/2014/main" id="{521F46AA-C1A2-435A-8595-0CD1379CAC6F}"/>
              </a:ext>
            </a:extLst>
          </p:cNvPr>
          <p:cNvGrpSpPr/>
          <p:nvPr/>
        </p:nvGrpSpPr>
        <p:grpSpPr>
          <a:xfrm>
            <a:off x="7823189" y="3792360"/>
            <a:ext cx="1729429" cy="373313"/>
            <a:chOff x="1674970" y="7461944"/>
            <a:chExt cx="7953060" cy="1716742"/>
          </a:xfrm>
          <a:effectLst/>
        </p:grpSpPr>
        <p:grpSp>
          <p:nvGrpSpPr>
            <p:cNvPr id="903" name="组合 902">
              <a:extLst>
                <a:ext uri="{FF2B5EF4-FFF2-40B4-BE49-F238E27FC236}">
                  <a16:creationId xmlns:a16="http://schemas.microsoft.com/office/drawing/2014/main" id="{35079249-401F-4923-9D53-035A59D93A41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991" name="组合 990">
                <a:extLst>
                  <a:ext uri="{FF2B5EF4-FFF2-40B4-BE49-F238E27FC236}">
                    <a16:creationId xmlns:a16="http://schemas.microsoft.com/office/drawing/2014/main" id="{E76D1915-F783-498B-AFCA-944CA1406130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002" name="任意多边形: 形状 1001">
                  <a:extLst>
                    <a:ext uri="{FF2B5EF4-FFF2-40B4-BE49-F238E27FC236}">
                      <a16:creationId xmlns:a16="http://schemas.microsoft.com/office/drawing/2014/main" id="{654FC97D-AC03-493B-ABAE-0DD410E2AEC7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3" name="任意多边形: 形状 1002">
                  <a:extLst>
                    <a:ext uri="{FF2B5EF4-FFF2-40B4-BE49-F238E27FC236}">
                      <a16:creationId xmlns:a16="http://schemas.microsoft.com/office/drawing/2014/main" id="{A2B3660A-49A3-42D0-9145-8218D680FA2B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4" name="任意多边形: 形状 1003">
                  <a:extLst>
                    <a:ext uri="{FF2B5EF4-FFF2-40B4-BE49-F238E27FC236}">
                      <a16:creationId xmlns:a16="http://schemas.microsoft.com/office/drawing/2014/main" id="{380D28F6-494F-40EF-8D3F-5803A70F9302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5" name="任意多边形: 形状 1004">
                  <a:extLst>
                    <a:ext uri="{FF2B5EF4-FFF2-40B4-BE49-F238E27FC236}">
                      <a16:creationId xmlns:a16="http://schemas.microsoft.com/office/drawing/2014/main" id="{33935343-90F2-4AE7-A14C-0CE8D61B4770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2" name="组合 991">
                <a:extLst>
                  <a:ext uri="{FF2B5EF4-FFF2-40B4-BE49-F238E27FC236}">
                    <a16:creationId xmlns:a16="http://schemas.microsoft.com/office/drawing/2014/main" id="{B5A06283-E6D8-491C-BD17-58F1A6D603B7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999" name="任意多边形: 形状 998">
                  <a:extLst>
                    <a:ext uri="{FF2B5EF4-FFF2-40B4-BE49-F238E27FC236}">
                      <a16:creationId xmlns:a16="http://schemas.microsoft.com/office/drawing/2014/main" id="{4DE0A9D3-E42C-4767-9A67-A7ED7A3D2741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0" name="任意多边形: 形状 999">
                  <a:extLst>
                    <a:ext uri="{FF2B5EF4-FFF2-40B4-BE49-F238E27FC236}">
                      <a16:creationId xmlns:a16="http://schemas.microsoft.com/office/drawing/2014/main" id="{94FF2041-DE52-4CF0-B3B5-41767A47E77E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1" name="任意多边形: 形状 1000">
                  <a:extLst>
                    <a:ext uri="{FF2B5EF4-FFF2-40B4-BE49-F238E27FC236}">
                      <a16:creationId xmlns:a16="http://schemas.microsoft.com/office/drawing/2014/main" id="{7AACF0F3-2339-447B-B6DD-C355F4C7399D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93" name="组合 992">
                <a:extLst>
                  <a:ext uri="{FF2B5EF4-FFF2-40B4-BE49-F238E27FC236}">
                    <a16:creationId xmlns:a16="http://schemas.microsoft.com/office/drawing/2014/main" id="{C160244C-40FB-4600-B40F-81EFC40CF303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997" name="任意多边形: 形状 996">
                  <a:extLst>
                    <a:ext uri="{FF2B5EF4-FFF2-40B4-BE49-F238E27FC236}">
                      <a16:creationId xmlns:a16="http://schemas.microsoft.com/office/drawing/2014/main" id="{2C7F74AC-CDFD-46D2-B3EB-02B765A00E03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8" name="任意多边形: 形状 997">
                  <a:extLst>
                    <a:ext uri="{FF2B5EF4-FFF2-40B4-BE49-F238E27FC236}">
                      <a16:creationId xmlns:a16="http://schemas.microsoft.com/office/drawing/2014/main" id="{CB7D422B-7F54-4E90-8B9D-88DD0E0BD5A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994" name="任意多边形: 形状 993">
                <a:extLst>
                  <a:ext uri="{FF2B5EF4-FFF2-40B4-BE49-F238E27FC236}">
                    <a16:creationId xmlns:a16="http://schemas.microsoft.com/office/drawing/2014/main" id="{03588A1E-451C-45BB-A70C-A6EA5F43E3CF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5" name="任意多边形: 形状 994">
                <a:extLst>
                  <a:ext uri="{FF2B5EF4-FFF2-40B4-BE49-F238E27FC236}">
                    <a16:creationId xmlns:a16="http://schemas.microsoft.com/office/drawing/2014/main" id="{CA478EE3-88AD-4E80-8D35-915F02228257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6" name="任意多边形: 形状 995">
                <a:extLst>
                  <a:ext uri="{FF2B5EF4-FFF2-40B4-BE49-F238E27FC236}">
                    <a16:creationId xmlns:a16="http://schemas.microsoft.com/office/drawing/2014/main" id="{D4635A09-3BC2-4160-B139-B9F314BA0DAC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4" name="组合 903">
              <a:extLst>
                <a:ext uri="{FF2B5EF4-FFF2-40B4-BE49-F238E27FC236}">
                  <a16:creationId xmlns:a16="http://schemas.microsoft.com/office/drawing/2014/main" id="{2DBC6819-D3FE-4E6A-AE26-7AE43FE47011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987" name="任意多边形: 形状 986">
                <a:extLst>
                  <a:ext uri="{FF2B5EF4-FFF2-40B4-BE49-F238E27FC236}">
                    <a16:creationId xmlns:a16="http://schemas.microsoft.com/office/drawing/2014/main" id="{2C21F0DC-A72D-47B3-AC8A-3F44814CF5EE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8" name="任意多边形: 形状 987">
                <a:extLst>
                  <a:ext uri="{FF2B5EF4-FFF2-40B4-BE49-F238E27FC236}">
                    <a16:creationId xmlns:a16="http://schemas.microsoft.com/office/drawing/2014/main" id="{170CCD3A-FD21-46D2-954D-BD6A5B8CDB5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9" name="任意多边形: 形状 988">
                <a:extLst>
                  <a:ext uri="{FF2B5EF4-FFF2-40B4-BE49-F238E27FC236}">
                    <a16:creationId xmlns:a16="http://schemas.microsoft.com/office/drawing/2014/main" id="{16CE6B5C-CD86-4120-ABEA-7A3FBDCAEACF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0" name="任意多边形: 形状 989">
                <a:extLst>
                  <a:ext uri="{FF2B5EF4-FFF2-40B4-BE49-F238E27FC236}">
                    <a16:creationId xmlns:a16="http://schemas.microsoft.com/office/drawing/2014/main" id="{C3332927-B6BC-4C88-8A26-C0831CF2416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5" name="组合 904">
              <a:extLst>
                <a:ext uri="{FF2B5EF4-FFF2-40B4-BE49-F238E27FC236}">
                  <a16:creationId xmlns:a16="http://schemas.microsoft.com/office/drawing/2014/main" id="{E0654B44-49DE-41C3-A4BC-D5821EF7531D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984" name="任意多边形: 形状 983">
                <a:extLst>
                  <a:ext uri="{FF2B5EF4-FFF2-40B4-BE49-F238E27FC236}">
                    <a16:creationId xmlns:a16="http://schemas.microsoft.com/office/drawing/2014/main" id="{B780C70A-F510-4C9B-B022-28CBE120482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5" name="任意多边形: 形状 984">
                <a:extLst>
                  <a:ext uri="{FF2B5EF4-FFF2-40B4-BE49-F238E27FC236}">
                    <a16:creationId xmlns:a16="http://schemas.microsoft.com/office/drawing/2014/main" id="{A79C85DE-98A1-435F-AF11-8483B6CB90CA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6" name="任意多边形: 形状 985">
                <a:extLst>
                  <a:ext uri="{FF2B5EF4-FFF2-40B4-BE49-F238E27FC236}">
                    <a16:creationId xmlns:a16="http://schemas.microsoft.com/office/drawing/2014/main" id="{B6D674E4-FFB2-4B2A-A38C-D8EAB8722864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906" name="组合 905">
              <a:extLst>
                <a:ext uri="{FF2B5EF4-FFF2-40B4-BE49-F238E27FC236}">
                  <a16:creationId xmlns:a16="http://schemas.microsoft.com/office/drawing/2014/main" id="{59B9859C-D498-4EF6-A3C3-B07F75F152D1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982" name="任意多边形: 形状 981">
                <a:extLst>
                  <a:ext uri="{FF2B5EF4-FFF2-40B4-BE49-F238E27FC236}">
                    <a16:creationId xmlns:a16="http://schemas.microsoft.com/office/drawing/2014/main" id="{33489317-65DD-4F4F-A862-2581CCBB9843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3" name="任意多边形: 形状 982">
                <a:extLst>
                  <a:ext uri="{FF2B5EF4-FFF2-40B4-BE49-F238E27FC236}">
                    <a16:creationId xmlns:a16="http://schemas.microsoft.com/office/drawing/2014/main" id="{CC421620-0912-4230-BABB-E8538434AC0D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907" name="任意多边形: 形状 906">
              <a:extLst>
                <a:ext uri="{FF2B5EF4-FFF2-40B4-BE49-F238E27FC236}">
                  <a16:creationId xmlns:a16="http://schemas.microsoft.com/office/drawing/2014/main" id="{F3770094-2208-44EF-8E0A-3CDBA0E86BCF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" name="任意多边形: 形状 907">
              <a:extLst>
                <a:ext uri="{FF2B5EF4-FFF2-40B4-BE49-F238E27FC236}">
                  <a16:creationId xmlns:a16="http://schemas.microsoft.com/office/drawing/2014/main" id="{B6B76281-49DE-40C3-B4E8-C560297657E0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" name="任意多边形: 形状 908">
              <a:extLst>
                <a:ext uri="{FF2B5EF4-FFF2-40B4-BE49-F238E27FC236}">
                  <a16:creationId xmlns:a16="http://schemas.microsoft.com/office/drawing/2014/main" id="{A945F068-5D84-476C-B9F5-A3D37E78A3C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" name="任意多边形: 形状 909">
              <a:extLst>
                <a:ext uri="{FF2B5EF4-FFF2-40B4-BE49-F238E27FC236}">
                  <a16:creationId xmlns:a16="http://schemas.microsoft.com/office/drawing/2014/main" id="{F5ABA103-2520-45B7-9EFF-731408CC60AB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" name="任意多边形: 形状 910">
              <a:extLst>
                <a:ext uri="{FF2B5EF4-FFF2-40B4-BE49-F238E27FC236}">
                  <a16:creationId xmlns:a16="http://schemas.microsoft.com/office/drawing/2014/main" id="{F9D9241A-588C-4B87-B592-8EB0D0AFB34C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912" name="组合 911">
              <a:extLst>
                <a:ext uri="{FF2B5EF4-FFF2-40B4-BE49-F238E27FC236}">
                  <a16:creationId xmlns:a16="http://schemas.microsoft.com/office/drawing/2014/main" id="{27637BAF-83D8-4F53-A1E8-C9182328C098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970" name="组合 969">
                <a:extLst>
                  <a:ext uri="{FF2B5EF4-FFF2-40B4-BE49-F238E27FC236}">
                    <a16:creationId xmlns:a16="http://schemas.microsoft.com/office/drawing/2014/main" id="{7A18C033-4507-4CF7-B58E-54613C85EB11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976" name="任意多边形: 形状 975">
                  <a:extLst>
                    <a:ext uri="{FF2B5EF4-FFF2-40B4-BE49-F238E27FC236}">
                      <a16:creationId xmlns:a16="http://schemas.microsoft.com/office/drawing/2014/main" id="{E8FF93D6-D2B8-4CAE-8111-365636472359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77" name="组合 976">
                  <a:extLst>
                    <a:ext uri="{FF2B5EF4-FFF2-40B4-BE49-F238E27FC236}">
                      <a16:creationId xmlns:a16="http://schemas.microsoft.com/office/drawing/2014/main" id="{B985075C-4CB3-48FA-A4CB-ECE8BC28D00F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979" name="任意多边形: 形状 978">
                    <a:extLst>
                      <a:ext uri="{FF2B5EF4-FFF2-40B4-BE49-F238E27FC236}">
                        <a16:creationId xmlns:a16="http://schemas.microsoft.com/office/drawing/2014/main" id="{788722B2-95BF-4148-9F5D-C9AA534190C9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0" name="任意多边形: 形状 979">
                    <a:extLst>
                      <a:ext uri="{FF2B5EF4-FFF2-40B4-BE49-F238E27FC236}">
                        <a16:creationId xmlns:a16="http://schemas.microsoft.com/office/drawing/2014/main" id="{F8DDA316-6389-4470-854D-11887D143B4E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81" name="任意多边形: 形状 980">
                    <a:extLst>
                      <a:ext uri="{FF2B5EF4-FFF2-40B4-BE49-F238E27FC236}">
                        <a16:creationId xmlns:a16="http://schemas.microsoft.com/office/drawing/2014/main" id="{5108E28F-9085-4232-B65E-219DFAFA613D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78" name="任意多边形: 形状 977">
                  <a:extLst>
                    <a:ext uri="{FF2B5EF4-FFF2-40B4-BE49-F238E27FC236}">
                      <a16:creationId xmlns:a16="http://schemas.microsoft.com/office/drawing/2014/main" id="{6C0F7488-407B-49A6-B218-53F625DD1B85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71" name="组合 970">
                <a:extLst>
                  <a:ext uri="{FF2B5EF4-FFF2-40B4-BE49-F238E27FC236}">
                    <a16:creationId xmlns:a16="http://schemas.microsoft.com/office/drawing/2014/main" id="{A60722D1-C3BE-4EFB-96BD-8C851A5A698B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972" name="任意多边形: 形状 971">
                  <a:extLst>
                    <a:ext uri="{FF2B5EF4-FFF2-40B4-BE49-F238E27FC236}">
                      <a16:creationId xmlns:a16="http://schemas.microsoft.com/office/drawing/2014/main" id="{EE30C8E1-FB87-42E4-9C1C-A7016DB646DF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3" name="任意多边形: 形状 972">
                  <a:extLst>
                    <a:ext uri="{FF2B5EF4-FFF2-40B4-BE49-F238E27FC236}">
                      <a16:creationId xmlns:a16="http://schemas.microsoft.com/office/drawing/2014/main" id="{79597D21-AE0A-4D5C-AAA6-5F456BFD90C1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4" name="任意多边形: 形状 973">
                  <a:extLst>
                    <a:ext uri="{FF2B5EF4-FFF2-40B4-BE49-F238E27FC236}">
                      <a16:creationId xmlns:a16="http://schemas.microsoft.com/office/drawing/2014/main" id="{9066CF7F-7682-4E5E-BD57-E90D4583986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5" name="任意多边形: 形状 974">
                  <a:extLst>
                    <a:ext uri="{FF2B5EF4-FFF2-40B4-BE49-F238E27FC236}">
                      <a16:creationId xmlns:a16="http://schemas.microsoft.com/office/drawing/2014/main" id="{D1FD8A5D-85C7-4354-B9CB-09396DDEDAA5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13" name="组合 912">
              <a:extLst>
                <a:ext uri="{FF2B5EF4-FFF2-40B4-BE49-F238E27FC236}">
                  <a16:creationId xmlns:a16="http://schemas.microsoft.com/office/drawing/2014/main" id="{AECEC311-1A3C-4112-84B3-E037497F7C3B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941" name="组合 940">
                <a:extLst>
                  <a:ext uri="{FF2B5EF4-FFF2-40B4-BE49-F238E27FC236}">
                    <a16:creationId xmlns:a16="http://schemas.microsoft.com/office/drawing/2014/main" id="{547CD36A-15BF-4E7C-BD6D-932DD406BB44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962" name="任意多边形: 形状 961">
                  <a:extLst>
                    <a:ext uri="{FF2B5EF4-FFF2-40B4-BE49-F238E27FC236}">
                      <a16:creationId xmlns:a16="http://schemas.microsoft.com/office/drawing/2014/main" id="{093B85FC-1397-47A9-8316-563D639E3E02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3" name="任意多边形: 形状 962">
                  <a:extLst>
                    <a:ext uri="{FF2B5EF4-FFF2-40B4-BE49-F238E27FC236}">
                      <a16:creationId xmlns:a16="http://schemas.microsoft.com/office/drawing/2014/main" id="{E3C9DF4E-B0A7-413D-A25C-5E41F93D6E23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4" name="任意多边形: 形状 963">
                  <a:extLst>
                    <a:ext uri="{FF2B5EF4-FFF2-40B4-BE49-F238E27FC236}">
                      <a16:creationId xmlns:a16="http://schemas.microsoft.com/office/drawing/2014/main" id="{6C8CCA41-528E-4A13-8E74-34CB233F3EB5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5" name="任意多边形: 形状 964">
                  <a:extLst>
                    <a:ext uri="{FF2B5EF4-FFF2-40B4-BE49-F238E27FC236}">
                      <a16:creationId xmlns:a16="http://schemas.microsoft.com/office/drawing/2014/main" id="{EA896E88-338B-4F5E-A882-6E8831056D10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6" name="任意多边形: 形状 965">
                  <a:extLst>
                    <a:ext uri="{FF2B5EF4-FFF2-40B4-BE49-F238E27FC236}">
                      <a16:creationId xmlns:a16="http://schemas.microsoft.com/office/drawing/2014/main" id="{887642FF-7413-4B02-A157-CD9A77CADB47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7" name="任意多边形: 形状 966">
                  <a:extLst>
                    <a:ext uri="{FF2B5EF4-FFF2-40B4-BE49-F238E27FC236}">
                      <a16:creationId xmlns:a16="http://schemas.microsoft.com/office/drawing/2014/main" id="{5CB2BA20-51E4-4313-9EB0-6F3EB7C1875B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8" name="任意多边形: 形状 967">
                  <a:extLst>
                    <a:ext uri="{FF2B5EF4-FFF2-40B4-BE49-F238E27FC236}">
                      <a16:creationId xmlns:a16="http://schemas.microsoft.com/office/drawing/2014/main" id="{EB51AF5E-6882-461F-842B-9FB5EE46F96F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9" name="任意多边形: 形状 968">
                  <a:extLst>
                    <a:ext uri="{FF2B5EF4-FFF2-40B4-BE49-F238E27FC236}">
                      <a16:creationId xmlns:a16="http://schemas.microsoft.com/office/drawing/2014/main" id="{F4561A61-E860-4983-A220-B142313BEAEF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42" name="组合 941">
                <a:extLst>
                  <a:ext uri="{FF2B5EF4-FFF2-40B4-BE49-F238E27FC236}">
                    <a16:creationId xmlns:a16="http://schemas.microsoft.com/office/drawing/2014/main" id="{7529E340-C61E-4E9B-A14C-DD9A1633807F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954" name="任意多边形: 形状 953">
                  <a:extLst>
                    <a:ext uri="{FF2B5EF4-FFF2-40B4-BE49-F238E27FC236}">
                      <a16:creationId xmlns:a16="http://schemas.microsoft.com/office/drawing/2014/main" id="{E0D70627-46EE-4886-ADC3-B9D10CADFC29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5" name="任意多边形: 形状 954">
                  <a:extLst>
                    <a:ext uri="{FF2B5EF4-FFF2-40B4-BE49-F238E27FC236}">
                      <a16:creationId xmlns:a16="http://schemas.microsoft.com/office/drawing/2014/main" id="{6475C6E2-CB2B-4FBB-9B4A-862D11723A3E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6" name="任意多边形: 形状 955">
                  <a:extLst>
                    <a:ext uri="{FF2B5EF4-FFF2-40B4-BE49-F238E27FC236}">
                      <a16:creationId xmlns:a16="http://schemas.microsoft.com/office/drawing/2014/main" id="{4D3BD946-C647-4EA3-BEDD-8F31417DF94E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7" name="任意多边形: 形状 956">
                  <a:extLst>
                    <a:ext uri="{FF2B5EF4-FFF2-40B4-BE49-F238E27FC236}">
                      <a16:creationId xmlns:a16="http://schemas.microsoft.com/office/drawing/2014/main" id="{AF21ED73-C570-4BAF-86F8-AE6ED1CA8294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8" name="任意多边形: 形状 957">
                  <a:extLst>
                    <a:ext uri="{FF2B5EF4-FFF2-40B4-BE49-F238E27FC236}">
                      <a16:creationId xmlns:a16="http://schemas.microsoft.com/office/drawing/2014/main" id="{AB9D993C-78CF-4B9A-B581-7F5DF6FBA28A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9" name="任意多边形: 形状 958">
                  <a:extLst>
                    <a:ext uri="{FF2B5EF4-FFF2-40B4-BE49-F238E27FC236}">
                      <a16:creationId xmlns:a16="http://schemas.microsoft.com/office/drawing/2014/main" id="{6C034422-4ED0-4475-9E48-9B3206125809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0" name="任意多边形: 形状 959">
                  <a:extLst>
                    <a:ext uri="{FF2B5EF4-FFF2-40B4-BE49-F238E27FC236}">
                      <a16:creationId xmlns:a16="http://schemas.microsoft.com/office/drawing/2014/main" id="{FEC5C4EF-6B4F-42C5-A36C-B5CF4DE93B0D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1" name="任意多边形: 形状 960">
                  <a:extLst>
                    <a:ext uri="{FF2B5EF4-FFF2-40B4-BE49-F238E27FC236}">
                      <a16:creationId xmlns:a16="http://schemas.microsoft.com/office/drawing/2014/main" id="{A42E1E62-9DCB-4CB5-8BFF-2AFFAA7AE4E4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943" name="组合 942">
                <a:extLst>
                  <a:ext uri="{FF2B5EF4-FFF2-40B4-BE49-F238E27FC236}">
                    <a16:creationId xmlns:a16="http://schemas.microsoft.com/office/drawing/2014/main" id="{6FC045F8-0109-48A8-ACBB-5A838D8F2194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944" name="任意多边形: 形状 943">
                  <a:extLst>
                    <a:ext uri="{FF2B5EF4-FFF2-40B4-BE49-F238E27FC236}">
                      <a16:creationId xmlns:a16="http://schemas.microsoft.com/office/drawing/2014/main" id="{97BBCCCB-3734-4ADA-ABDB-A67B8BAF8D0E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5" name="任意多边形: 形状 944">
                  <a:extLst>
                    <a:ext uri="{FF2B5EF4-FFF2-40B4-BE49-F238E27FC236}">
                      <a16:creationId xmlns:a16="http://schemas.microsoft.com/office/drawing/2014/main" id="{C54A1FC3-936E-486F-9B03-BE1EE1222EF3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6" name="任意多边形: 形状 945">
                  <a:extLst>
                    <a:ext uri="{FF2B5EF4-FFF2-40B4-BE49-F238E27FC236}">
                      <a16:creationId xmlns:a16="http://schemas.microsoft.com/office/drawing/2014/main" id="{B2F48D8D-59A2-4436-A03B-0331DBEF4024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7" name="任意多边形: 形状 946">
                  <a:extLst>
                    <a:ext uri="{FF2B5EF4-FFF2-40B4-BE49-F238E27FC236}">
                      <a16:creationId xmlns:a16="http://schemas.microsoft.com/office/drawing/2014/main" id="{7CA8376D-2DD7-4933-A7A9-837D1E016A0A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8" name="任意多边形: 形状 947">
                  <a:extLst>
                    <a:ext uri="{FF2B5EF4-FFF2-40B4-BE49-F238E27FC236}">
                      <a16:creationId xmlns:a16="http://schemas.microsoft.com/office/drawing/2014/main" id="{30B669A2-7BFA-46C2-AE9F-F6F960502D9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9" name="任意多边形: 形状 948">
                  <a:extLst>
                    <a:ext uri="{FF2B5EF4-FFF2-40B4-BE49-F238E27FC236}">
                      <a16:creationId xmlns:a16="http://schemas.microsoft.com/office/drawing/2014/main" id="{3B05719A-A3EB-4D48-B5C0-4BBF8FA11AC8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0" name="任意多边形: 形状 949">
                  <a:extLst>
                    <a:ext uri="{FF2B5EF4-FFF2-40B4-BE49-F238E27FC236}">
                      <a16:creationId xmlns:a16="http://schemas.microsoft.com/office/drawing/2014/main" id="{92162437-C46C-4827-9A9E-BDFEA69DB89E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1" name="任意多边形: 形状 950">
                  <a:extLst>
                    <a:ext uri="{FF2B5EF4-FFF2-40B4-BE49-F238E27FC236}">
                      <a16:creationId xmlns:a16="http://schemas.microsoft.com/office/drawing/2014/main" id="{DE29ED83-8896-4FF2-810F-B706DD0B3EBE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2" name="任意多边形: 形状 951">
                  <a:extLst>
                    <a:ext uri="{FF2B5EF4-FFF2-40B4-BE49-F238E27FC236}">
                      <a16:creationId xmlns:a16="http://schemas.microsoft.com/office/drawing/2014/main" id="{4B09C9DF-3642-47DE-8126-012B1642FACB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3" name="任意多边形: 形状 952">
                  <a:extLst>
                    <a:ext uri="{FF2B5EF4-FFF2-40B4-BE49-F238E27FC236}">
                      <a16:creationId xmlns:a16="http://schemas.microsoft.com/office/drawing/2014/main" id="{BF3CEFC2-CC44-40F0-BCAD-0477AC5560BB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914" name="组合 913">
              <a:extLst>
                <a:ext uri="{FF2B5EF4-FFF2-40B4-BE49-F238E27FC236}">
                  <a16:creationId xmlns:a16="http://schemas.microsoft.com/office/drawing/2014/main" id="{035F0EAE-455C-4EF0-9376-46D3A3995695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915" name="任意多边形: 形状 914">
                <a:extLst>
                  <a:ext uri="{FF2B5EF4-FFF2-40B4-BE49-F238E27FC236}">
                    <a16:creationId xmlns:a16="http://schemas.microsoft.com/office/drawing/2014/main" id="{42AF128B-F9D5-4302-8BFC-27100C7CEE5E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6" name="任意多边形: 形状 915">
                <a:extLst>
                  <a:ext uri="{FF2B5EF4-FFF2-40B4-BE49-F238E27FC236}">
                    <a16:creationId xmlns:a16="http://schemas.microsoft.com/office/drawing/2014/main" id="{1C31325A-34D2-4B16-8C86-44FA0C9E1348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7" name="任意多边形: 形状 916">
                <a:extLst>
                  <a:ext uri="{FF2B5EF4-FFF2-40B4-BE49-F238E27FC236}">
                    <a16:creationId xmlns:a16="http://schemas.microsoft.com/office/drawing/2014/main" id="{A215E6B3-2F35-4BAE-8919-3B53E35F2AB2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8" name="任意多边形: 形状 917">
                <a:extLst>
                  <a:ext uri="{FF2B5EF4-FFF2-40B4-BE49-F238E27FC236}">
                    <a16:creationId xmlns:a16="http://schemas.microsoft.com/office/drawing/2014/main" id="{3F75D27D-DE7F-4BC1-BF94-6F2566AB7E27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9" name="任意多边形: 形状 918">
                <a:extLst>
                  <a:ext uri="{FF2B5EF4-FFF2-40B4-BE49-F238E27FC236}">
                    <a16:creationId xmlns:a16="http://schemas.microsoft.com/office/drawing/2014/main" id="{E0E45678-D9F7-4EF5-87E4-B13CAC2ED96F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0" name="任意多边形: 形状 919">
                <a:extLst>
                  <a:ext uri="{FF2B5EF4-FFF2-40B4-BE49-F238E27FC236}">
                    <a16:creationId xmlns:a16="http://schemas.microsoft.com/office/drawing/2014/main" id="{A2E2EB7F-0E22-4859-9420-2754CC744066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1" name="任意多边形: 形状 920">
                <a:extLst>
                  <a:ext uri="{FF2B5EF4-FFF2-40B4-BE49-F238E27FC236}">
                    <a16:creationId xmlns:a16="http://schemas.microsoft.com/office/drawing/2014/main" id="{D55FCEC2-C08F-49FE-941A-2B106C80C857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2" name="任意多边形: 形状 921">
                <a:extLst>
                  <a:ext uri="{FF2B5EF4-FFF2-40B4-BE49-F238E27FC236}">
                    <a16:creationId xmlns:a16="http://schemas.microsoft.com/office/drawing/2014/main" id="{2B732449-37F8-4291-8C17-92763C569542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3" name="任意多边形: 形状 922">
                <a:extLst>
                  <a:ext uri="{FF2B5EF4-FFF2-40B4-BE49-F238E27FC236}">
                    <a16:creationId xmlns:a16="http://schemas.microsoft.com/office/drawing/2014/main" id="{CF2BA32A-6D30-48AF-95AC-568EC5A93771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4" name="任意多边形: 形状 923">
                <a:extLst>
                  <a:ext uri="{FF2B5EF4-FFF2-40B4-BE49-F238E27FC236}">
                    <a16:creationId xmlns:a16="http://schemas.microsoft.com/office/drawing/2014/main" id="{4A64D1E7-95D9-4EA3-9A7B-AD43684CC59E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5" name="任意多边形: 形状 924">
                <a:extLst>
                  <a:ext uri="{FF2B5EF4-FFF2-40B4-BE49-F238E27FC236}">
                    <a16:creationId xmlns:a16="http://schemas.microsoft.com/office/drawing/2014/main" id="{69555C43-D0CC-4E0D-B7F5-E5879A674054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6" name="任意多边形: 形状 925">
                <a:extLst>
                  <a:ext uri="{FF2B5EF4-FFF2-40B4-BE49-F238E27FC236}">
                    <a16:creationId xmlns:a16="http://schemas.microsoft.com/office/drawing/2014/main" id="{2FD74E3D-2B2E-4083-9A07-34D61669E551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7" name="任意多边形: 形状 926">
                <a:extLst>
                  <a:ext uri="{FF2B5EF4-FFF2-40B4-BE49-F238E27FC236}">
                    <a16:creationId xmlns:a16="http://schemas.microsoft.com/office/drawing/2014/main" id="{73E4A169-4376-44EC-ADB7-0C31036D7202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8" name="任意多边形: 形状 927">
                <a:extLst>
                  <a:ext uri="{FF2B5EF4-FFF2-40B4-BE49-F238E27FC236}">
                    <a16:creationId xmlns:a16="http://schemas.microsoft.com/office/drawing/2014/main" id="{BBEF8186-7FE8-41B6-889C-A19CA5F8FC3C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9" name="任意多边形: 形状 928">
                <a:extLst>
                  <a:ext uri="{FF2B5EF4-FFF2-40B4-BE49-F238E27FC236}">
                    <a16:creationId xmlns:a16="http://schemas.microsoft.com/office/drawing/2014/main" id="{BE4B5A0B-765F-4BB1-807D-07D801B4252D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0" name="任意多边形: 形状 929">
                <a:extLst>
                  <a:ext uri="{FF2B5EF4-FFF2-40B4-BE49-F238E27FC236}">
                    <a16:creationId xmlns:a16="http://schemas.microsoft.com/office/drawing/2014/main" id="{D398A4B1-12EE-4F01-91B6-1AE96BE7D3F8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1" name="任意多边形: 形状 930">
                <a:extLst>
                  <a:ext uri="{FF2B5EF4-FFF2-40B4-BE49-F238E27FC236}">
                    <a16:creationId xmlns:a16="http://schemas.microsoft.com/office/drawing/2014/main" id="{E74AEB30-E1D8-40AE-9A94-E25B8E92BBF1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2" name="任意多边形: 形状 931">
                <a:extLst>
                  <a:ext uri="{FF2B5EF4-FFF2-40B4-BE49-F238E27FC236}">
                    <a16:creationId xmlns:a16="http://schemas.microsoft.com/office/drawing/2014/main" id="{6102C529-85DD-4902-B5A1-B0317D96796D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3" name="任意多边形: 形状 932">
                <a:extLst>
                  <a:ext uri="{FF2B5EF4-FFF2-40B4-BE49-F238E27FC236}">
                    <a16:creationId xmlns:a16="http://schemas.microsoft.com/office/drawing/2014/main" id="{4AF9E296-3E50-42E6-897F-8CB973471865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4" name="任意多边形: 形状 933">
                <a:extLst>
                  <a:ext uri="{FF2B5EF4-FFF2-40B4-BE49-F238E27FC236}">
                    <a16:creationId xmlns:a16="http://schemas.microsoft.com/office/drawing/2014/main" id="{23DCD5B9-D4C5-41B7-BD3A-020580B7071C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5" name="任意多边形: 形状 934">
                <a:extLst>
                  <a:ext uri="{FF2B5EF4-FFF2-40B4-BE49-F238E27FC236}">
                    <a16:creationId xmlns:a16="http://schemas.microsoft.com/office/drawing/2014/main" id="{6AA5378D-6B9E-4E3A-990A-0CBBC1A0E81D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6" name="任意多边形: 形状 935">
                <a:extLst>
                  <a:ext uri="{FF2B5EF4-FFF2-40B4-BE49-F238E27FC236}">
                    <a16:creationId xmlns:a16="http://schemas.microsoft.com/office/drawing/2014/main" id="{AF5E206D-6E8D-4BBD-83F7-3772F879EF3E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7" name="任意多边形: 形状 936">
                <a:extLst>
                  <a:ext uri="{FF2B5EF4-FFF2-40B4-BE49-F238E27FC236}">
                    <a16:creationId xmlns:a16="http://schemas.microsoft.com/office/drawing/2014/main" id="{77DDE81A-9760-41AD-B7C7-0E443851ECF3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8" name="任意多边形: 形状 937">
                <a:extLst>
                  <a:ext uri="{FF2B5EF4-FFF2-40B4-BE49-F238E27FC236}">
                    <a16:creationId xmlns:a16="http://schemas.microsoft.com/office/drawing/2014/main" id="{631BA339-6FCC-43CE-906A-DAA7F78CD0A2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9" name="任意多边形: 形状 938">
                <a:extLst>
                  <a:ext uri="{FF2B5EF4-FFF2-40B4-BE49-F238E27FC236}">
                    <a16:creationId xmlns:a16="http://schemas.microsoft.com/office/drawing/2014/main" id="{C815AFE1-80DB-4579-8E8C-D43C65ED1BDD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0" name="任意多边形: 形状 939">
                <a:extLst>
                  <a:ext uri="{FF2B5EF4-FFF2-40B4-BE49-F238E27FC236}">
                    <a16:creationId xmlns:a16="http://schemas.microsoft.com/office/drawing/2014/main" id="{838A6ED4-DB8F-435F-A085-D026178446AA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112" name="矩形 1111">
            <a:extLst>
              <a:ext uri="{FF2B5EF4-FFF2-40B4-BE49-F238E27FC236}">
                <a16:creationId xmlns:a16="http://schemas.microsoft.com/office/drawing/2014/main" id="{E4061BC3-4FB8-433B-87FC-47F8ECC62F4E}"/>
              </a:ext>
            </a:extLst>
          </p:cNvPr>
          <p:cNvSpPr/>
          <p:nvPr/>
        </p:nvSpPr>
        <p:spPr>
          <a:xfrm>
            <a:off x="2444775" y="5645115"/>
            <a:ext cx="730244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bg1">
                    <a:lumMod val="65000"/>
                  </a:schemeClr>
                </a:solidFill>
              </a:rPr>
              <a:t>是杭州知府林启为实现实业救国、教育救国的宏愿于</a:t>
            </a:r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</a:rPr>
              <a:t>1897</a:t>
            </a:r>
            <a:r>
              <a:rPr lang="zh-CN" altLang="en-US" sz="1600" dirty="0">
                <a:solidFill>
                  <a:schemeClr val="bg1">
                    <a:lumMod val="65000"/>
                  </a:schemeClr>
                </a:solidFill>
              </a:rPr>
              <a:t>年创办的，是我国最早创办的新学教育机构之一</a:t>
            </a:r>
          </a:p>
        </p:txBody>
      </p:sp>
    </p:spTree>
    <p:extLst>
      <p:ext uri="{BB962C8B-B14F-4D97-AF65-F5344CB8AC3E}">
        <p14:creationId xmlns:p14="http://schemas.microsoft.com/office/powerpoint/2010/main" val="361166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矩形 92">
            <a:extLst>
              <a:ext uri="{FF2B5EF4-FFF2-40B4-BE49-F238E27FC236}">
                <a16:creationId xmlns:a16="http://schemas.microsoft.com/office/drawing/2014/main" id="{8F6E7847-D63F-4FB6-BDC7-0D5808341BCE}"/>
              </a:ext>
            </a:extLst>
          </p:cNvPr>
          <p:cNvSpPr/>
          <p:nvPr/>
        </p:nvSpPr>
        <p:spPr>
          <a:xfrm>
            <a:off x="9617752" y="3943575"/>
            <a:ext cx="1773550" cy="36933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2" name="矩形 91">
            <a:extLst>
              <a:ext uri="{FF2B5EF4-FFF2-40B4-BE49-F238E27FC236}">
                <a16:creationId xmlns:a16="http://schemas.microsoft.com/office/drawing/2014/main" id="{27D3F358-B903-4B7A-8D1F-1673CD559119}"/>
              </a:ext>
            </a:extLst>
          </p:cNvPr>
          <p:cNvSpPr/>
          <p:nvPr/>
        </p:nvSpPr>
        <p:spPr>
          <a:xfrm>
            <a:off x="6724566" y="3943575"/>
            <a:ext cx="1773550" cy="36933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矩形 90">
            <a:extLst>
              <a:ext uri="{FF2B5EF4-FFF2-40B4-BE49-F238E27FC236}">
                <a16:creationId xmlns:a16="http://schemas.microsoft.com/office/drawing/2014/main" id="{8A74AB6C-BAFF-4E10-96D3-72A3837714BA}"/>
              </a:ext>
            </a:extLst>
          </p:cNvPr>
          <p:cNvSpPr/>
          <p:nvPr/>
        </p:nvSpPr>
        <p:spPr>
          <a:xfrm>
            <a:off x="979115" y="3943575"/>
            <a:ext cx="1773550" cy="36933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矩形 89">
            <a:extLst>
              <a:ext uri="{FF2B5EF4-FFF2-40B4-BE49-F238E27FC236}">
                <a16:creationId xmlns:a16="http://schemas.microsoft.com/office/drawing/2014/main" id="{F7517B48-607B-40E7-949F-FF456B54996A}"/>
              </a:ext>
            </a:extLst>
          </p:cNvPr>
          <p:cNvSpPr/>
          <p:nvPr/>
        </p:nvSpPr>
        <p:spPr>
          <a:xfrm>
            <a:off x="3827463" y="3943575"/>
            <a:ext cx="1773550" cy="369332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927F0A5C-59BB-4EE3-B3CF-0A097FF9292A}"/>
              </a:ext>
            </a:extLst>
          </p:cNvPr>
          <p:cNvSpPr txBox="1"/>
          <p:nvPr/>
        </p:nvSpPr>
        <p:spPr>
          <a:xfrm>
            <a:off x="1427310" y="3943575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</a:rPr>
              <a:t>王老师</a:t>
            </a:r>
          </a:p>
        </p:txBody>
      </p:sp>
      <p:sp>
        <p:nvSpPr>
          <p:cNvPr id="70" name="文本框 69">
            <a:extLst>
              <a:ext uri="{FF2B5EF4-FFF2-40B4-BE49-F238E27FC236}">
                <a16:creationId xmlns:a16="http://schemas.microsoft.com/office/drawing/2014/main" id="{A7EED407-0372-4D83-A745-34E0706E4573}"/>
              </a:ext>
            </a:extLst>
          </p:cNvPr>
          <p:cNvSpPr txBox="1"/>
          <p:nvPr/>
        </p:nvSpPr>
        <p:spPr>
          <a:xfrm>
            <a:off x="4300036" y="3943575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</a:rPr>
              <a:t>李老师</a:t>
            </a:r>
          </a:p>
        </p:txBody>
      </p:sp>
      <p:sp>
        <p:nvSpPr>
          <p:cNvPr id="71" name="文本框 70">
            <a:extLst>
              <a:ext uri="{FF2B5EF4-FFF2-40B4-BE49-F238E27FC236}">
                <a16:creationId xmlns:a16="http://schemas.microsoft.com/office/drawing/2014/main" id="{43079051-5EF4-4196-9956-92B6FFAF32F5}"/>
              </a:ext>
            </a:extLst>
          </p:cNvPr>
          <p:cNvSpPr txBox="1"/>
          <p:nvPr/>
        </p:nvSpPr>
        <p:spPr>
          <a:xfrm>
            <a:off x="7172762" y="3943575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</a:rPr>
              <a:t>杨老师</a:t>
            </a:r>
          </a:p>
        </p:txBody>
      </p:sp>
      <p:sp>
        <p:nvSpPr>
          <p:cNvPr id="72" name="文本框 71">
            <a:extLst>
              <a:ext uri="{FF2B5EF4-FFF2-40B4-BE49-F238E27FC236}">
                <a16:creationId xmlns:a16="http://schemas.microsoft.com/office/drawing/2014/main" id="{72589C05-6B85-4E35-AD9E-905F36CF9D43}"/>
              </a:ext>
            </a:extLst>
          </p:cNvPr>
          <p:cNvSpPr txBox="1"/>
          <p:nvPr/>
        </p:nvSpPr>
        <p:spPr>
          <a:xfrm>
            <a:off x="10045487" y="3943575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</a:rPr>
              <a:t>陈老师</a:t>
            </a:r>
          </a:p>
        </p:txBody>
      </p:sp>
      <p:sp>
        <p:nvSpPr>
          <p:cNvPr id="74" name="矩形 73">
            <a:extLst>
              <a:ext uri="{FF2B5EF4-FFF2-40B4-BE49-F238E27FC236}">
                <a16:creationId xmlns:a16="http://schemas.microsoft.com/office/drawing/2014/main" id="{010B56B2-AC9D-4CFA-864D-19CB06C8724C}"/>
              </a:ext>
            </a:extLst>
          </p:cNvPr>
          <p:cNvSpPr/>
          <p:nvPr/>
        </p:nvSpPr>
        <p:spPr>
          <a:xfrm>
            <a:off x="777765" y="4312907"/>
            <a:ext cx="2448911" cy="12945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年，因办学成绩卓著，被清政府御批升格为“高等蚕桑学堂”。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76" name="组合 75">
            <a:extLst>
              <a:ext uri="{FF2B5EF4-FFF2-40B4-BE49-F238E27FC236}">
                <a16:creationId xmlns:a16="http://schemas.microsoft.com/office/drawing/2014/main" id="{C2133479-DF8A-4D6C-9C34-48E66BE50155}"/>
              </a:ext>
            </a:extLst>
          </p:cNvPr>
          <p:cNvGrpSpPr/>
          <p:nvPr/>
        </p:nvGrpSpPr>
        <p:grpSpPr>
          <a:xfrm>
            <a:off x="999575" y="2001838"/>
            <a:ext cx="1732631" cy="1650125"/>
            <a:chOff x="999575" y="2205038"/>
            <a:chExt cx="1732631" cy="1650125"/>
          </a:xfrm>
        </p:grpSpPr>
        <p:sp>
          <p:nvSpPr>
            <p:cNvPr id="75" name="五边形 74">
              <a:extLst>
                <a:ext uri="{FF2B5EF4-FFF2-40B4-BE49-F238E27FC236}">
                  <a16:creationId xmlns:a16="http://schemas.microsoft.com/office/drawing/2014/main" id="{378516BB-4438-4D7B-9483-038711ADC131}"/>
                </a:ext>
              </a:extLst>
            </p:cNvPr>
            <p:cNvSpPr/>
            <p:nvPr/>
          </p:nvSpPr>
          <p:spPr>
            <a:xfrm>
              <a:off x="999575" y="2205038"/>
              <a:ext cx="1732631" cy="1650125"/>
            </a:xfrm>
            <a:prstGeom prst="pent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文本框 61">
              <a:extLst>
                <a:ext uri="{FF2B5EF4-FFF2-40B4-BE49-F238E27FC236}">
                  <a16:creationId xmlns:a16="http://schemas.microsoft.com/office/drawing/2014/main" id="{1C7BB73A-C8B7-46FA-8103-8330C7EF708E}"/>
                </a:ext>
              </a:extLst>
            </p:cNvPr>
            <p:cNvSpPr txBox="1"/>
            <p:nvPr/>
          </p:nvSpPr>
          <p:spPr>
            <a:xfrm>
              <a:off x="1260596" y="2765399"/>
              <a:ext cx="12105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>
                      <a:lumMod val="95000"/>
                    </a:schemeClr>
                  </a:solidFill>
                </a:rPr>
                <a:t>头像</a:t>
              </a:r>
            </a:p>
          </p:txBody>
        </p:sp>
      </p:grpSp>
      <p:grpSp>
        <p:nvGrpSpPr>
          <p:cNvPr id="77" name="组合 76">
            <a:extLst>
              <a:ext uri="{FF2B5EF4-FFF2-40B4-BE49-F238E27FC236}">
                <a16:creationId xmlns:a16="http://schemas.microsoft.com/office/drawing/2014/main" id="{D49C3E4F-39E8-48D5-9D6E-C39D56C52DB9}"/>
              </a:ext>
            </a:extLst>
          </p:cNvPr>
          <p:cNvGrpSpPr/>
          <p:nvPr/>
        </p:nvGrpSpPr>
        <p:grpSpPr>
          <a:xfrm>
            <a:off x="3872301" y="2001838"/>
            <a:ext cx="1732631" cy="1650125"/>
            <a:chOff x="999575" y="2205038"/>
            <a:chExt cx="1732631" cy="1650125"/>
          </a:xfrm>
        </p:grpSpPr>
        <p:sp>
          <p:nvSpPr>
            <p:cNvPr id="78" name="五边形 77">
              <a:extLst>
                <a:ext uri="{FF2B5EF4-FFF2-40B4-BE49-F238E27FC236}">
                  <a16:creationId xmlns:a16="http://schemas.microsoft.com/office/drawing/2014/main" id="{14DCCFCD-F88E-4304-9909-68B8CD03E994}"/>
                </a:ext>
              </a:extLst>
            </p:cNvPr>
            <p:cNvSpPr/>
            <p:nvPr/>
          </p:nvSpPr>
          <p:spPr>
            <a:xfrm>
              <a:off x="999575" y="2205038"/>
              <a:ext cx="1732631" cy="1650125"/>
            </a:xfrm>
            <a:prstGeom prst="pent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文本框 78">
              <a:extLst>
                <a:ext uri="{FF2B5EF4-FFF2-40B4-BE49-F238E27FC236}">
                  <a16:creationId xmlns:a16="http://schemas.microsoft.com/office/drawing/2014/main" id="{185D99C4-229B-498F-BFF8-892A796EC93B}"/>
                </a:ext>
              </a:extLst>
            </p:cNvPr>
            <p:cNvSpPr txBox="1"/>
            <p:nvPr/>
          </p:nvSpPr>
          <p:spPr>
            <a:xfrm>
              <a:off x="1260596" y="2765399"/>
              <a:ext cx="12105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>
                      <a:lumMod val="95000"/>
                    </a:schemeClr>
                  </a:solidFill>
                </a:rPr>
                <a:t>头像</a:t>
              </a:r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BC70779F-9296-4C52-9552-FA388392B0BF}"/>
              </a:ext>
            </a:extLst>
          </p:cNvPr>
          <p:cNvGrpSpPr/>
          <p:nvPr/>
        </p:nvGrpSpPr>
        <p:grpSpPr>
          <a:xfrm>
            <a:off x="6745027" y="2001838"/>
            <a:ext cx="1732631" cy="1650125"/>
            <a:chOff x="999575" y="2205038"/>
            <a:chExt cx="1732631" cy="1650125"/>
          </a:xfrm>
        </p:grpSpPr>
        <p:sp>
          <p:nvSpPr>
            <p:cNvPr id="81" name="五边形 80">
              <a:extLst>
                <a:ext uri="{FF2B5EF4-FFF2-40B4-BE49-F238E27FC236}">
                  <a16:creationId xmlns:a16="http://schemas.microsoft.com/office/drawing/2014/main" id="{5AED7117-84D4-48CF-8C76-09F528DE8F5B}"/>
                </a:ext>
              </a:extLst>
            </p:cNvPr>
            <p:cNvSpPr/>
            <p:nvPr/>
          </p:nvSpPr>
          <p:spPr>
            <a:xfrm>
              <a:off x="999575" y="2205038"/>
              <a:ext cx="1732631" cy="1650125"/>
            </a:xfrm>
            <a:prstGeom prst="pent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id="{F481CE83-83FB-4E9A-9312-0574D76DA6E3}"/>
                </a:ext>
              </a:extLst>
            </p:cNvPr>
            <p:cNvSpPr txBox="1"/>
            <p:nvPr/>
          </p:nvSpPr>
          <p:spPr>
            <a:xfrm>
              <a:off x="1260596" y="2765399"/>
              <a:ext cx="12105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>
                      <a:lumMod val="95000"/>
                    </a:schemeClr>
                  </a:solidFill>
                </a:rPr>
                <a:t>头像</a:t>
              </a:r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A48EE159-53B8-4BFA-A059-7044991CD019}"/>
              </a:ext>
            </a:extLst>
          </p:cNvPr>
          <p:cNvGrpSpPr/>
          <p:nvPr/>
        </p:nvGrpSpPr>
        <p:grpSpPr>
          <a:xfrm>
            <a:off x="9617752" y="2001838"/>
            <a:ext cx="1732631" cy="1650125"/>
            <a:chOff x="999575" y="2205038"/>
            <a:chExt cx="1732631" cy="1650125"/>
          </a:xfrm>
        </p:grpSpPr>
        <p:sp>
          <p:nvSpPr>
            <p:cNvPr id="84" name="五边形 83">
              <a:extLst>
                <a:ext uri="{FF2B5EF4-FFF2-40B4-BE49-F238E27FC236}">
                  <a16:creationId xmlns:a16="http://schemas.microsoft.com/office/drawing/2014/main" id="{21C289CB-3051-4BE0-AA4E-FBFDE15E9F49}"/>
                </a:ext>
              </a:extLst>
            </p:cNvPr>
            <p:cNvSpPr/>
            <p:nvPr/>
          </p:nvSpPr>
          <p:spPr>
            <a:xfrm>
              <a:off x="999575" y="2205038"/>
              <a:ext cx="1732631" cy="1650125"/>
            </a:xfrm>
            <a:prstGeom prst="pentagon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E9E185E8-3DE6-4424-A57D-3E376C30944A}"/>
                </a:ext>
              </a:extLst>
            </p:cNvPr>
            <p:cNvSpPr txBox="1"/>
            <p:nvPr/>
          </p:nvSpPr>
          <p:spPr>
            <a:xfrm>
              <a:off x="1260596" y="2765399"/>
              <a:ext cx="12105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4000" b="1" dirty="0">
                  <a:solidFill>
                    <a:schemeClr val="bg1">
                      <a:lumMod val="95000"/>
                    </a:schemeClr>
                  </a:solidFill>
                </a:rPr>
                <a:t>头像</a:t>
              </a:r>
            </a:p>
          </p:txBody>
        </p:sp>
      </p:grpSp>
      <p:sp>
        <p:nvSpPr>
          <p:cNvPr id="86" name="矩形 85">
            <a:extLst>
              <a:ext uri="{FF2B5EF4-FFF2-40B4-BE49-F238E27FC236}">
                <a16:creationId xmlns:a16="http://schemas.microsoft.com/office/drawing/2014/main" id="{B082A746-2ED3-4453-9054-883D9E7737C8}"/>
              </a:ext>
            </a:extLst>
          </p:cNvPr>
          <p:cNvSpPr/>
          <p:nvPr/>
        </p:nvSpPr>
        <p:spPr>
          <a:xfrm>
            <a:off x="3514160" y="4312907"/>
            <a:ext cx="2448911" cy="12945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年，因办学成绩卓著，被清政府御批升格为“高等蚕桑学堂”。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7" name="矩形 86">
            <a:extLst>
              <a:ext uri="{FF2B5EF4-FFF2-40B4-BE49-F238E27FC236}">
                <a16:creationId xmlns:a16="http://schemas.microsoft.com/office/drawing/2014/main" id="{DA0F10E7-C97A-4C85-878F-8950E4FDE683}"/>
              </a:ext>
            </a:extLst>
          </p:cNvPr>
          <p:cNvSpPr/>
          <p:nvPr/>
        </p:nvSpPr>
        <p:spPr>
          <a:xfrm>
            <a:off x="6386886" y="4312907"/>
            <a:ext cx="2448911" cy="12945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年，因办学成绩卓著，被清政府御批升格为“高等蚕桑学堂”。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8" name="矩形 87">
            <a:extLst>
              <a:ext uri="{FF2B5EF4-FFF2-40B4-BE49-F238E27FC236}">
                <a16:creationId xmlns:a16="http://schemas.microsoft.com/office/drawing/2014/main" id="{BA74DA41-18C5-46B8-ADA6-C948EC8FBE2A}"/>
              </a:ext>
            </a:extLst>
          </p:cNvPr>
          <p:cNvSpPr/>
          <p:nvPr/>
        </p:nvSpPr>
        <p:spPr>
          <a:xfrm>
            <a:off x="9259612" y="4312907"/>
            <a:ext cx="2448911" cy="12945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1908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Source Han Sans"/>
              </a:rPr>
              <a:t>年，因办学成绩卓著，被清政府御批升格为“高等蚕桑学堂”。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89" name="文本框 88">
            <a:extLst>
              <a:ext uri="{FF2B5EF4-FFF2-40B4-BE49-F238E27FC236}">
                <a16:creationId xmlns:a16="http://schemas.microsoft.com/office/drawing/2014/main" id="{A9426567-F6E9-4821-8E9B-7991A069EE18}"/>
              </a:ext>
            </a:extLst>
          </p:cNvPr>
          <p:cNvSpPr txBox="1"/>
          <p:nvPr/>
        </p:nvSpPr>
        <p:spPr>
          <a:xfrm>
            <a:off x="4399249" y="910453"/>
            <a:ext cx="33935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accent1"/>
                </a:solidFill>
                <a:latin typeface="Source Han Sans"/>
                <a:ea typeface="思源黑体 CN Heavy" panose="020B0A00000000000000" pitchFamily="34" charset="-122"/>
                <a:cs typeface="+mn-ea"/>
                <a:sym typeface="Source Han Sans"/>
              </a:rPr>
              <a:t>人物介绍页</a:t>
            </a:r>
          </a:p>
        </p:txBody>
      </p:sp>
      <p:sp>
        <p:nvSpPr>
          <p:cNvPr id="2" name="五边形 1">
            <a:extLst>
              <a:ext uri="{FF2B5EF4-FFF2-40B4-BE49-F238E27FC236}">
                <a16:creationId xmlns:a16="http://schemas.microsoft.com/office/drawing/2014/main" id="{9BE2F496-7CC9-4501-9A3A-0E7B786B4FDF}"/>
              </a:ext>
            </a:extLst>
          </p:cNvPr>
          <p:cNvSpPr/>
          <p:nvPr/>
        </p:nvSpPr>
        <p:spPr>
          <a:xfrm>
            <a:off x="857442" y="2426835"/>
            <a:ext cx="284263" cy="270727"/>
          </a:xfrm>
          <a:prstGeom prst="pent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五边形 27">
            <a:extLst>
              <a:ext uri="{FF2B5EF4-FFF2-40B4-BE49-F238E27FC236}">
                <a16:creationId xmlns:a16="http://schemas.microsoft.com/office/drawing/2014/main" id="{B1B2F7CA-F6BF-4EFC-91D4-9A04F471A355}"/>
              </a:ext>
            </a:extLst>
          </p:cNvPr>
          <p:cNvSpPr/>
          <p:nvPr/>
        </p:nvSpPr>
        <p:spPr>
          <a:xfrm>
            <a:off x="3685331" y="2426835"/>
            <a:ext cx="284263" cy="270727"/>
          </a:xfrm>
          <a:prstGeom prst="pent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五边形 28">
            <a:extLst>
              <a:ext uri="{FF2B5EF4-FFF2-40B4-BE49-F238E27FC236}">
                <a16:creationId xmlns:a16="http://schemas.microsoft.com/office/drawing/2014/main" id="{A7ED2B5C-BD78-4742-AAA5-E7C7E84F9585}"/>
              </a:ext>
            </a:extLst>
          </p:cNvPr>
          <p:cNvSpPr/>
          <p:nvPr/>
        </p:nvSpPr>
        <p:spPr>
          <a:xfrm>
            <a:off x="6602894" y="2426835"/>
            <a:ext cx="284263" cy="270727"/>
          </a:xfrm>
          <a:prstGeom prst="pent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五边形 29">
            <a:extLst>
              <a:ext uri="{FF2B5EF4-FFF2-40B4-BE49-F238E27FC236}">
                <a16:creationId xmlns:a16="http://schemas.microsoft.com/office/drawing/2014/main" id="{7A64EEB1-3FD1-471E-96D0-52E47AAD61C8}"/>
              </a:ext>
            </a:extLst>
          </p:cNvPr>
          <p:cNvSpPr/>
          <p:nvPr/>
        </p:nvSpPr>
        <p:spPr>
          <a:xfrm>
            <a:off x="9463999" y="2426835"/>
            <a:ext cx="284263" cy="270727"/>
          </a:xfrm>
          <a:prstGeom prst="pentag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五边形 30">
            <a:extLst>
              <a:ext uri="{FF2B5EF4-FFF2-40B4-BE49-F238E27FC236}">
                <a16:creationId xmlns:a16="http://schemas.microsoft.com/office/drawing/2014/main" id="{D10135C5-0902-4282-A50F-AFF19D266B5C}"/>
              </a:ext>
            </a:extLst>
          </p:cNvPr>
          <p:cNvSpPr/>
          <p:nvPr/>
        </p:nvSpPr>
        <p:spPr>
          <a:xfrm>
            <a:off x="2215988" y="3293468"/>
            <a:ext cx="510392" cy="486088"/>
          </a:xfrm>
          <a:prstGeom prst="pentagon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五边形 31">
            <a:extLst>
              <a:ext uri="{FF2B5EF4-FFF2-40B4-BE49-F238E27FC236}">
                <a16:creationId xmlns:a16="http://schemas.microsoft.com/office/drawing/2014/main" id="{9780CC1C-573B-4061-8FB4-C495CA590B41}"/>
              </a:ext>
            </a:extLst>
          </p:cNvPr>
          <p:cNvSpPr/>
          <p:nvPr/>
        </p:nvSpPr>
        <p:spPr>
          <a:xfrm>
            <a:off x="5029484" y="3293468"/>
            <a:ext cx="510392" cy="486088"/>
          </a:xfrm>
          <a:prstGeom prst="pentagon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五边形 32">
            <a:extLst>
              <a:ext uri="{FF2B5EF4-FFF2-40B4-BE49-F238E27FC236}">
                <a16:creationId xmlns:a16="http://schemas.microsoft.com/office/drawing/2014/main" id="{6DF071C2-BF52-4989-9F8E-176A96B2C57C}"/>
              </a:ext>
            </a:extLst>
          </p:cNvPr>
          <p:cNvSpPr/>
          <p:nvPr/>
        </p:nvSpPr>
        <p:spPr>
          <a:xfrm>
            <a:off x="7911694" y="3293468"/>
            <a:ext cx="510392" cy="486088"/>
          </a:xfrm>
          <a:prstGeom prst="pentagon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五边形 33">
            <a:extLst>
              <a:ext uri="{FF2B5EF4-FFF2-40B4-BE49-F238E27FC236}">
                <a16:creationId xmlns:a16="http://schemas.microsoft.com/office/drawing/2014/main" id="{4AA7F6AA-6FB8-465B-8771-58ED2D4E078C}"/>
              </a:ext>
            </a:extLst>
          </p:cNvPr>
          <p:cNvSpPr/>
          <p:nvPr/>
        </p:nvSpPr>
        <p:spPr>
          <a:xfrm>
            <a:off x="10784420" y="3293468"/>
            <a:ext cx="510392" cy="486088"/>
          </a:xfrm>
          <a:prstGeom prst="pentagon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9927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占位符 3">
            <a:extLst>
              <a:ext uri="{FF2B5EF4-FFF2-40B4-BE49-F238E27FC236}">
                <a16:creationId xmlns:a16="http://schemas.microsoft.com/office/drawing/2014/main" id="{9A214729-0996-4AAC-B201-A3FA8D972BC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2" b="12422"/>
          <a:stretch>
            <a:fillRect/>
          </a:stretch>
        </p:blipFill>
        <p:spPr>
          <a:xfrm>
            <a:off x="12000" y="0"/>
            <a:ext cx="12180000" cy="6858000"/>
          </a:xfr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411A74E7-CF55-4FCF-9014-B0FF2350727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2CA58B35-4A4A-43BC-869D-3D8AC222C50D}"/>
              </a:ext>
            </a:extLst>
          </p:cNvPr>
          <p:cNvSpPr/>
          <p:nvPr/>
        </p:nvSpPr>
        <p:spPr>
          <a:xfrm rot="8100000">
            <a:off x="6587909" y="180238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36DC4969-4639-4A1E-94C8-9309E9A4CC79}"/>
              </a:ext>
            </a:extLst>
          </p:cNvPr>
          <p:cNvSpPr/>
          <p:nvPr/>
        </p:nvSpPr>
        <p:spPr>
          <a:xfrm rot="8100000">
            <a:off x="3977739" y="181321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64A3BB65-62F5-4219-A911-C21E774C2CE7}"/>
              </a:ext>
            </a:extLst>
          </p:cNvPr>
          <p:cNvSpPr/>
          <p:nvPr/>
        </p:nvSpPr>
        <p:spPr>
          <a:xfrm rot="8100000">
            <a:off x="2667239" y="312371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6E77E827-4703-4714-B62D-A780E8A319D6}"/>
              </a:ext>
            </a:extLst>
          </p:cNvPr>
          <p:cNvSpPr/>
          <p:nvPr/>
        </p:nvSpPr>
        <p:spPr>
          <a:xfrm rot="8100000">
            <a:off x="9164232" y="1763123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5B72E3D3-96BA-4CB2-8F64-1579AA6130C4}"/>
              </a:ext>
            </a:extLst>
          </p:cNvPr>
          <p:cNvSpPr/>
          <p:nvPr/>
        </p:nvSpPr>
        <p:spPr>
          <a:xfrm rot="8100000">
            <a:off x="1367569" y="1824045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6762E0CD-5C37-4809-912C-E2BED39312E8}"/>
              </a:ext>
            </a:extLst>
          </p:cNvPr>
          <p:cNvSpPr/>
          <p:nvPr/>
        </p:nvSpPr>
        <p:spPr>
          <a:xfrm rot="8100000">
            <a:off x="7859147" y="3073623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C1F712E-E9AD-43FC-A8F9-B6C3B569BDD6}"/>
              </a:ext>
            </a:extLst>
          </p:cNvPr>
          <p:cNvGrpSpPr/>
          <p:nvPr/>
        </p:nvGrpSpPr>
        <p:grpSpPr>
          <a:xfrm>
            <a:off x="1273060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97D3CCBC-98D4-4960-BCA6-5CFBDA5304CF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105" name="组合 104">
                <a:extLst>
                  <a:ext uri="{FF2B5EF4-FFF2-40B4-BE49-F238E27FC236}">
                    <a16:creationId xmlns:a16="http://schemas.microsoft.com/office/drawing/2014/main" id="{F94C2C95-C999-4293-A10C-AC2DEB398870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116" name="任意多边形: 形状 115">
                  <a:extLst>
                    <a:ext uri="{FF2B5EF4-FFF2-40B4-BE49-F238E27FC236}">
                      <a16:creationId xmlns:a16="http://schemas.microsoft.com/office/drawing/2014/main" id="{CD6A3E00-8154-4DDF-8CCE-581EADA0A02C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7" name="任意多边形: 形状 116">
                  <a:extLst>
                    <a:ext uri="{FF2B5EF4-FFF2-40B4-BE49-F238E27FC236}">
                      <a16:creationId xmlns:a16="http://schemas.microsoft.com/office/drawing/2014/main" id="{DA4E2FBE-F60C-48D0-8D42-CE43CA8E3971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8" name="任意多边形: 形状 117">
                  <a:extLst>
                    <a:ext uri="{FF2B5EF4-FFF2-40B4-BE49-F238E27FC236}">
                      <a16:creationId xmlns:a16="http://schemas.microsoft.com/office/drawing/2014/main" id="{1652AD0F-0A56-487D-BEB1-F0061C7436B1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9" name="任意多边形: 形状 118">
                  <a:extLst>
                    <a:ext uri="{FF2B5EF4-FFF2-40B4-BE49-F238E27FC236}">
                      <a16:creationId xmlns:a16="http://schemas.microsoft.com/office/drawing/2014/main" id="{CDB750C2-C742-4C4C-AA07-649BC923D819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6" name="组合 105">
                <a:extLst>
                  <a:ext uri="{FF2B5EF4-FFF2-40B4-BE49-F238E27FC236}">
                    <a16:creationId xmlns:a16="http://schemas.microsoft.com/office/drawing/2014/main" id="{D27A7363-DDCA-497E-95E3-AB6765616138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113" name="任意多边形: 形状 112">
                  <a:extLst>
                    <a:ext uri="{FF2B5EF4-FFF2-40B4-BE49-F238E27FC236}">
                      <a16:creationId xmlns:a16="http://schemas.microsoft.com/office/drawing/2014/main" id="{EE5E7137-75DE-4BF2-8131-39D8FF951E5E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4" name="任意多边形: 形状 113">
                  <a:extLst>
                    <a:ext uri="{FF2B5EF4-FFF2-40B4-BE49-F238E27FC236}">
                      <a16:creationId xmlns:a16="http://schemas.microsoft.com/office/drawing/2014/main" id="{9E8AF7EA-3A62-414E-85AA-0B94F2DBAE93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5" name="任意多边形: 形状 114">
                  <a:extLst>
                    <a:ext uri="{FF2B5EF4-FFF2-40B4-BE49-F238E27FC236}">
                      <a16:creationId xmlns:a16="http://schemas.microsoft.com/office/drawing/2014/main" id="{98ED84A5-61E6-4319-8BAA-2DA297A06604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7" name="组合 106">
                <a:extLst>
                  <a:ext uri="{FF2B5EF4-FFF2-40B4-BE49-F238E27FC236}">
                    <a16:creationId xmlns:a16="http://schemas.microsoft.com/office/drawing/2014/main" id="{2AB1D5CC-6976-4B06-BC31-7CD0BAEFAD82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111" name="任意多边形: 形状 110">
                  <a:extLst>
                    <a:ext uri="{FF2B5EF4-FFF2-40B4-BE49-F238E27FC236}">
                      <a16:creationId xmlns:a16="http://schemas.microsoft.com/office/drawing/2014/main" id="{575AA02C-6267-4FE1-873F-88F10F6DAA88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2" name="任意多边形: 形状 111">
                  <a:extLst>
                    <a:ext uri="{FF2B5EF4-FFF2-40B4-BE49-F238E27FC236}">
                      <a16:creationId xmlns:a16="http://schemas.microsoft.com/office/drawing/2014/main" id="{F4C1CBF3-84D2-4B51-AC15-B4D58DE8F8AC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8E38F389-1EE7-4327-A1A7-6CAACBA8915A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7F3468E3-AC34-424A-9E07-F44D1947A14A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8DE61F60-97BF-43ED-BA9F-4C637386AE35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04DEC91B-BF60-4DB9-91A0-694527854D38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AEF896DA-8822-4678-A811-B72667A6D269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6F606224-C32F-477E-8596-366258DBF369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4359B9E4-3B21-4A6C-A002-C55D38B72CC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49DE44B1-3088-45A3-95CF-341D16F7F545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:a16="http://schemas.microsoft.com/office/drawing/2014/main" id="{F1773F95-C7C7-4B15-94E8-090E5A2319D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E5870EF9-D466-4D42-B2CD-47230AC6DDA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2AF3DC35-8C41-467A-A32C-7A5BC72D899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7CA25AFC-DF59-4DBF-9E0A-B382FA2C310A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:a16="http://schemas.microsoft.com/office/drawing/2014/main" id="{BF787B4B-F912-43A2-9F1B-5893DF06D7DB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996DCDF7-088B-4F1F-BB6D-440F4ABF91FC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B2ECB105-217B-4CDB-8B38-416AA1D4A3AE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E3AB3F37-A299-47A5-B27B-E6A2CB460743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8C97AB7D-9E77-4B73-A724-70915E13F36C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ADB927F5-FE12-45D5-8D25-9C3AD690B141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2B3AEA31-381A-4B29-B485-E217ABD6247D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DB37A5AC-B47B-439F-A29F-36AE1419D16E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A771A265-544D-43A9-999E-0D8C2C149944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F459D646-E7DE-429B-BF5E-9AC56C2D3ACB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C1EA20FE-85CA-42DC-BAFF-32CCEE612875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91" name="组合 90">
                  <a:extLst>
                    <a:ext uri="{FF2B5EF4-FFF2-40B4-BE49-F238E27FC236}">
                      <a16:creationId xmlns:a16="http://schemas.microsoft.com/office/drawing/2014/main" id="{87727E53-9ECC-49BA-8653-3E9AB104D256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93" name="任意多边形: 形状 92">
                    <a:extLst>
                      <a:ext uri="{FF2B5EF4-FFF2-40B4-BE49-F238E27FC236}">
                        <a16:creationId xmlns:a16="http://schemas.microsoft.com/office/drawing/2014/main" id="{4816195E-4344-460E-A5B9-757D20FDCE1A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4" name="任意多边形: 形状 93">
                    <a:extLst>
                      <a:ext uri="{FF2B5EF4-FFF2-40B4-BE49-F238E27FC236}">
                        <a16:creationId xmlns:a16="http://schemas.microsoft.com/office/drawing/2014/main" id="{9FB9E816-0F31-488F-B41A-D1398CF6440F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95" name="任意多边形: 形状 94">
                    <a:extLst>
                      <a:ext uri="{FF2B5EF4-FFF2-40B4-BE49-F238E27FC236}">
                        <a16:creationId xmlns:a16="http://schemas.microsoft.com/office/drawing/2014/main" id="{1F5E9CE2-23D3-40C7-8176-B1421454EFEF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930CB73C-BE47-4E54-9A68-0F965063C280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5" name="组合 84">
                <a:extLst>
                  <a:ext uri="{FF2B5EF4-FFF2-40B4-BE49-F238E27FC236}">
                    <a16:creationId xmlns:a16="http://schemas.microsoft.com/office/drawing/2014/main" id="{374578D4-79B6-4961-BDC8-FB13D616871A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E9977389-0B91-41B9-8C94-508AFCC5948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054703AE-582A-4222-9FCC-02E3F80A994E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7DBAEEE4-2C47-4B6C-B722-D9395A2B9BCC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F36B5A41-F738-43DE-BE54-E0089DC170C5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56A6C835-3D0A-4B38-9527-2CF77ABBCB56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55" name="组合 54">
                <a:extLst>
                  <a:ext uri="{FF2B5EF4-FFF2-40B4-BE49-F238E27FC236}">
                    <a16:creationId xmlns:a16="http://schemas.microsoft.com/office/drawing/2014/main" id="{0ED47974-00E9-46E4-A28F-014A696E85CE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E58D34B2-EBBC-4A8D-A6F4-0117D5B31032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7" name="任意多边形: 形状 76">
                  <a:extLst>
                    <a:ext uri="{FF2B5EF4-FFF2-40B4-BE49-F238E27FC236}">
                      <a16:creationId xmlns:a16="http://schemas.microsoft.com/office/drawing/2014/main" id="{6A071815-7AE8-44B4-86A1-96BFB88CABC9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8" name="任意多边形: 形状 77">
                  <a:extLst>
                    <a:ext uri="{FF2B5EF4-FFF2-40B4-BE49-F238E27FC236}">
                      <a16:creationId xmlns:a16="http://schemas.microsoft.com/office/drawing/2014/main" id="{AB657B88-9F2D-4F14-A0C4-72C6E029684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5B938EEA-AFEA-4F64-8593-B5FA28B14F05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13A6A286-F0F7-4795-8C91-85F27F31926F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" name="任意多边形: 形状 80">
                  <a:extLst>
                    <a:ext uri="{FF2B5EF4-FFF2-40B4-BE49-F238E27FC236}">
                      <a16:creationId xmlns:a16="http://schemas.microsoft.com/office/drawing/2014/main" id="{351CFE3A-458A-414F-8259-E95712C3CB5F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F923128D-3958-4778-80B9-85F9758F2FA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0C481903-2548-4403-8FE3-0D9FCEBEB1CA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6" name="组合 55">
                <a:extLst>
                  <a:ext uri="{FF2B5EF4-FFF2-40B4-BE49-F238E27FC236}">
                    <a16:creationId xmlns:a16="http://schemas.microsoft.com/office/drawing/2014/main" id="{4CFDD9A1-420C-46FC-8092-777253F6CBC9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F6363243-9D00-4765-B97C-198644FD0A43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27AA41CF-BE5D-42D2-83A6-27FBBE8BCDE8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505169A9-936A-458E-8CCB-6C3F0B268B99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ED0EE1D9-7391-47BF-BAFB-E887CACC9ECF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0A8C3875-C13D-4FCC-85F9-3DF9F26F8201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任意多边形: 形状 72">
                  <a:extLst>
                    <a:ext uri="{FF2B5EF4-FFF2-40B4-BE49-F238E27FC236}">
                      <a16:creationId xmlns:a16="http://schemas.microsoft.com/office/drawing/2014/main" id="{03F2B764-12B3-4939-B6FF-307A786C0BA6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E0471AB5-D554-4E7F-88E0-A76C8A1A5630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A4F951F5-57D0-434A-A139-05E083CB8FC9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7" name="组合 56">
                <a:extLst>
                  <a:ext uri="{FF2B5EF4-FFF2-40B4-BE49-F238E27FC236}">
                    <a16:creationId xmlns:a16="http://schemas.microsoft.com/office/drawing/2014/main" id="{4050F844-4FEB-44D5-84C8-8D64A528CB06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67F321E8-99BC-46FC-8D90-1ACE490B15C4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859BA780-E966-4B63-9AF7-796DA0F3AE42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24B7625B-4592-4589-BF8E-CE5A68AA48AE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9EC9705F-D362-4754-A226-E96BFF17CDF5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D52EF9AF-E845-4FA1-BE32-513DAB0B9F1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17572D03-4005-43F8-B467-CB7E38EA19D6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341782A0-FBBF-4E4F-8402-B4C00747BFAA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C9541124-E72C-4085-B35E-4578D1F50DFC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5312AE88-B3FF-409D-AE59-27AF335B5B74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A2EDAECD-C173-4BAB-9521-5097EB269C9A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9545ABE6-9BAF-4854-A49B-F54998ED674F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B03F48D9-B739-4011-AE5A-03792F8F0E1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D31BE453-399B-4B0F-9614-D87A65CF97D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D892F62C-ECB4-4043-901F-BDF7E1C7CD69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7393DC81-1313-49BD-A96D-E3C18C44169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1BBB1BF6-B15E-43BA-A7F6-0ECF560E220C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6B58B0BF-7D4F-42D4-9EAD-681D31FC3289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00F2CBE3-A0AF-4E66-8185-84F73ADD349F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7C1BE802-154E-4610-B472-86881BD4B070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C787D9F4-C54F-4F5B-A4C0-BCE70A4F8DAF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79593243-8BD7-4F61-8C45-72B173CC94CE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5B1D610C-1BBD-4D8F-9C5F-505152E915B2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718AC7BD-4E87-45F3-B9D3-3CECDB3B822A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5B355B33-4AD2-4269-A907-BE5C2995145A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37BED6E3-3EFE-4E71-9EC4-18AE3A448491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817EB226-7537-43F9-90BE-A0D5A25A3388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52C9F5D7-5F9A-45FC-A4E3-6EBBFACA2D85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ACC64E19-D4A3-41DC-B723-90497C26045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3A81B1C4-DBC6-4FF2-B7EE-6549271FA114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1B2672B2-6368-4862-86CF-981BDB430D67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EB816001-720F-4420-B9D6-92B00072EB48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BD0CD67A-515A-4C5D-AC15-CF13B430B54A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E4BECC7D-9296-49C3-8A22-8216DFE239D7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CA831815-DC4E-4D6C-9B26-F6685502A5FE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D6EB7189-FBF3-49AA-BD46-F64B8535E849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BACCE284-84A3-4D27-A591-5DDB75CE2C4F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112CF9FD-8D4C-4674-88D5-317B8D12245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20" name="组合 119">
            <a:extLst>
              <a:ext uri="{FF2B5EF4-FFF2-40B4-BE49-F238E27FC236}">
                <a16:creationId xmlns:a16="http://schemas.microsoft.com/office/drawing/2014/main" id="{9A6770AD-BCE1-48F2-9E40-4D06BFEE22FD}"/>
              </a:ext>
            </a:extLst>
          </p:cNvPr>
          <p:cNvGrpSpPr/>
          <p:nvPr/>
        </p:nvGrpSpPr>
        <p:grpSpPr>
          <a:xfrm>
            <a:off x="4014628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121" name="组合 120">
              <a:extLst>
                <a:ext uri="{FF2B5EF4-FFF2-40B4-BE49-F238E27FC236}">
                  <a16:creationId xmlns:a16="http://schemas.microsoft.com/office/drawing/2014/main" id="{F1A31D5F-47AB-4F72-A4CA-4CF09A42CDB7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209" name="组合 208">
                <a:extLst>
                  <a:ext uri="{FF2B5EF4-FFF2-40B4-BE49-F238E27FC236}">
                    <a16:creationId xmlns:a16="http://schemas.microsoft.com/office/drawing/2014/main" id="{1052790A-7791-49E0-8AFE-CE2772E2C103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220" name="任意多边形: 形状 219">
                  <a:extLst>
                    <a:ext uri="{FF2B5EF4-FFF2-40B4-BE49-F238E27FC236}">
                      <a16:creationId xmlns:a16="http://schemas.microsoft.com/office/drawing/2014/main" id="{9FCF01EF-1847-4FC5-ABB1-467AB48269D4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1" name="任意多边形: 形状 220">
                  <a:extLst>
                    <a:ext uri="{FF2B5EF4-FFF2-40B4-BE49-F238E27FC236}">
                      <a16:creationId xmlns:a16="http://schemas.microsoft.com/office/drawing/2014/main" id="{BED9A6CB-D009-43AB-9806-093117A737F0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2" name="任意多边形: 形状 221">
                  <a:extLst>
                    <a:ext uri="{FF2B5EF4-FFF2-40B4-BE49-F238E27FC236}">
                      <a16:creationId xmlns:a16="http://schemas.microsoft.com/office/drawing/2014/main" id="{0B19E35D-7FFA-4C69-B900-A9A19019B1A7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3" name="任意多边形: 形状 222">
                  <a:extLst>
                    <a:ext uri="{FF2B5EF4-FFF2-40B4-BE49-F238E27FC236}">
                      <a16:creationId xmlns:a16="http://schemas.microsoft.com/office/drawing/2014/main" id="{C7C51DB1-34C1-4C1F-AB0C-1A9B27F41161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0" name="组合 209">
                <a:extLst>
                  <a:ext uri="{FF2B5EF4-FFF2-40B4-BE49-F238E27FC236}">
                    <a16:creationId xmlns:a16="http://schemas.microsoft.com/office/drawing/2014/main" id="{C7B318CF-9730-4DBD-83BF-E4DC23B5DAB5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217" name="任意多边形: 形状 216">
                  <a:extLst>
                    <a:ext uri="{FF2B5EF4-FFF2-40B4-BE49-F238E27FC236}">
                      <a16:creationId xmlns:a16="http://schemas.microsoft.com/office/drawing/2014/main" id="{D44EA4A5-E9F0-4655-B908-02FBD37D2B4D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8" name="任意多边形: 形状 217">
                  <a:extLst>
                    <a:ext uri="{FF2B5EF4-FFF2-40B4-BE49-F238E27FC236}">
                      <a16:creationId xmlns:a16="http://schemas.microsoft.com/office/drawing/2014/main" id="{8E3F74EB-5DC4-4E55-88F7-FEFDC38A3224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9" name="任意多边形: 形状 218">
                  <a:extLst>
                    <a:ext uri="{FF2B5EF4-FFF2-40B4-BE49-F238E27FC236}">
                      <a16:creationId xmlns:a16="http://schemas.microsoft.com/office/drawing/2014/main" id="{66A28AC0-2AAB-4AD1-AF12-DF5D0F5E0C62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1" name="组合 210">
                <a:extLst>
                  <a:ext uri="{FF2B5EF4-FFF2-40B4-BE49-F238E27FC236}">
                    <a16:creationId xmlns:a16="http://schemas.microsoft.com/office/drawing/2014/main" id="{2D28869F-9311-4B81-A278-8895D4E2BC7A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215" name="任意多边形: 形状 214">
                  <a:extLst>
                    <a:ext uri="{FF2B5EF4-FFF2-40B4-BE49-F238E27FC236}">
                      <a16:creationId xmlns:a16="http://schemas.microsoft.com/office/drawing/2014/main" id="{425C2605-4C02-4C4D-BE15-EE550A97EE43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6" name="任意多边形: 形状 215">
                  <a:extLst>
                    <a:ext uri="{FF2B5EF4-FFF2-40B4-BE49-F238E27FC236}">
                      <a16:creationId xmlns:a16="http://schemas.microsoft.com/office/drawing/2014/main" id="{E99A45B1-999E-40DD-9411-1F9AC7886CC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12" name="任意多边形: 形状 211">
                <a:extLst>
                  <a:ext uri="{FF2B5EF4-FFF2-40B4-BE49-F238E27FC236}">
                    <a16:creationId xmlns:a16="http://schemas.microsoft.com/office/drawing/2014/main" id="{ECC0AF2E-5336-4363-8309-DD57233E560D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3" name="任意多边形: 形状 212">
                <a:extLst>
                  <a:ext uri="{FF2B5EF4-FFF2-40B4-BE49-F238E27FC236}">
                    <a16:creationId xmlns:a16="http://schemas.microsoft.com/office/drawing/2014/main" id="{5B63E18F-A005-4D74-8247-04006A65B808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4" name="任意多边形: 形状 213">
                <a:extLst>
                  <a:ext uri="{FF2B5EF4-FFF2-40B4-BE49-F238E27FC236}">
                    <a16:creationId xmlns:a16="http://schemas.microsoft.com/office/drawing/2014/main" id="{60D6982A-1119-41F7-A6A1-3EF33FB2E4A5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2" name="组合 121">
              <a:extLst>
                <a:ext uri="{FF2B5EF4-FFF2-40B4-BE49-F238E27FC236}">
                  <a16:creationId xmlns:a16="http://schemas.microsoft.com/office/drawing/2014/main" id="{10A2BF2B-4383-4663-9E63-212312D4B3C1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205" name="任意多边形: 形状 204">
                <a:extLst>
                  <a:ext uri="{FF2B5EF4-FFF2-40B4-BE49-F238E27FC236}">
                    <a16:creationId xmlns:a16="http://schemas.microsoft.com/office/drawing/2014/main" id="{DC22DA88-E2FC-4741-AC70-A80ED9E822AE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6" name="任意多边形: 形状 205">
                <a:extLst>
                  <a:ext uri="{FF2B5EF4-FFF2-40B4-BE49-F238E27FC236}">
                    <a16:creationId xmlns:a16="http://schemas.microsoft.com/office/drawing/2014/main" id="{9930CE72-D708-4C09-835A-4CA87659EC4E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7" name="任意多边形: 形状 206">
                <a:extLst>
                  <a:ext uri="{FF2B5EF4-FFF2-40B4-BE49-F238E27FC236}">
                    <a16:creationId xmlns:a16="http://schemas.microsoft.com/office/drawing/2014/main" id="{2C5446E5-0967-430D-A02C-E738BEB3C8FA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8" name="任意多边形: 形状 207">
                <a:extLst>
                  <a:ext uri="{FF2B5EF4-FFF2-40B4-BE49-F238E27FC236}">
                    <a16:creationId xmlns:a16="http://schemas.microsoft.com/office/drawing/2014/main" id="{450F25D9-C67B-48D3-BC3F-7DF35268C446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id="{CCFAEDEE-3445-4D3C-B890-14DFE64631B3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202" name="任意多边形: 形状 201">
                <a:extLst>
                  <a:ext uri="{FF2B5EF4-FFF2-40B4-BE49-F238E27FC236}">
                    <a16:creationId xmlns:a16="http://schemas.microsoft.com/office/drawing/2014/main" id="{98634BA2-8D71-4E8B-AD10-CEF7B722C88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3" name="任意多边形: 形状 202">
                <a:extLst>
                  <a:ext uri="{FF2B5EF4-FFF2-40B4-BE49-F238E27FC236}">
                    <a16:creationId xmlns:a16="http://schemas.microsoft.com/office/drawing/2014/main" id="{6E916BEB-52A7-4C92-83D4-C44FDACDF888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4" name="任意多边形: 形状 203">
                <a:extLst>
                  <a:ext uri="{FF2B5EF4-FFF2-40B4-BE49-F238E27FC236}">
                    <a16:creationId xmlns:a16="http://schemas.microsoft.com/office/drawing/2014/main" id="{17C936CF-3AB3-4603-AA27-917C38EF03B0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4" name="组合 123">
              <a:extLst>
                <a:ext uri="{FF2B5EF4-FFF2-40B4-BE49-F238E27FC236}">
                  <a16:creationId xmlns:a16="http://schemas.microsoft.com/office/drawing/2014/main" id="{46A7E71B-2FC9-4DCA-8506-0F9797AA80C6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200" name="任意多边形: 形状 199">
                <a:extLst>
                  <a:ext uri="{FF2B5EF4-FFF2-40B4-BE49-F238E27FC236}">
                    <a16:creationId xmlns:a16="http://schemas.microsoft.com/office/drawing/2014/main" id="{6EEA6580-4F29-4F6B-9879-D39486DD9CDC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1" name="任意多边形: 形状 200">
                <a:extLst>
                  <a:ext uri="{FF2B5EF4-FFF2-40B4-BE49-F238E27FC236}">
                    <a16:creationId xmlns:a16="http://schemas.microsoft.com/office/drawing/2014/main" id="{75123A3C-A5B2-443F-9D7C-917D1291368A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25" name="任意多边形: 形状 124">
              <a:extLst>
                <a:ext uri="{FF2B5EF4-FFF2-40B4-BE49-F238E27FC236}">
                  <a16:creationId xmlns:a16="http://schemas.microsoft.com/office/drawing/2014/main" id="{D9030B17-85AE-4821-8FA6-18292A20D514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:a16="http://schemas.microsoft.com/office/drawing/2014/main" id="{CBFED424-5AD7-41E9-A511-E426E8D1C7DF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id="{65760CEC-6D62-429E-9D96-5FEAFEE6EED0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:a16="http://schemas.microsoft.com/office/drawing/2014/main" id="{0F541268-1428-4982-AD46-FBA92ED74FAC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:a16="http://schemas.microsoft.com/office/drawing/2014/main" id="{EB190F8B-D313-42C1-A284-CB98DB67B744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07B4A271-13E7-451D-A5E6-0FFB8FBACA9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188" name="组合 187">
                <a:extLst>
                  <a:ext uri="{FF2B5EF4-FFF2-40B4-BE49-F238E27FC236}">
                    <a16:creationId xmlns:a16="http://schemas.microsoft.com/office/drawing/2014/main" id="{566B7394-2A9B-48AD-8299-579D3A789517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194" name="任意多边形: 形状 193">
                  <a:extLst>
                    <a:ext uri="{FF2B5EF4-FFF2-40B4-BE49-F238E27FC236}">
                      <a16:creationId xmlns:a16="http://schemas.microsoft.com/office/drawing/2014/main" id="{CE5EC60D-A042-4E8B-A19C-2C9F85CFB306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195" name="组合 194">
                  <a:extLst>
                    <a:ext uri="{FF2B5EF4-FFF2-40B4-BE49-F238E27FC236}">
                      <a16:creationId xmlns:a16="http://schemas.microsoft.com/office/drawing/2014/main" id="{5B422FF2-3E66-4399-AB3C-FAE7D6FC9455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197" name="任意多边形: 形状 196">
                    <a:extLst>
                      <a:ext uri="{FF2B5EF4-FFF2-40B4-BE49-F238E27FC236}">
                        <a16:creationId xmlns:a16="http://schemas.microsoft.com/office/drawing/2014/main" id="{00303BEE-1C84-4AD3-B791-D951C8ADBF40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任意多边形: 形状 197">
                    <a:extLst>
                      <a:ext uri="{FF2B5EF4-FFF2-40B4-BE49-F238E27FC236}">
                        <a16:creationId xmlns:a16="http://schemas.microsoft.com/office/drawing/2014/main" id="{24A4DD1E-7D27-4144-823F-3A3F33969963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任意多边形: 形状 198">
                    <a:extLst>
                      <a:ext uri="{FF2B5EF4-FFF2-40B4-BE49-F238E27FC236}">
                        <a16:creationId xmlns:a16="http://schemas.microsoft.com/office/drawing/2014/main" id="{7538DB15-3A34-451A-99CF-31D08AC30277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196" name="任意多边形: 形状 195">
                  <a:extLst>
                    <a:ext uri="{FF2B5EF4-FFF2-40B4-BE49-F238E27FC236}">
                      <a16:creationId xmlns:a16="http://schemas.microsoft.com/office/drawing/2014/main" id="{804617C2-E5AC-455E-B86A-AAC005FA1DFC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89" name="组合 188">
                <a:extLst>
                  <a:ext uri="{FF2B5EF4-FFF2-40B4-BE49-F238E27FC236}">
                    <a16:creationId xmlns:a16="http://schemas.microsoft.com/office/drawing/2014/main" id="{CB05CD2A-0B11-4391-A4D9-3868276BF1C6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190" name="任意多边形: 形状 189">
                  <a:extLst>
                    <a:ext uri="{FF2B5EF4-FFF2-40B4-BE49-F238E27FC236}">
                      <a16:creationId xmlns:a16="http://schemas.microsoft.com/office/drawing/2014/main" id="{766D21D7-BAF5-428C-981E-0B41F5674DA7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1" name="任意多边形: 形状 190">
                  <a:extLst>
                    <a:ext uri="{FF2B5EF4-FFF2-40B4-BE49-F238E27FC236}">
                      <a16:creationId xmlns:a16="http://schemas.microsoft.com/office/drawing/2014/main" id="{95DF3989-E24F-49DC-90CA-89A6E8E054D3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2" name="任意多边形: 形状 191">
                  <a:extLst>
                    <a:ext uri="{FF2B5EF4-FFF2-40B4-BE49-F238E27FC236}">
                      <a16:creationId xmlns:a16="http://schemas.microsoft.com/office/drawing/2014/main" id="{F09F5476-4983-4FE8-ADDF-60E4E828AF1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3" name="任意多边形: 形状 192">
                  <a:extLst>
                    <a:ext uri="{FF2B5EF4-FFF2-40B4-BE49-F238E27FC236}">
                      <a16:creationId xmlns:a16="http://schemas.microsoft.com/office/drawing/2014/main" id="{DC622CAB-6711-4E4D-B7E8-9F73D0F59693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1" name="组合 130">
              <a:extLst>
                <a:ext uri="{FF2B5EF4-FFF2-40B4-BE49-F238E27FC236}">
                  <a16:creationId xmlns:a16="http://schemas.microsoft.com/office/drawing/2014/main" id="{52DE5BEF-EB8E-4A93-89F6-4256F4DB2AC0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159" name="组合 158">
                <a:extLst>
                  <a:ext uri="{FF2B5EF4-FFF2-40B4-BE49-F238E27FC236}">
                    <a16:creationId xmlns:a16="http://schemas.microsoft.com/office/drawing/2014/main" id="{CA4582AD-45B2-42A0-94F0-FCAAD685E025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80" name="任意多边形: 形状 179">
                  <a:extLst>
                    <a:ext uri="{FF2B5EF4-FFF2-40B4-BE49-F238E27FC236}">
                      <a16:creationId xmlns:a16="http://schemas.microsoft.com/office/drawing/2014/main" id="{94491B4A-9109-4348-B647-57042EC0144B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1" name="任意多边形: 形状 180">
                  <a:extLst>
                    <a:ext uri="{FF2B5EF4-FFF2-40B4-BE49-F238E27FC236}">
                      <a16:creationId xmlns:a16="http://schemas.microsoft.com/office/drawing/2014/main" id="{0B091205-06BD-4857-A3F1-77E9BFD81D19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2" name="任意多边形: 形状 181">
                  <a:extLst>
                    <a:ext uri="{FF2B5EF4-FFF2-40B4-BE49-F238E27FC236}">
                      <a16:creationId xmlns:a16="http://schemas.microsoft.com/office/drawing/2014/main" id="{CC494970-44EA-449F-BC30-FCE64D4B6C7C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3" name="任意多边形: 形状 182">
                  <a:extLst>
                    <a:ext uri="{FF2B5EF4-FFF2-40B4-BE49-F238E27FC236}">
                      <a16:creationId xmlns:a16="http://schemas.microsoft.com/office/drawing/2014/main" id="{6A1C476A-CA66-4D15-A267-918E2DB36A79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4" name="任意多边形: 形状 183">
                  <a:extLst>
                    <a:ext uri="{FF2B5EF4-FFF2-40B4-BE49-F238E27FC236}">
                      <a16:creationId xmlns:a16="http://schemas.microsoft.com/office/drawing/2014/main" id="{247062A6-053F-47DC-824E-CDC78EFEA075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5" name="任意多边形: 形状 184">
                  <a:extLst>
                    <a:ext uri="{FF2B5EF4-FFF2-40B4-BE49-F238E27FC236}">
                      <a16:creationId xmlns:a16="http://schemas.microsoft.com/office/drawing/2014/main" id="{86A285E8-C8AD-432C-A504-BCFA59EAF2C4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6" name="任意多边形: 形状 185">
                  <a:extLst>
                    <a:ext uri="{FF2B5EF4-FFF2-40B4-BE49-F238E27FC236}">
                      <a16:creationId xmlns:a16="http://schemas.microsoft.com/office/drawing/2014/main" id="{A0567132-63CD-4382-AF7B-88E9DA611BC8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7" name="任意多边形: 形状 186">
                  <a:extLst>
                    <a:ext uri="{FF2B5EF4-FFF2-40B4-BE49-F238E27FC236}">
                      <a16:creationId xmlns:a16="http://schemas.microsoft.com/office/drawing/2014/main" id="{A80DC040-BC04-45BA-AE16-159F7C55001C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0" name="组合 159">
                <a:extLst>
                  <a:ext uri="{FF2B5EF4-FFF2-40B4-BE49-F238E27FC236}">
                    <a16:creationId xmlns:a16="http://schemas.microsoft.com/office/drawing/2014/main" id="{BC554787-DE29-4033-A17D-3AFFFD2A10B7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172" name="任意多边形: 形状 171">
                  <a:extLst>
                    <a:ext uri="{FF2B5EF4-FFF2-40B4-BE49-F238E27FC236}">
                      <a16:creationId xmlns:a16="http://schemas.microsoft.com/office/drawing/2014/main" id="{06954C7B-57E0-4734-8406-BD6371AFC20F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3" name="任意多边形: 形状 172">
                  <a:extLst>
                    <a:ext uri="{FF2B5EF4-FFF2-40B4-BE49-F238E27FC236}">
                      <a16:creationId xmlns:a16="http://schemas.microsoft.com/office/drawing/2014/main" id="{755A17CB-CFDD-4DDA-8E4F-40E9BF9A6B46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4" name="任意多边形: 形状 173">
                  <a:extLst>
                    <a:ext uri="{FF2B5EF4-FFF2-40B4-BE49-F238E27FC236}">
                      <a16:creationId xmlns:a16="http://schemas.microsoft.com/office/drawing/2014/main" id="{EC1A4555-6E99-42C0-9FE5-D9A10D589BE3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5" name="任意多边形: 形状 174">
                  <a:extLst>
                    <a:ext uri="{FF2B5EF4-FFF2-40B4-BE49-F238E27FC236}">
                      <a16:creationId xmlns:a16="http://schemas.microsoft.com/office/drawing/2014/main" id="{5EACC57F-C6DE-422C-A1D9-A6E39222A756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6" name="任意多边形: 形状 175">
                  <a:extLst>
                    <a:ext uri="{FF2B5EF4-FFF2-40B4-BE49-F238E27FC236}">
                      <a16:creationId xmlns:a16="http://schemas.microsoft.com/office/drawing/2014/main" id="{B3E46D77-3E72-4B49-9247-03A172B6DB8D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7" name="任意多边形: 形状 176">
                  <a:extLst>
                    <a:ext uri="{FF2B5EF4-FFF2-40B4-BE49-F238E27FC236}">
                      <a16:creationId xmlns:a16="http://schemas.microsoft.com/office/drawing/2014/main" id="{D7732361-E4C4-48F2-8DF8-82E5020C41DB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8" name="任意多边形: 形状 177">
                  <a:extLst>
                    <a:ext uri="{FF2B5EF4-FFF2-40B4-BE49-F238E27FC236}">
                      <a16:creationId xmlns:a16="http://schemas.microsoft.com/office/drawing/2014/main" id="{60AD1B3B-404F-4832-814D-FF3A2BFD66E8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9" name="任意多边形: 形状 178">
                  <a:extLst>
                    <a:ext uri="{FF2B5EF4-FFF2-40B4-BE49-F238E27FC236}">
                      <a16:creationId xmlns:a16="http://schemas.microsoft.com/office/drawing/2014/main" id="{C3C47D7B-451A-4773-8BEF-DB049E921164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1" name="组合 160">
                <a:extLst>
                  <a:ext uri="{FF2B5EF4-FFF2-40B4-BE49-F238E27FC236}">
                    <a16:creationId xmlns:a16="http://schemas.microsoft.com/office/drawing/2014/main" id="{82150A12-5205-4085-8411-242B34A358FC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162" name="任意多边形: 形状 161">
                  <a:extLst>
                    <a:ext uri="{FF2B5EF4-FFF2-40B4-BE49-F238E27FC236}">
                      <a16:creationId xmlns:a16="http://schemas.microsoft.com/office/drawing/2014/main" id="{B3DD3CB7-A416-4E40-9091-29A32D309B3E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3" name="任意多边形: 形状 162">
                  <a:extLst>
                    <a:ext uri="{FF2B5EF4-FFF2-40B4-BE49-F238E27FC236}">
                      <a16:creationId xmlns:a16="http://schemas.microsoft.com/office/drawing/2014/main" id="{4F467C01-A705-45E4-9E2C-9145407D30E3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4" name="任意多边形: 形状 163">
                  <a:extLst>
                    <a:ext uri="{FF2B5EF4-FFF2-40B4-BE49-F238E27FC236}">
                      <a16:creationId xmlns:a16="http://schemas.microsoft.com/office/drawing/2014/main" id="{566D6579-6ECC-4E6C-A4DE-F801FFF3B04E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4E1A6662-0BCA-4A85-B909-977D00F94F4B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8B749DD9-9D67-4297-8319-E44107AA078E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556E5F41-302C-4A24-A8CB-853F96107182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8" name="任意多边形: 形状 167">
                  <a:extLst>
                    <a:ext uri="{FF2B5EF4-FFF2-40B4-BE49-F238E27FC236}">
                      <a16:creationId xmlns:a16="http://schemas.microsoft.com/office/drawing/2014/main" id="{51F59B91-0A3D-4961-AADD-47ED2585B245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9" name="任意多边形: 形状 168">
                  <a:extLst>
                    <a:ext uri="{FF2B5EF4-FFF2-40B4-BE49-F238E27FC236}">
                      <a16:creationId xmlns:a16="http://schemas.microsoft.com/office/drawing/2014/main" id="{3B160FA5-C401-45CF-8FB0-E5C1F4507349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0" name="任意多边形: 形状 169">
                  <a:extLst>
                    <a:ext uri="{FF2B5EF4-FFF2-40B4-BE49-F238E27FC236}">
                      <a16:creationId xmlns:a16="http://schemas.microsoft.com/office/drawing/2014/main" id="{83AD2842-E97E-43C7-B710-B0E35A0C6650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1" name="任意多边形: 形状 170">
                  <a:extLst>
                    <a:ext uri="{FF2B5EF4-FFF2-40B4-BE49-F238E27FC236}">
                      <a16:creationId xmlns:a16="http://schemas.microsoft.com/office/drawing/2014/main" id="{A68A5939-B89D-44C9-AB20-B2C0504B6987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32" name="组合 131">
              <a:extLst>
                <a:ext uri="{FF2B5EF4-FFF2-40B4-BE49-F238E27FC236}">
                  <a16:creationId xmlns:a16="http://schemas.microsoft.com/office/drawing/2014/main" id="{5E782F0C-EB88-458B-A413-47B00890EEEA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8C88A0D5-E979-4AD8-932E-5AE0D04E6DAA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1CB71DA2-8D3B-4E0D-88FD-D860A86B2B73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40A0226F-5D7F-40D9-B903-E028E62F19B7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267985C4-7FF4-4B2D-B4AE-48AB27618975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084E3629-CCD7-4C78-B6A2-35F745DD304B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D774CB04-4B4F-40F6-8A1A-CD44829BAE07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215A17AF-3139-4FEA-940B-E6A35E258A76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5FBF4263-BFAA-4D04-AADA-880CD82BA217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9A4BC0E3-3B1E-4BA3-BFF7-3F746661C09C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A116869A-A790-4B68-A417-B08049B22289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9F4A4C08-A90E-4417-A6CA-90978C7744C1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F8442F15-E955-4525-A8BC-981E149A102B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5" name="任意多边形: 形状 144">
                <a:extLst>
                  <a:ext uri="{FF2B5EF4-FFF2-40B4-BE49-F238E27FC236}">
                    <a16:creationId xmlns:a16="http://schemas.microsoft.com/office/drawing/2014/main" id="{72F399F4-84A0-4681-A890-7B1464F7190D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6" name="任意多边形: 形状 145">
                <a:extLst>
                  <a:ext uri="{FF2B5EF4-FFF2-40B4-BE49-F238E27FC236}">
                    <a16:creationId xmlns:a16="http://schemas.microsoft.com/office/drawing/2014/main" id="{F1F85AC7-191A-483C-A015-97F42418F8F4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7" name="任意多边形: 形状 146">
                <a:extLst>
                  <a:ext uri="{FF2B5EF4-FFF2-40B4-BE49-F238E27FC236}">
                    <a16:creationId xmlns:a16="http://schemas.microsoft.com/office/drawing/2014/main" id="{1F67C604-40B1-42AF-9BCB-7190F7AD68B4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799E9500-0C52-4219-973F-8FF8223F14F2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9" name="任意多边形: 形状 148">
                <a:extLst>
                  <a:ext uri="{FF2B5EF4-FFF2-40B4-BE49-F238E27FC236}">
                    <a16:creationId xmlns:a16="http://schemas.microsoft.com/office/drawing/2014/main" id="{C0B5CF15-BC98-486E-93FB-87A94B0677BF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0" name="任意多边形: 形状 149">
                <a:extLst>
                  <a:ext uri="{FF2B5EF4-FFF2-40B4-BE49-F238E27FC236}">
                    <a16:creationId xmlns:a16="http://schemas.microsoft.com/office/drawing/2014/main" id="{0C252C8A-7A57-4DCA-84DA-3079725C1B03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1" name="任意多边形: 形状 150">
                <a:extLst>
                  <a:ext uri="{FF2B5EF4-FFF2-40B4-BE49-F238E27FC236}">
                    <a16:creationId xmlns:a16="http://schemas.microsoft.com/office/drawing/2014/main" id="{24EA65D2-737F-415E-B54D-D162DB760788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2" name="任意多边形: 形状 151">
                <a:extLst>
                  <a:ext uri="{FF2B5EF4-FFF2-40B4-BE49-F238E27FC236}">
                    <a16:creationId xmlns:a16="http://schemas.microsoft.com/office/drawing/2014/main" id="{85EF77F2-1A21-44BB-A14D-80F423938FD9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40562801-EDDD-4D44-89B7-81701E92B22D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4" name="任意多边形: 形状 153">
                <a:extLst>
                  <a:ext uri="{FF2B5EF4-FFF2-40B4-BE49-F238E27FC236}">
                    <a16:creationId xmlns:a16="http://schemas.microsoft.com/office/drawing/2014/main" id="{9EC9F30B-F9AC-4DC4-BA78-18251B4B016D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5" name="任意多边形: 形状 154">
                <a:extLst>
                  <a:ext uri="{FF2B5EF4-FFF2-40B4-BE49-F238E27FC236}">
                    <a16:creationId xmlns:a16="http://schemas.microsoft.com/office/drawing/2014/main" id="{FD400561-45F6-4B27-B171-EAF516811460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6" name="任意多边形: 形状 155">
                <a:extLst>
                  <a:ext uri="{FF2B5EF4-FFF2-40B4-BE49-F238E27FC236}">
                    <a16:creationId xmlns:a16="http://schemas.microsoft.com/office/drawing/2014/main" id="{9D89B27A-1D91-4CD7-80FD-D6F707C995A4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7" name="任意多边形: 形状 156">
                <a:extLst>
                  <a:ext uri="{FF2B5EF4-FFF2-40B4-BE49-F238E27FC236}">
                    <a16:creationId xmlns:a16="http://schemas.microsoft.com/office/drawing/2014/main" id="{9690D6CE-E4FA-4C56-9200-36CAEBEC5CF6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579161DD-7934-4FA1-8F32-8E394F8A597E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24" name="组合 223">
            <a:extLst>
              <a:ext uri="{FF2B5EF4-FFF2-40B4-BE49-F238E27FC236}">
                <a16:creationId xmlns:a16="http://schemas.microsoft.com/office/drawing/2014/main" id="{99DA89AC-59A4-4D42-BD25-69AB2BE09A57}"/>
              </a:ext>
            </a:extLst>
          </p:cNvPr>
          <p:cNvGrpSpPr/>
          <p:nvPr/>
        </p:nvGrpSpPr>
        <p:grpSpPr>
          <a:xfrm>
            <a:off x="6550936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225" name="组合 224">
              <a:extLst>
                <a:ext uri="{FF2B5EF4-FFF2-40B4-BE49-F238E27FC236}">
                  <a16:creationId xmlns:a16="http://schemas.microsoft.com/office/drawing/2014/main" id="{F10B39F4-8E8A-466B-9402-C455C60875B8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313" name="组合 312">
                <a:extLst>
                  <a:ext uri="{FF2B5EF4-FFF2-40B4-BE49-F238E27FC236}">
                    <a16:creationId xmlns:a16="http://schemas.microsoft.com/office/drawing/2014/main" id="{7037B6A7-A523-472C-BB87-F19CB79E74F6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324" name="任意多边形: 形状 323">
                  <a:extLst>
                    <a:ext uri="{FF2B5EF4-FFF2-40B4-BE49-F238E27FC236}">
                      <a16:creationId xmlns:a16="http://schemas.microsoft.com/office/drawing/2014/main" id="{76764B4B-9E48-4D20-8B23-4ABDCE7F1DF5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5" name="任意多边形: 形状 324">
                  <a:extLst>
                    <a:ext uri="{FF2B5EF4-FFF2-40B4-BE49-F238E27FC236}">
                      <a16:creationId xmlns:a16="http://schemas.microsoft.com/office/drawing/2014/main" id="{9DA7E7CD-C7CB-48CE-867F-31A4A80FB4B9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6" name="任意多边形: 形状 325">
                  <a:extLst>
                    <a:ext uri="{FF2B5EF4-FFF2-40B4-BE49-F238E27FC236}">
                      <a16:creationId xmlns:a16="http://schemas.microsoft.com/office/drawing/2014/main" id="{135306F5-A1FC-4D18-A1DF-28BCB23ACD3F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7" name="任意多边形: 形状 326">
                  <a:extLst>
                    <a:ext uri="{FF2B5EF4-FFF2-40B4-BE49-F238E27FC236}">
                      <a16:creationId xmlns:a16="http://schemas.microsoft.com/office/drawing/2014/main" id="{3B57A32F-8DF6-4B94-83FE-168D8FC4171E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4" name="组合 313">
                <a:extLst>
                  <a:ext uri="{FF2B5EF4-FFF2-40B4-BE49-F238E27FC236}">
                    <a16:creationId xmlns:a16="http://schemas.microsoft.com/office/drawing/2014/main" id="{3EFA6352-86E3-4F4A-A380-035D7E8C5A72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321" name="任意多边形: 形状 320">
                  <a:extLst>
                    <a:ext uri="{FF2B5EF4-FFF2-40B4-BE49-F238E27FC236}">
                      <a16:creationId xmlns:a16="http://schemas.microsoft.com/office/drawing/2014/main" id="{882B5B70-BD5D-44C1-98CE-6B7E97B711D1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2" name="任意多边形: 形状 321">
                  <a:extLst>
                    <a:ext uri="{FF2B5EF4-FFF2-40B4-BE49-F238E27FC236}">
                      <a16:creationId xmlns:a16="http://schemas.microsoft.com/office/drawing/2014/main" id="{A4176864-DE2D-4CBF-AFAB-11D67724AD68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3" name="任意多边形: 形状 322">
                  <a:extLst>
                    <a:ext uri="{FF2B5EF4-FFF2-40B4-BE49-F238E27FC236}">
                      <a16:creationId xmlns:a16="http://schemas.microsoft.com/office/drawing/2014/main" id="{70DE710A-BB89-4DC5-A889-34403248AF0F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15" name="组合 314">
                <a:extLst>
                  <a:ext uri="{FF2B5EF4-FFF2-40B4-BE49-F238E27FC236}">
                    <a16:creationId xmlns:a16="http://schemas.microsoft.com/office/drawing/2014/main" id="{1551A683-5E38-4294-B1A4-94DBF32D7CAD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319" name="任意多边形: 形状 318">
                  <a:extLst>
                    <a:ext uri="{FF2B5EF4-FFF2-40B4-BE49-F238E27FC236}">
                      <a16:creationId xmlns:a16="http://schemas.microsoft.com/office/drawing/2014/main" id="{F3758E25-0089-46DA-A6F4-FBE2CB093353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0" name="任意多边形: 形状 319">
                  <a:extLst>
                    <a:ext uri="{FF2B5EF4-FFF2-40B4-BE49-F238E27FC236}">
                      <a16:creationId xmlns:a16="http://schemas.microsoft.com/office/drawing/2014/main" id="{8DA88F78-E872-4C2A-B486-69BFABFF15DF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316" name="任意多边形: 形状 315">
                <a:extLst>
                  <a:ext uri="{FF2B5EF4-FFF2-40B4-BE49-F238E27FC236}">
                    <a16:creationId xmlns:a16="http://schemas.microsoft.com/office/drawing/2014/main" id="{45C07360-9C74-4591-ABFB-BF284EC02906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7" name="任意多边形: 形状 316">
                <a:extLst>
                  <a:ext uri="{FF2B5EF4-FFF2-40B4-BE49-F238E27FC236}">
                    <a16:creationId xmlns:a16="http://schemas.microsoft.com/office/drawing/2014/main" id="{ACB63F74-E488-4ADE-934C-25251DDB1840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8" name="任意多边形: 形状 317">
                <a:extLst>
                  <a:ext uri="{FF2B5EF4-FFF2-40B4-BE49-F238E27FC236}">
                    <a16:creationId xmlns:a16="http://schemas.microsoft.com/office/drawing/2014/main" id="{85B7FB13-8830-4254-996F-D1CF4AF3C6C6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6" name="组合 225">
              <a:extLst>
                <a:ext uri="{FF2B5EF4-FFF2-40B4-BE49-F238E27FC236}">
                  <a16:creationId xmlns:a16="http://schemas.microsoft.com/office/drawing/2014/main" id="{756A2BD8-A460-47C4-9351-13E89990E1B1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42DAC93B-00C3-4D0D-9614-5368B2093FE3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A8D97CF0-C0D7-4200-8F78-C8C44B662880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927B7877-1BE8-4A30-90B1-4D5963BCFDD6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47D70660-0240-42EF-B74B-28F780A7B146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7" name="组合 226">
              <a:extLst>
                <a:ext uri="{FF2B5EF4-FFF2-40B4-BE49-F238E27FC236}">
                  <a16:creationId xmlns:a16="http://schemas.microsoft.com/office/drawing/2014/main" id="{90D809AC-E334-4FCB-996F-FA072FAFBE6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46E0F4EC-9F4F-469C-A2A0-7EAB2FDA4F3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9A91E8EC-E136-4AD3-B2A1-B6DB559AE1EF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E0842C7F-F040-4F49-844A-A4B5B1F18EB7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28" name="组合 227">
              <a:extLst>
                <a:ext uri="{FF2B5EF4-FFF2-40B4-BE49-F238E27FC236}">
                  <a16:creationId xmlns:a16="http://schemas.microsoft.com/office/drawing/2014/main" id="{4648856D-83C5-4315-B9F9-12D65C6B69F9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0EE0230E-828B-4AF1-B67C-C22D2C754CFF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D4C756C0-DBFF-4123-AC9D-A1C44FF8CEE5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29" name="任意多边形: 形状 228">
              <a:extLst>
                <a:ext uri="{FF2B5EF4-FFF2-40B4-BE49-F238E27FC236}">
                  <a16:creationId xmlns:a16="http://schemas.microsoft.com/office/drawing/2014/main" id="{2E5B56AF-E4AF-4C0E-B29D-389924A4F4EB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:a16="http://schemas.microsoft.com/office/drawing/2014/main" id="{7B9BCC07-F5E4-40E5-AC7D-7B4E0227058C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:a16="http://schemas.microsoft.com/office/drawing/2014/main" id="{EFB75575-96F7-456B-808E-EA2592B895A0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2" name="任意多边形: 形状 231">
              <a:extLst>
                <a:ext uri="{FF2B5EF4-FFF2-40B4-BE49-F238E27FC236}">
                  <a16:creationId xmlns:a16="http://schemas.microsoft.com/office/drawing/2014/main" id="{56659D9D-FBE7-4D36-8E98-7919EB21E632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3" name="任意多边形: 形状 232">
              <a:extLst>
                <a:ext uri="{FF2B5EF4-FFF2-40B4-BE49-F238E27FC236}">
                  <a16:creationId xmlns:a16="http://schemas.microsoft.com/office/drawing/2014/main" id="{4683B11B-BBA8-408B-9623-82A350116D33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34" name="组合 233">
              <a:extLst>
                <a:ext uri="{FF2B5EF4-FFF2-40B4-BE49-F238E27FC236}">
                  <a16:creationId xmlns:a16="http://schemas.microsoft.com/office/drawing/2014/main" id="{8C3FB4D1-72A3-484F-9796-FBA9C45E9B85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292" name="组合 291">
                <a:extLst>
                  <a:ext uri="{FF2B5EF4-FFF2-40B4-BE49-F238E27FC236}">
                    <a16:creationId xmlns:a16="http://schemas.microsoft.com/office/drawing/2014/main" id="{D6A824D8-12E1-41CE-BC4F-9CB4EF438684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298" name="任意多边形: 形状 297">
                  <a:extLst>
                    <a:ext uri="{FF2B5EF4-FFF2-40B4-BE49-F238E27FC236}">
                      <a16:creationId xmlns:a16="http://schemas.microsoft.com/office/drawing/2014/main" id="{78653936-CBB0-4C65-A519-93E591A7700F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299" name="组合 298">
                  <a:extLst>
                    <a:ext uri="{FF2B5EF4-FFF2-40B4-BE49-F238E27FC236}">
                      <a16:creationId xmlns:a16="http://schemas.microsoft.com/office/drawing/2014/main" id="{C52F3F3C-9EF9-4C9E-A3DB-BC84A1B4CD12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301" name="任意多边形: 形状 300">
                    <a:extLst>
                      <a:ext uri="{FF2B5EF4-FFF2-40B4-BE49-F238E27FC236}">
                        <a16:creationId xmlns:a16="http://schemas.microsoft.com/office/drawing/2014/main" id="{D3201443-071A-4784-B937-5902BB021736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2" name="任意多边形: 形状 301">
                    <a:extLst>
                      <a:ext uri="{FF2B5EF4-FFF2-40B4-BE49-F238E27FC236}">
                        <a16:creationId xmlns:a16="http://schemas.microsoft.com/office/drawing/2014/main" id="{B2D1A19D-6111-4520-9A7B-B76F94D18A7A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任意多边形: 形状 302">
                    <a:extLst>
                      <a:ext uri="{FF2B5EF4-FFF2-40B4-BE49-F238E27FC236}">
                        <a16:creationId xmlns:a16="http://schemas.microsoft.com/office/drawing/2014/main" id="{1EDB38CD-591D-497F-93D2-87D6B66DD3D8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300" name="任意多边形: 形状 299">
                  <a:extLst>
                    <a:ext uri="{FF2B5EF4-FFF2-40B4-BE49-F238E27FC236}">
                      <a16:creationId xmlns:a16="http://schemas.microsoft.com/office/drawing/2014/main" id="{C27ACB29-C37B-4B86-803F-5EA63427BB4C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3" name="组合 292">
                <a:extLst>
                  <a:ext uri="{FF2B5EF4-FFF2-40B4-BE49-F238E27FC236}">
                    <a16:creationId xmlns:a16="http://schemas.microsoft.com/office/drawing/2014/main" id="{AE5B57CB-3C4C-4A73-897E-0D0F8F90313A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294" name="任意多边形: 形状 293">
                  <a:extLst>
                    <a:ext uri="{FF2B5EF4-FFF2-40B4-BE49-F238E27FC236}">
                      <a16:creationId xmlns:a16="http://schemas.microsoft.com/office/drawing/2014/main" id="{48CFA1E0-3CC8-463A-9786-E52D260C04D5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5" name="任意多边形: 形状 294">
                  <a:extLst>
                    <a:ext uri="{FF2B5EF4-FFF2-40B4-BE49-F238E27FC236}">
                      <a16:creationId xmlns:a16="http://schemas.microsoft.com/office/drawing/2014/main" id="{09D54B98-1FC2-48E9-B822-1340B6DC38E9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6" name="任意多边形: 形状 295">
                  <a:extLst>
                    <a:ext uri="{FF2B5EF4-FFF2-40B4-BE49-F238E27FC236}">
                      <a16:creationId xmlns:a16="http://schemas.microsoft.com/office/drawing/2014/main" id="{BFFC726C-32E1-49D3-8BEF-647EAD27FD38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7" name="任意多边形: 形状 296">
                  <a:extLst>
                    <a:ext uri="{FF2B5EF4-FFF2-40B4-BE49-F238E27FC236}">
                      <a16:creationId xmlns:a16="http://schemas.microsoft.com/office/drawing/2014/main" id="{B2B5CCCC-F0C5-4818-9C53-E9477D41F54E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5" name="组合 234">
              <a:extLst>
                <a:ext uri="{FF2B5EF4-FFF2-40B4-BE49-F238E27FC236}">
                  <a16:creationId xmlns:a16="http://schemas.microsoft.com/office/drawing/2014/main" id="{A40608F5-18FF-4BBB-8C22-5A50C711A880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263" name="组合 262">
                <a:extLst>
                  <a:ext uri="{FF2B5EF4-FFF2-40B4-BE49-F238E27FC236}">
                    <a16:creationId xmlns:a16="http://schemas.microsoft.com/office/drawing/2014/main" id="{8D10152C-421B-4287-970E-1EC5D8BC1A90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5E9A507F-8475-4278-BB85-381F8A2F828C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5" name="任意多边形: 形状 284">
                  <a:extLst>
                    <a:ext uri="{FF2B5EF4-FFF2-40B4-BE49-F238E27FC236}">
                      <a16:creationId xmlns:a16="http://schemas.microsoft.com/office/drawing/2014/main" id="{FF8D2741-D530-44BF-A287-1698B406AFAD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6" name="任意多边形: 形状 285">
                  <a:extLst>
                    <a:ext uri="{FF2B5EF4-FFF2-40B4-BE49-F238E27FC236}">
                      <a16:creationId xmlns:a16="http://schemas.microsoft.com/office/drawing/2014/main" id="{47E33455-BCE4-4586-9A9A-C99B0996897A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7" name="任意多边形: 形状 286">
                  <a:extLst>
                    <a:ext uri="{FF2B5EF4-FFF2-40B4-BE49-F238E27FC236}">
                      <a16:creationId xmlns:a16="http://schemas.microsoft.com/office/drawing/2014/main" id="{E1F44CC5-299D-4498-B574-A4184F922D2D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8" name="任意多边形: 形状 287">
                  <a:extLst>
                    <a:ext uri="{FF2B5EF4-FFF2-40B4-BE49-F238E27FC236}">
                      <a16:creationId xmlns:a16="http://schemas.microsoft.com/office/drawing/2014/main" id="{D6EFDAFF-C388-4C5C-BDE8-C21F03D8DA47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9" name="任意多边形: 形状 288">
                  <a:extLst>
                    <a:ext uri="{FF2B5EF4-FFF2-40B4-BE49-F238E27FC236}">
                      <a16:creationId xmlns:a16="http://schemas.microsoft.com/office/drawing/2014/main" id="{84FCC3D2-7900-43B6-AF7C-68905C6B3606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0" name="任意多边形: 形状 289">
                  <a:extLst>
                    <a:ext uri="{FF2B5EF4-FFF2-40B4-BE49-F238E27FC236}">
                      <a16:creationId xmlns:a16="http://schemas.microsoft.com/office/drawing/2014/main" id="{6861EB5C-4E1C-4A0D-B478-9764FD37223B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1" name="任意多边形: 形状 290">
                  <a:extLst>
                    <a:ext uri="{FF2B5EF4-FFF2-40B4-BE49-F238E27FC236}">
                      <a16:creationId xmlns:a16="http://schemas.microsoft.com/office/drawing/2014/main" id="{C14FBE6F-664E-473D-8D3C-0E8C0605052E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4" name="组合 263">
                <a:extLst>
                  <a:ext uri="{FF2B5EF4-FFF2-40B4-BE49-F238E27FC236}">
                    <a16:creationId xmlns:a16="http://schemas.microsoft.com/office/drawing/2014/main" id="{B91B723A-67DA-4B28-8CEC-C05985991116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276" name="任意多边形: 形状 275">
                  <a:extLst>
                    <a:ext uri="{FF2B5EF4-FFF2-40B4-BE49-F238E27FC236}">
                      <a16:creationId xmlns:a16="http://schemas.microsoft.com/office/drawing/2014/main" id="{448DB369-FBF5-4967-B3B9-821D67D14CAD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7" name="任意多边形: 形状 276">
                  <a:extLst>
                    <a:ext uri="{FF2B5EF4-FFF2-40B4-BE49-F238E27FC236}">
                      <a16:creationId xmlns:a16="http://schemas.microsoft.com/office/drawing/2014/main" id="{F1538476-F546-461E-831B-1C73CB41327F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8" name="任意多边形: 形状 277">
                  <a:extLst>
                    <a:ext uri="{FF2B5EF4-FFF2-40B4-BE49-F238E27FC236}">
                      <a16:creationId xmlns:a16="http://schemas.microsoft.com/office/drawing/2014/main" id="{051DC689-13F1-4706-8EA3-3F2DE8687F5B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9" name="任意多边形: 形状 278">
                  <a:extLst>
                    <a:ext uri="{FF2B5EF4-FFF2-40B4-BE49-F238E27FC236}">
                      <a16:creationId xmlns:a16="http://schemas.microsoft.com/office/drawing/2014/main" id="{DA1DC646-8D80-4292-AC4A-74C30EC6D248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0" name="任意多边形: 形状 279">
                  <a:extLst>
                    <a:ext uri="{FF2B5EF4-FFF2-40B4-BE49-F238E27FC236}">
                      <a16:creationId xmlns:a16="http://schemas.microsoft.com/office/drawing/2014/main" id="{BD6FE7DF-B332-461C-93F4-4F6542BD4540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1" name="任意多边形: 形状 280">
                  <a:extLst>
                    <a:ext uri="{FF2B5EF4-FFF2-40B4-BE49-F238E27FC236}">
                      <a16:creationId xmlns:a16="http://schemas.microsoft.com/office/drawing/2014/main" id="{31D6F0B4-94CF-4389-8634-659B764D9507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50096006-F376-4C1D-834D-4169FC87B4DE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95E84EA9-3D04-4167-AA97-EEAF880C0934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5" name="组合 264">
                <a:extLst>
                  <a:ext uri="{FF2B5EF4-FFF2-40B4-BE49-F238E27FC236}">
                    <a16:creationId xmlns:a16="http://schemas.microsoft.com/office/drawing/2014/main" id="{66324A52-19BD-423D-A96C-ED3DC342DC9A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266" name="任意多边形: 形状 265">
                  <a:extLst>
                    <a:ext uri="{FF2B5EF4-FFF2-40B4-BE49-F238E27FC236}">
                      <a16:creationId xmlns:a16="http://schemas.microsoft.com/office/drawing/2014/main" id="{D3089B24-6206-408F-8F68-198287CDD7FE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7" name="任意多边形: 形状 266">
                  <a:extLst>
                    <a:ext uri="{FF2B5EF4-FFF2-40B4-BE49-F238E27FC236}">
                      <a16:creationId xmlns:a16="http://schemas.microsoft.com/office/drawing/2014/main" id="{82799B92-9A49-40D5-B41A-C1197C2173AF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8" name="任意多边形: 形状 267">
                  <a:extLst>
                    <a:ext uri="{FF2B5EF4-FFF2-40B4-BE49-F238E27FC236}">
                      <a16:creationId xmlns:a16="http://schemas.microsoft.com/office/drawing/2014/main" id="{6ECA7111-AA5F-4E60-ACE5-61F50D8FE638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9" name="任意多边形: 形状 268">
                  <a:extLst>
                    <a:ext uri="{FF2B5EF4-FFF2-40B4-BE49-F238E27FC236}">
                      <a16:creationId xmlns:a16="http://schemas.microsoft.com/office/drawing/2014/main" id="{9C71405C-4845-4081-ABCA-9E006F28624E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0" name="任意多边形: 形状 269">
                  <a:extLst>
                    <a:ext uri="{FF2B5EF4-FFF2-40B4-BE49-F238E27FC236}">
                      <a16:creationId xmlns:a16="http://schemas.microsoft.com/office/drawing/2014/main" id="{F84C79D3-78C8-4A1E-ACFD-5D9B19ECAB5F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1" name="任意多边形: 形状 270">
                  <a:extLst>
                    <a:ext uri="{FF2B5EF4-FFF2-40B4-BE49-F238E27FC236}">
                      <a16:creationId xmlns:a16="http://schemas.microsoft.com/office/drawing/2014/main" id="{3DCE840A-6514-4265-A811-29857D47FA9E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2" name="任意多边形: 形状 271">
                  <a:extLst>
                    <a:ext uri="{FF2B5EF4-FFF2-40B4-BE49-F238E27FC236}">
                      <a16:creationId xmlns:a16="http://schemas.microsoft.com/office/drawing/2014/main" id="{D11BDBAD-0EA9-4E46-8015-777017BBE032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3" name="任意多边形: 形状 272">
                  <a:extLst>
                    <a:ext uri="{FF2B5EF4-FFF2-40B4-BE49-F238E27FC236}">
                      <a16:creationId xmlns:a16="http://schemas.microsoft.com/office/drawing/2014/main" id="{8FB0D585-F3EE-4097-81B7-A679F357C4E9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4" name="任意多边形: 形状 273">
                  <a:extLst>
                    <a:ext uri="{FF2B5EF4-FFF2-40B4-BE49-F238E27FC236}">
                      <a16:creationId xmlns:a16="http://schemas.microsoft.com/office/drawing/2014/main" id="{B069019F-77FE-4E3A-A3CB-52F0D9E70613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5" name="任意多边形: 形状 274">
                  <a:extLst>
                    <a:ext uri="{FF2B5EF4-FFF2-40B4-BE49-F238E27FC236}">
                      <a16:creationId xmlns:a16="http://schemas.microsoft.com/office/drawing/2014/main" id="{18AA91F4-BD64-4A75-B6CF-A087846B801D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36" name="组合 235">
              <a:extLst>
                <a:ext uri="{FF2B5EF4-FFF2-40B4-BE49-F238E27FC236}">
                  <a16:creationId xmlns:a16="http://schemas.microsoft.com/office/drawing/2014/main" id="{4164026E-903A-418D-88A2-FC245BFCBEF6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237" name="任意多边形: 形状 236">
                <a:extLst>
                  <a:ext uri="{FF2B5EF4-FFF2-40B4-BE49-F238E27FC236}">
                    <a16:creationId xmlns:a16="http://schemas.microsoft.com/office/drawing/2014/main" id="{C41294E6-0885-4387-B6D0-5573251D4D08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8" name="任意多边形: 形状 237">
                <a:extLst>
                  <a:ext uri="{FF2B5EF4-FFF2-40B4-BE49-F238E27FC236}">
                    <a16:creationId xmlns:a16="http://schemas.microsoft.com/office/drawing/2014/main" id="{E8C50816-E58E-4441-BFDA-8DA0418D88D8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9" name="任意多边形: 形状 238">
                <a:extLst>
                  <a:ext uri="{FF2B5EF4-FFF2-40B4-BE49-F238E27FC236}">
                    <a16:creationId xmlns:a16="http://schemas.microsoft.com/office/drawing/2014/main" id="{3D1941DB-975C-40C2-8066-A7399CFB2318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0" name="任意多边形: 形状 239">
                <a:extLst>
                  <a:ext uri="{FF2B5EF4-FFF2-40B4-BE49-F238E27FC236}">
                    <a16:creationId xmlns:a16="http://schemas.microsoft.com/office/drawing/2014/main" id="{074715B1-EB01-4138-9349-A4AD681578ED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1" name="任意多边形: 形状 240">
                <a:extLst>
                  <a:ext uri="{FF2B5EF4-FFF2-40B4-BE49-F238E27FC236}">
                    <a16:creationId xmlns:a16="http://schemas.microsoft.com/office/drawing/2014/main" id="{F7D64B00-1DFC-4F20-A012-5944A5A6C684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2" name="任意多边形: 形状 241">
                <a:extLst>
                  <a:ext uri="{FF2B5EF4-FFF2-40B4-BE49-F238E27FC236}">
                    <a16:creationId xmlns:a16="http://schemas.microsoft.com/office/drawing/2014/main" id="{02D11356-92AB-4697-9D18-6C57EE895CF0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3" name="任意多边形: 形状 242">
                <a:extLst>
                  <a:ext uri="{FF2B5EF4-FFF2-40B4-BE49-F238E27FC236}">
                    <a16:creationId xmlns:a16="http://schemas.microsoft.com/office/drawing/2014/main" id="{3A4F7FA6-9957-4CD3-85FA-D1AD7462527E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4" name="任意多边形: 形状 243">
                <a:extLst>
                  <a:ext uri="{FF2B5EF4-FFF2-40B4-BE49-F238E27FC236}">
                    <a16:creationId xmlns:a16="http://schemas.microsoft.com/office/drawing/2014/main" id="{ACBD65C9-0850-4CFE-BE6A-01E053BBF186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5" name="任意多边形: 形状 244">
                <a:extLst>
                  <a:ext uri="{FF2B5EF4-FFF2-40B4-BE49-F238E27FC236}">
                    <a16:creationId xmlns:a16="http://schemas.microsoft.com/office/drawing/2014/main" id="{6080E523-901C-49BC-8CF9-5163B1D3E42E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B4C3C170-FADC-47BF-AE5B-92B78EC81714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8BFDF31C-CFCA-4974-8AC3-DC723E8B2C7E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71D46680-9B8C-46B4-A388-CFD67CE5D908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44AFA09D-E187-4A21-B466-FFF35F4F884C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14FA2910-C6A8-4331-B21A-CA5385D9DEBA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AEA9BCB3-46E9-42BB-A3CC-1D72346FCB43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5D053A05-78C0-459C-8DC5-8A235B0CC898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103C28D9-16D4-4C37-B715-0B6E5FD63614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47950990-C9A8-4066-8B6E-9819CD3E5C30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5" name="任意多边形: 形状 254">
                <a:extLst>
                  <a:ext uri="{FF2B5EF4-FFF2-40B4-BE49-F238E27FC236}">
                    <a16:creationId xmlns:a16="http://schemas.microsoft.com/office/drawing/2014/main" id="{1DD3B5A1-EFA9-4E77-A1FF-926E2FBA6C5C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6" name="任意多边形: 形状 255">
                <a:extLst>
                  <a:ext uri="{FF2B5EF4-FFF2-40B4-BE49-F238E27FC236}">
                    <a16:creationId xmlns:a16="http://schemas.microsoft.com/office/drawing/2014/main" id="{386B8FEE-2F39-4A64-91F2-7BEE1ADE98D9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7" name="任意多边形: 形状 256">
                <a:extLst>
                  <a:ext uri="{FF2B5EF4-FFF2-40B4-BE49-F238E27FC236}">
                    <a16:creationId xmlns:a16="http://schemas.microsoft.com/office/drawing/2014/main" id="{ACDC0B2C-C85F-439C-9679-60A2E329F0D5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8" name="任意多边形: 形状 257">
                <a:extLst>
                  <a:ext uri="{FF2B5EF4-FFF2-40B4-BE49-F238E27FC236}">
                    <a16:creationId xmlns:a16="http://schemas.microsoft.com/office/drawing/2014/main" id="{3D89BFF1-47FB-4D7C-893D-B098B7C3F395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9" name="任意多边形: 形状 258">
                <a:extLst>
                  <a:ext uri="{FF2B5EF4-FFF2-40B4-BE49-F238E27FC236}">
                    <a16:creationId xmlns:a16="http://schemas.microsoft.com/office/drawing/2014/main" id="{6FF3B045-078A-4AE2-AFD4-B3A6B1AE56B4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0" name="任意多边形: 形状 259">
                <a:extLst>
                  <a:ext uri="{FF2B5EF4-FFF2-40B4-BE49-F238E27FC236}">
                    <a16:creationId xmlns:a16="http://schemas.microsoft.com/office/drawing/2014/main" id="{D5D58D7F-ED22-4156-9A29-FD1D95CACBBF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1" name="任意多边形: 形状 260">
                <a:extLst>
                  <a:ext uri="{FF2B5EF4-FFF2-40B4-BE49-F238E27FC236}">
                    <a16:creationId xmlns:a16="http://schemas.microsoft.com/office/drawing/2014/main" id="{E1689C0D-46DC-4F39-8A63-4E43DF734CD8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2" name="任意多边形: 形状 261">
                <a:extLst>
                  <a:ext uri="{FF2B5EF4-FFF2-40B4-BE49-F238E27FC236}">
                    <a16:creationId xmlns:a16="http://schemas.microsoft.com/office/drawing/2014/main" id="{D45CE712-225C-4EC2-BB93-5C9B2C8BD121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28" name="组合 327">
            <a:extLst>
              <a:ext uri="{FF2B5EF4-FFF2-40B4-BE49-F238E27FC236}">
                <a16:creationId xmlns:a16="http://schemas.microsoft.com/office/drawing/2014/main" id="{78FEC4B8-3E58-4B68-BC12-BE7200DFF3BC}"/>
              </a:ext>
            </a:extLst>
          </p:cNvPr>
          <p:cNvGrpSpPr/>
          <p:nvPr/>
        </p:nvGrpSpPr>
        <p:grpSpPr>
          <a:xfrm>
            <a:off x="9189511" y="253485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329" name="组合 328">
              <a:extLst>
                <a:ext uri="{FF2B5EF4-FFF2-40B4-BE49-F238E27FC236}">
                  <a16:creationId xmlns:a16="http://schemas.microsoft.com/office/drawing/2014/main" id="{9AE6B71C-36ED-4243-A474-370ECB935222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417" name="组合 416">
                <a:extLst>
                  <a:ext uri="{FF2B5EF4-FFF2-40B4-BE49-F238E27FC236}">
                    <a16:creationId xmlns:a16="http://schemas.microsoft.com/office/drawing/2014/main" id="{07A16A52-DADD-45A1-A27E-BFD15211F9CB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428" name="任意多边形: 形状 427">
                  <a:extLst>
                    <a:ext uri="{FF2B5EF4-FFF2-40B4-BE49-F238E27FC236}">
                      <a16:creationId xmlns:a16="http://schemas.microsoft.com/office/drawing/2014/main" id="{DA263502-422C-4BFE-918E-3884EEA7486A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9" name="任意多边形: 形状 428">
                  <a:extLst>
                    <a:ext uri="{FF2B5EF4-FFF2-40B4-BE49-F238E27FC236}">
                      <a16:creationId xmlns:a16="http://schemas.microsoft.com/office/drawing/2014/main" id="{800A04D8-C18C-4F31-B1B7-BC8418AE25BF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0" name="任意多边形: 形状 429">
                  <a:extLst>
                    <a:ext uri="{FF2B5EF4-FFF2-40B4-BE49-F238E27FC236}">
                      <a16:creationId xmlns:a16="http://schemas.microsoft.com/office/drawing/2014/main" id="{85118F75-4AEF-43EA-A015-0AEE601948DE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1" name="任意多边形: 形状 430">
                  <a:extLst>
                    <a:ext uri="{FF2B5EF4-FFF2-40B4-BE49-F238E27FC236}">
                      <a16:creationId xmlns:a16="http://schemas.microsoft.com/office/drawing/2014/main" id="{70D8BC74-3D4D-4B77-AA89-1003900DC0B5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8" name="组合 417">
                <a:extLst>
                  <a:ext uri="{FF2B5EF4-FFF2-40B4-BE49-F238E27FC236}">
                    <a16:creationId xmlns:a16="http://schemas.microsoft.com/office/drawing/2014/main" id="{938A61CA-36B2-4CC8-B711-FAC24110D3AB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425" name="任意多边形: 形状 424">
                  <a:extLst>
                    <a:ext uri="{FF2B5EF4-FFF2-40B4-BE49-F238E27FC236}">
                      <a16:creationId xmlns:a16="http://schemas.microsoft.com/office/drawing/2014/main" id="{48911DD1-90B2-472F-88EB-D2FB91E00C70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6" name="任意多边形: 形状 425">
                  <a:extLst>
                    <a:ext uri="{FF2B5EF4-FFF2-40B4-BE49-F238E27FC236}">
                      <a16:creationId xmlns:a16="http://schemas.microsoft.com/office/drawing/2014/main" id="{3E88B9B9-CD03-4077-A31B-0DFC294928B3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7" name="任意多边形: 形状 426">
                  <a:extLst>
                    <a:ext uri="{FF2B5EF4-FFF2-40B4-BE49-F238E27FC236}">
                      <a16:creationId xmlns:a16="http://schemas.microsoft.com/office/drawing/2014/main" id="{C15A8714-36D5-4945-97F8-DD04CA03F61A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9" name="组合 418">
                <a:extLst>
                  <a:ext uri="{FF2B5EF4-FFF2-40B4-BE49-F238E27FC236}">
                    <a16:creationId xmlns:a16="http://schemas.microsoft.com/office/drawing/2014/main" id="{477C46C6-2DA9-4137-9BA1-FEA3E7077B72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423" name="任意多边形: 形状 422">
                  <a:extLst>
                    <a:ext uri="{FF2B5EF4-FFF2-40B4-BE49-F238E27FC236}">
                      <a16:creationId xmlns:a16="http://schemas.microsoft.com/office/drawing/2014/main" id="{E2143DC3-3585-4AF7-B8B5-EE450AD5FB7B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4" name="任意多边形: 形状 423">
                  <a:extLst>
                    <a:ext uri="{FF2B5EF4-FFF2-40B4-BE49-F238E27FC236}">
                      <a16:creationId xmlns:a16="http://schemas.microsoft.com/office/drawing/2014/main" id="{AB03E01A-29C1-441B-BC10-F7A77EC57806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420" name="任意多边形: 形状 419">
                <a:extLst>
                  <a:ext uri="{FF2B5EF4-FFF2-40B4-BE49-F238E27FC236}">
                    <a16:creationId xmlns:a16="http://schemas.microsoft.com/office/drawing/2014/main" id="{F670FBC3-378F-43A6-97DD-AC1962C7E0BB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:a16="http://schemas.microsoft.com/office/drawing/2014/main" id="{0C28DCC8-A22A-44CE-B4D1-464AE2DC135F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:a16="http://schemas.microsoft.com/office/drawing/2014/main" id="{E30BC806-C263-45F5-829B-805B3C0702BA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0" name="组合 329">
              <a:extLst>
                <a:ext uri="{FF2B5EF4-FFF2-40B4-BE49-F238E27FC236}">
                  <a16:creationId xmlns:a16="http://schemas.microsoft.com/office/drawing/2014/main" id="{D2D71852-6447-4A4D-AFDD-BC4C85F34813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413" name="任意多边形: 形状 412">
                <a:extLst>
                  <a:ext uri="{FF2B5EF4-FFF2-40B4-BE49-F238E27FC236}">
                    <a16:creationId xmlns:a16="http://schemas.microsoft.com/office/drawing/2014/main" id="{853F57B1-F7DA-43C8-A7A8-B771EF6D0D73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:a16="http://schemas.microsoft.com/office/drawing/2014/main" id="{FB4EDE15-0059-4E14-91A6-8961D8D7FD74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:a16="http://schemas.microsoft.com/office/drawing/2014/main" id="{8F7C3FC7-6849-43AC-A1CF-81AFFF3B5C5E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:a16="http://schemas.microsoft.com/office/drawing/2014/main" id="{8CF3C6CF-B4EE-4451-9A2B-C9B28D77AF90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1" name="组合 330">
              <a:extLst>
                <a:ext uri="{FF2B5EF4-FFF2-40B4-BE49-F238E27FC236}">
                  <a16:creationId xmlns:a16="http://schemas.microsoft.com/office/drawing/2014/main" id="{6FA5D163-9873-40D0-A68F-613ADC58354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410" name="任意多边形: 形状 409">
                <a:extLst>
                  <a:ext uri="{FF2B5EF4-FFF2-40B4-BE49-F238E27FC236}">
                    <a16:creationId xmlns:a16="http://schemas.microsoft.com/office/drawing/2014/main" id="{2DEE2F13-6F0A-4332-828F-5D19640AD928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:a16="http://schemas.microsoft.com/office/drawing/2014/main" id="{F7A165AA-BD64-456E-AA39-DA6E4FA41060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:a16="http://schemas.microsoft.com/office/drawing/2014/main" id="{4466C650-76FB-4539-8886-341AB150728F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332" name="组合 331">
              <a:extLst>
                <a:ext uri="{FF2B5EF4-FFF2-40B4-BE49-F238E27FC236}">
                  <a16:creationId xmlns:a16="http://schemas.microsoft.com/office/drawing/2014/main" id="{D9525496-62F0-4332-BD5F-4434AD901584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408" name="任意多边形: 形状 407">
                <a:extLst>
                  <a:ext uri="{FF2B5EF4-FFF2-40B4-BE49-F238E27FC236}">
                    <a16:creationId xmlns:a16="http://schemas.microsoft.com/office/drawing/2014/main" id="{C20AA8B8-4E55-4BFD-A7AD-291351D01224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:a16="http://schemas.microsoft.com/office/drawing/2014/main" id="{B18D3EA9-8CDE-4AFA-8F0F-7D62B6D7C16B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09716D9C-3314-44A9-92AA-37513B47622E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3C042892-B760-440A-AC0F-B39BA5298813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E5708F0F-1EA5-4F7F-97A8-31B2FD32B703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3DF51BFD-5022-48E0-BC75-BB6D1EF81DEC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F4A6BFBC-7597-4AF2-86EA-F07671B71CEA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38" name="组合 337">
              <a:extLst>
                <a:ext uri="{FF2B5EF4-FFF2-40B4-BE49-F238E27FC236}">
                  <a16:creationId xmlns:a16="http://schemas.microsoft.com/office/drawing/2014/main" id="{8EFB39D3-F17A-48FD-8FC8-F6630A6AC067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396" name="组合 395">
                <a:extLst>
                  <a:ext uri="{FF2B5EF4-FFF2-40B4-BE49-F238E27FC236}">
                    <a16:creationId xmlns:a16="http://schemas.microsoft.com/office/drawing/2014/main" id="{66497EEB-EDF7-431B-8E69-B0FF96038BA9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402" name="任意多边形: 形状 401">
                  <a:extLst>
                    <a:ext uri="{FF2B5EF4-FFF2-40B4-BE49-F238E27FC236}">
                      <a16:creationId xmlns:a16="http://schemas.microsoft.com/office/drawing/2014/main" id="{27659277-F344-4CF4-B1A7-545B4A912D4E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403" name="组合 402">
                  <a:extLst>
                    <a:ext uri="{FF2B5EF4-FFF2-40B4-BE49-F238E27FC236}">
                      <a16:creationId xmlns:a16="http://schemas.microsoft.com/office/drawing/2014/main" id="{B6ED38BF-ECFA-4124-A488-98DC2DCF40D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405" name="任意多边形: 形状 404">
                    <a:extLst>
                      <a:ext uri="{FF2B5EF4-FFF2-40B4-BE49-F238E27FC236}">
                        <a16:creationId xmlns:a16="http://schemas.microsoft.com/office/drawing/2014/main" id="{33BA25CA-5C1C-4FB3-A911-6977A01F62D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6" name="任意多边形: 形状 405">
                    <a:extLst>
                      <a:ext uri="{FF2B5EF4-FFF2-40B4-BE49-F238E27FC236}">
                        <a16:creationId xmlns:a16="http://schemas.microsoft.com/office/drawing/2014/main" id="{A8A39614-F84D-493D-A4FB-869132F28E9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07" name="任意多边形: 形状 406">
                    <a:extLst>
                      <a:ext uri="{FF2B5EF4-FFF2-40B4-BE49-F238E27FC236}">
                        <a16:creationId xmlns:a16="http://schemas.microsoft.com/office/drawing/2014/main" id="{6DBFD222-F109-4A5C-93DC-E2645DCFB2B6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404" name="任意多边形: 形状 403">
                  <a:extLst>
                    <a:ext uri="{FF2B5EF4-FFF2-40B4-BE49-F238E27FC236}">
                      <a16:creationId xmlns:a16="http://schemas.microsoft.com/office/drawing/2014/main" id="{5019E11E-487E-48C9-A7FB-DA455E8DAFD1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97" name="组合 396">
                <a:extLst>
                  <a:ext uri="{FF2B5EF4-FFF2-40B4-BE49-F238E27FC236}">
                    <a16:creationId xmlns:a16="http://schemas.microsoft.com/office/drawing/2014/main" id="{F31FE89F-7B4E-4276-85A1-25F6C7EEDD4F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398" name="任意多边形: 形状 397">
                  <a:extLst>
                    <a:ext uri="{FF2B5EF4-FFF2-40B4-BE49-F238E27FC236}">
                      <a16:creationId xmlns:a16="http://schemas.microsoft.com/office/drawing/2014/main" id="{C89FD084-FBCB-495B-9ED5-9CF593582D89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9" name="任意多边形: 形状 398">
                  <a:extLst>
                    <a:ext uri="{FF2B5EF4-FFF2-40B4-BE49-F238E27FC236}">
                      <a16:creationId xmlns:a16="http://schemas.microsoft.com/office/drawing/2014/main" id="{5B696A60-8B62-4D98-A8C1-01B32AA19EBA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0" name="任意多边形: 形状 399">
                  <a:extLst>
                    <a:ext uri="{FF2B5EF4-FFF2-40B4-BE49-F238E27FC236}">
                      <a16:creationId xmlns:a16="http://schemas.microsoft.com/office/drawing/2014/main" id="{58E2EEE2-37B1-4238-8EC8-34D9E9B056E3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1" name="任意多边形: 形状 400">
                  <a:extLst>
                    <a:ext uri="{FF2B5EF4-FFF2-40B4-BE49-F238E27FC236}">
                      <a16:creationId xmlns:a16="http://schemas.microsoft.com/office/drawing/2014/main" id="{24CC5E52-CA66-48C6-952B-C914881C7354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39" name="组合 338">
              <a:extLst>
                <a:ext uri="{FF2B5EF4-FFF2-40B4-BE49-F238E27FC236}">
                  <a16:creationId xmlns:a16="http://schemas.microsoft.com/office/drawing/2014/main" id="{0E40F849-A9C3-415C-B198-8D6D7CFCD39B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367" name="组合 366">
                <a:extLst>
                  <a:ext uri="{FF2B5EF4-FFF2-40B4-BE49-F238E27FC236}">
                    <a16:creationId xmlns:a16="http://schemas.microsoft.com/office/drawing/2014/main" id="{188E5CB6-56F1-4950-B017-F462CAA6557E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388" name="任意多边形: 形状 387">
                  <a:extLst>
                    <a:ext uri="{FF2B5EF4-FFF2-40B4-BE49-F238E27FC236}">
                      <a16:creationId xmlns:a16="http://schemas.microsoft.com/office/drawing/2014/main" id="{AE31734D-E5FC-4E71-837E-6429062B9C97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9" name="任意多边形: 形状 388">
                  <a:extLst>
                    <a:ext uri="{FF2B5EF4-FFF2-40B4-BE49-F238E27FC236}">
                      <a16:creationId xmlns:a16="http://schemas.microsoft.com/office/drawing/2014/main" id="{BF50719E-BBFC-46A0-8320-DBD04D4EB4A6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0" name="任意多边形: 形状 389">
                  <a:extLst>
                    <a:ext uri="{FF2B5EF4-FFF2-40B4-BE49-F238E27FC236}">
                      <a16:creationId xmlns:a16="http://schemas.microsoft.com/office/drawing/2014/main" id="{B48E78D3-4B55-4168-BC1E-4A87F3A3B318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1" name="任意多边形: 形状 390">
                  <a:extLst>
                    <a:ext uri="{FF2B5EF4-FFF2-40B4-BE49-F238E27FC236}">
                      <a16:creationId xmlns:a16="http://schemas.microsoft.com/office/drawing/2014/main" id="{3D685654-B1C6-49AD-A277-F48DC22044C6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2" name="任意多边形: 形状 391">
                  <a:extLst>
                    <a:ext uri="{FF2B5EF4-FFF2-40B4-BE49-F238E27FC236}">
                      <a16:creationId xmlns:a16="http://schemas.microsoft.com/office/drawing/2014/main" id="{B9973C31-8B1F-4798-A453-CD72D69EB95C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3" name="任意多边形: 形状 392">
                  <a:extLst>
                    <a:ext uri="{FF2B5EF4-FFF2-40B4-BE49-F238E27FC236}">
                      <a16:creationId xmlns:a16="http://schemas.microsoft.com/office/drawing/2014/main" id="{9A11C5B3-F0E2-42D8-9001-75FA7D772F78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4" name="任意多边形: 形状 393">
                  <a:extLst>
                    <a:ext uri="{FF2B5EF4-FFF2-40B4-BE49-F238E27FC236}">
                      <a16:creationId xmlns:a16="http://schemas.microsoft.com/office/drawing/2014/main" id="{7CE3D1C9-6CDC-44B6-A4EA-0C0BE951C039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5" name="任意多边形: 形状 394">
                  <a:extLst>
                    <a:ext uri="{FF2B5EF4-FFF2-40B4-BE49-F238E27FC236}">
                      <a16:creationId xmlns:a16="http://schemas.microsoft.com/office/drawing/2014/main" id="{DFF517EF-5A87-42C4-AEA3-9AAC90DCE663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8" name="组合 367">
                <a:extLst>
                  <a:ext uri="{FF2B5EF4-FFF2-40B4-BE49-F238E27FC236}">
                    <a16:creationId xmlns:a16="http://schemas.microsoft.com/office/drawing/2014/main" id="{F1F6AD96-D88F-470D-9A2F-D16C100D1397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380" name="任意多边形: 形状 379">
                  <a:extLst>
                    <a:ext uri="{FF2B5EF4-FFF2-40B4-BE49-F238E27FC236}">
                      <a16:creationId xmlns:a16="http://schemas.microsoft.com/office/drawing/2014/main" id="{C35CC52C-F2A3-4032-AAF9-8A9848658529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1" name="任意多边形: 形状 380">
                  <a:extLst>
                    <a:ext uri="{FF2B5EF4-FFF2-40B4-BE49-F238E27FC236}">
                      <a16:creationId xmlns:a16="http://schemas.microsoft.com/office/drawing/2014/main" id="{171669F0-2924-4251-B717-DF85C0853129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2" name="任意多边形: 形状 381">
                  <a:extLst>
                    <a:ext uri="{FF2B5EF4-FFF2-40B4-BE49-F238E27FC236}">
                      <a16:creationId xmlns:a16="http://schemas.microsoft.com/office/drawing/2014/main" id="{CF63ABA8-A49C-4187-9ED5-40246228C37E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3" name="任意多边形: 形状 382">
                  <a:extLst>
                    <a:ext uri="{FF2B5EF4-FFF2-40B4-BE49-F238E27FC236}">
                      <a16:creationId xmlns:a16="http://schemas.microsoft.com/office/drawing/2014/main" id="{1D56F48A-076A-4825-A438-106C835FA035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4" name="任意多边形: 形状 383">
                  <a:extLst>
                    <a:ext uri="{FF2B5EF4-FFF2-40B4-BE49-F238E27FC236}">
                      <a16:creationId xmlns:a16="http://schemas.microsoft.com/office/drawing/2014/main" id="{F2B51B38-5F5A-4739-8C82-5A246B699E8F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5" name="任意多边形: 形状 384">
                  <a:extLst>
                    <a:ext uri="{FF2B5EF4-FFF2-40B4-BE49-F238E27FC236}">
                      <a16:creationId xmlns:a16="http://schemas.microsoft.com/office/drawing/2014/main" id="{8836B05A-3F36-4D94-99A9-A791BB5B6197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6" name="任意多边形: 形状 385">
                  <a:extLst>
                    <a:ext uri="{FF2B5EF4-FFF2-40B4-BE49-F238E27FC236}">
                      <a16:creationId xmlns:a16="http://schemas.microsoft.com/office/drawing/2014/main" id="{1400A8EF-E648-441F-B786-DA6988F65F78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7" name="任意多边形: 形状 386">
                  <a:extLst>
                    <a:ext uri="{FF2B5EF4-FFF2-40B4-BE49-F238E27FC236}">
                      <a16:creationId xmlns:a16="http://schemas.microsoft.com/office/drawing/2014/main" id="{CFAB4E8A-2E28-47E7-B1AD-93F17EB30CD8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69" name="组合 368">
                <a:extLst>
                  <a:ext uri="{FF2B5EF4-FFF2-40B4-BE49-F238E27FC236}">
                    <a16:creationId xmlns:a16="http://schemas.microsoft.com/office/drawing/2014/main" id="{0AA394B8-222D-48C4-BBE1-BB745E4ED37B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370" name="任意多边形: 形状 369">
                  <a:extLst>
                    <a:ext uri="{FF2B5EF4-FFF2-40B4-BE49-F238E27FC236}">
                      <a16:creationId xmlns:a16="http://schemas.microsoft.com/office/drawing/2014/main" id="{665E9998-5695-4EF8-89D8-4BEDE507FE15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1" name="任意多边形: 形状 370">
                  <a:extLst>
                    <a:ext uri="{FF2B5EF4-FFF2-40B4-BE49-F238E27FC236}">
                      <a16:creationId xmlns:a16="http://schemas.microsoft.com/office/drawing/2014/main" id="{C90B723A-7F66-49E0-97ED-6A462A59666A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2" name="任意多边形: 形状 371">
                  <a:extLst>
                    <a:ext uri="{FF2B5EF4-FFF2-40B4-BE49-F238E27FC236}">
                      <a16:creationId xmlns:a16="http://schemas.microsoft.com/office/drawing/2014/main" id="{6587D18F-D771-424A-B2E7-6AD57969A37D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3" name="任意多边形: 形状 372">
                  <a:extLst>
                    <a:ext uri="{FF2B5EF4-FFF2-40B4-BE49-F238E27FC236}">
                      <a16:creationId xmlns:a16="http://schemas.microsoft.com/office/drawing/2014/main" id="{9BD6FEE7-23C9-4E54-A0F6-08222F8AEADF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4" name="任意多边形: 形状 373">
                  <a:extLst>
                    <a:ext uri="{FF2B5EF4-FFF2-40B4-BE49-F238E27FC236}">
                      <a16:creationId xmlns:a16="http://schemas.microsoft.com/office/drawing/2014/main" id="{CA21570F-C673-44A7-B340-CE96F3E0EF4F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5" name="任意多边形: 形状 374">
                  <a:extLst>
                    <a:ext uri="{FF2B5EF4-FFF2-40B4-BE49-F238E27FC236}">
                      <a16:creationId xmlns:a16="http://schemas.microsoft.com/office/drawing/2014/main" id="{7FD20857-982B-42AA-99C2-CBEC6E1E2883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6" name="任意多边形: 形状 375">
                  <a:extLst>
                    <a:ext uri="{FF2B5EF4-FFF2-40B4-BE49-F238E27FC236}">
                      <a16:creationId xmlns:a16="http://schemas.microsoft.com/office/drawing/2014/main" id="{AA9A70B1-BEB6-4E80-A8CF-C5CFFB995F60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7" name="任意多边形: 形状 376">
                  <a:extLst>
                    <a:ext uri="{FF2B5EF4-FFF2-40B4-BE49-F238E27FC236}">
                      <a16:creationId xmlns:a16="http://schemas.microsoft.com/office/drawing/2014/main" id="{A13EB98C-2AC5-4422-94DB-E86E3BEE1084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8" name="任意多边形: 形状 377">
                  <a:extLst>
                    <a:ext uri="{FF2B5EF4-FFF2-40B4-BE49-F238E27FC236}">
                      <a16:creationId xmlns:a16="http://schemas.microsoft.com/office/drawing/2014/main" id="{51C990B3-D0D5-4F45-BD98-D27EE26E24EA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9" name="任意多边形: 形状 378">
                  <a:extLst>
                    <a:ext uri="{FF2B5EF4-FFF2-40B4-BE49-F238E27FC236}">
                      <a16:creationId xmlns:a16="http://schemas.microsoft.com/office/drawing/2014/main" id="{C975E343-0721-416D-ACFE-3FB7EE79BAD3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40" name="组合 339">
              <a:extLst>
                <a:ext uri="{FF2B5EF4-FFF2-40B4-BE49-F238E27FC236}">
                  <a16:creationId xmlns:a16="http://schemas.microsoft.com/office/drawing/2014/main" id="{2F8058AE-3D44-481C-A69B-EDED9F7538FE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341" name="任意多边形: 形状 340">
                <a:extLst>
                  <a:ext uri="{FF2B5EF4-FFF2-40B4-BE49-F238E27FC236}">
                    <a16:creationId xmlns:a16="http://schemas.microsoft.com/office/drawing/2014/main" id="{6CE2BBA3-FD07-4375-B92C-5D25A8930079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2" name="任意多边形: 形状 341">
                <a:extLst>
                  <a:ext uri="{FF2B5EF4-FFF2-40B4-BE49-F238E27FC236}">
                    <a16:creationId xmlns:a16="http://schemas.microsoft.com/office/drawing/2014/main" id="{D0B117B1-0732-4185-BB3C-C23921A2BCD6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3" name="任意多边形: 形状 342">
                <a:extLst>
                  <a:ext uri="{FF2B5EF4-FFF2-40B4-BE49-F238E27FC236}">
                    <a16:creationId xmlns:a16="http://schemas.microsoft.com/office/drawing/2014/main" id="{785B3292-87E1-4053-83CE-FA4D118786F4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4" name="任意多边形: 形状 343">
                <a:extLst>
                  <a:ext uri="{FF2B5EF4-FFF2-40B4-BE49-F238E27FC236}">
                    <a16:creationId xmlns:a16="http://schemas.microsoft.com/office/drawing/2014/main" id="{49641F98-82FD-4AE9-A8D3-CA7E40749E68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5" name="任意多边形: 形状 344">
                <a:extLst>
                  <a:ext uri="{FF2B5EF4-FFF2-40B4-BE49-F238E27FC236}">
                    <a16:creationId xmlns:a16="http://schemas.microsoft.com/office/drawing/2014/main" id="{3AF9A667-DE2B-4922-BFB9-BF83A38D1629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6" name="任意多边形: 形状 345">
                <a:extLst>
                  <a:ext uri="{FF2B5EF4-FFF2-40B4-BE49-F238E27FC236}">
                    <a16:creationId xmlns:a16="http://schemas.microsoft.com/office/drawing/2014/main" id="{C18D8537-5A04-4E23-9008-01C987DBBC65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7" name="任意多边形: 形状 346">
                <a:extLst>
                  <a:ext uri="{FF2B5EF4-FFF2-40B4-BE49-F238E27FC236}">
                    <a16:creationId xmlns:a16="http://schemas.microsoft.com/office/drawing/2014/main" id="{38F0134E-6FF4-4AC8-B585-EEF790F67A16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:a16="http://schemas.microsoft.com/office/drawing/2014/main" id="{4E14DFA0-72DB-4F6E-9262-69637AAFC215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:a16="http://schemas.microsoft.com/office/drawing/2014/main" id="{BB4F01E8-DC35-4D56-A547-EFB4726F39F6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:a16="http://schemas.microsoft.com/office/drawing/2014/main" id="{27438FEA-7999-4439-9DE1-77AA2B99E1F5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:a16="http://schemas.microsoft.com/office/drawing/2014/main" id="{164E2409-DA39-4A21-B302-4D9F50378830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:a16="http://schemas.microsoft.com/office/drawing/2014/main" id="{9A6D7136-DA0D-49C4-9734-854FD3378F39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:a16="http://schemas.microsoft.com/office/drawing/2014/main" id="{64FBF369-0239-4C1E-AE25-9E98252F769C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:a16="http://schemas.microsoft.com/office/drawing/2014/main" id="{F90F917D-FA66-43FB-BF44-5730D3CF8A77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:a16="http://schemas.microsoft.com/office/drawing/2014/main" id="{51E812C7-EDB2-4785-9888-BC6CBDD713B5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:a16="http://schemas.microsoft.com/office/drawing/2014/main" id="{0638E9D5-D155-487C-8F53-19A1C25AB0A3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:a16="http://schemas.microsoft.com/office/drawing/2014/main" id="{F36EDA84-57FD-4D79-8C72-903A099152F5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:a16="http://schemas.microsoft.com/office/drawing/2014/main" id="{DEB0A91F-A7F8-4B57-ABEF-0249A56AC617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:a16="http://schemas.microsoft.com/office/drawing/2014/main" id="{AFED0C26-32CD-40AD-99A8-FC5F4D0191FF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:a16="http://schemas.microsoft.com/office/drawing/2014/main" id="{A19A66BC-4250-41BF-94D7-2D22AC2E424D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:a16="http://schemas.microsoft.com/office/drawing/2014/main" id="{4737845D-D2B7-454C-ACFF-7D405AFA2E3B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:a16="http://schemas.microsoft.com/office/drawing/2014/main" id="{4849F179-C88E-4934-B688-2F728780BEF1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:a16="http://schemas.microsoft.com/office/drawing/2014/main" id="{007356AA-9C52-4389-AE9C-86C90C1838D1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:a16="http://schemas.microsoft.com/office/drawing/2014/main" id="{4D22FA7F-C56A-47E0-8E36-A10B54BF5DEA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:a16="http://schemas.microsoft.com/office/drawing/2014/main" id="{342729D3-55C6-475C-98FB-F5819826601A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:a16="http://schemas.microsoft.com/office/drawing/2014/main" id="{FE4468BB-F3DF-49BB-BECD-C37558FFD4A2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32" name="组合 431">
            <a:extLst>
              <a:ext uri="{FF2B5EF4-FFF2-40B4-BE49-F238E27FC236}">
                <a16:creationId xmlns:a16="http://schemas.microsoft.com/office/drawing/2014/main" id="{F747217A-4C2F-41B4-8C74-3FB00EF275CC}"/>
              </a:ext>
            </a:extLst>
          </p:cNvPr>
          <p:cNvGrpSpPr/>
          <p:nvPr/>
        </p:nvGrpSpPr>
        <p:grpSpPr>
          <a:xfrm>
            <a:off x="2685459" y="3834521"/>
            <a:ext cx="1729429" cy="373313"/>
            <a:chOff x="1674970" y="7461944"/>
            <a:chExt cx="7953060" cy="1716742"/>
          </a:xfrm>
          <a:effectLst/>
        </p:grpSpPr>
        <p:grpSp>
          <p:nvGrpSpPr>
            <p:cNvPr id="433" name="组合 432">
              <a:extLst>
                <a:ext uri="{FF2B5EF4-FFF2-40B4-BE49-F238E27FC236}">
                  <a16:creationId xmlns:a16="http://schemas.microsoft.com/office/drawing/2014/main" id="{FE544103-3175-44A9-A211-44CDDB0664DA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521" name="组合 520">
                <a:extLst>
                  <a:ext uri="{FF2B5EF4-FFF2-40B4-BE49-F238E27FC236}">
                    <a16:creationId xmlns:a16="http://schemas.microsoft.com/office/drawing/2014/main" id="{2E6C4D6B-0903-49A4-915C-92ED4D51E6D8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532" name="任意多边形: 形状 531">
                  <a:extLst>
                    <a:ext uri="{FF2B5EF4-FFF2-40B4-BE49-F238E27FC236}">
                      <a16:creationId xmlns:a16="http://schemas.microsoft.com/office/drawing/2014/main" id="{22E464B4-762A-4419-88A4-4252B0CD2681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3" name="任意多边形: 形状 532">
                  <a:extLst>
                    <a:ext uri="{FF2B5EF4-FFF2-40B4-BE49-F238E27FC236}">
                      <a16:creationId xmlns:a16="http://schemas.microsoft.com/office/drawing/2014/main" id="{440EDAB5-6987-4B7E-B305-4DB5B7CBFA7B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4" name="任意多边形: 形状 533">
                  <a:extLst>
                    <a:ext uri="{FF2B5EF4-FFF2-40B4-BE49-F238E27FC236}">
                      <a16:creationId xmlns:a16="http://schemas.microsoft.com/office/drawing/2014/main" id="{F9136E18-F526-43C4-8801-B7B38A2CEE36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5" name="任意多边形: 形状 534">
                  <a:extLst>
                    <a:ext uri="{FF2B5EF4-FFF2-40B4-BE49-F238E27FC236}">
                      <a16:creationId xmlns:a16="http://schemas.microsoft.com/office/drawing/2014/main" id="{DB46D1BA-B994-4F40-A16E-4C40A1316965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2" name="组合 521">
                <a:extLst>
                  <a:ext uri="{FF2B5EF4-FFF2-40B4-BE49-F238E27FC236}">
                    <a16:creationId xmlns:a16="http://schemas.microsoft.com/office/drawing/2014/main" id="{E573968A-21A0-4978-B87B-273C277CAB46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529" name="任意多边形: 形状 528">
                  <a:extLst>
                    <a:ext uri="{FF2B5EF4-FFF2-40B4-BE49-F238E27FC236}">
                      <a16:creationId xmlns:a16="http://schemas.microsoft.com/office/drawing/2014/main" id="{D724F7E4-5B1A-4558-943E-6AEF8D9F0136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0" name="任意多边形: 形状 529">
                  <a:extLst>
                    <a:ext uri="{FF2B5EF4-FFF2-40B4-BE49-F238E27FC236}">
                      <a16:creationId xmlns:a16="http://schemas.microsoft.com/office/drawing/2014/main" id="{9F92679D-126D-42FE-891B-0BF16F7A9342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31" name="任意多边形: 形状 530">
                  <a:extLst>
                    <a:ext uri="{FF2B5EF4-FFF2-40B4-BE49-F238E27FC236}">
                      <a16:creationId xmlns:a16="http://schemas.microsoft.com/office/drawing/2014/main" id="{29BC6C00-1634-4347-8ED6-F469C85831C9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23" name="组合 522">
                <a:extLst>
                  <a:ext uri="{FF2B5EF4-FFF2-40B4-BE49-F238E27FC236}">
                    <a16:creationId xmlns:a16="http://schemas.microsoft.com/office/drawing/2014/main" id="{7FBDDC11-CB00-4D8B-8ED7-3D478A5973E0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527" name="任意多边形: 形状 526">
                  <a:extLst>
                    <a:ext uri="{FF2B5EF4-FFF2-40B4-BE49-F238E27FC236}">
                      <a16:creationId xmlns:a16="http://schemas.microsoft.com/office/drawing/2014/main" id="{17AFCBC7-4310-4924-8778-999DED3DC209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28" name="任意多边形: 形状 527">
                  <a:extLst>
                    <a:ext uri="{FF2B5EF4-FFF2-40B4-BE49-F238E27FC236}">
                      <a16:creationId xmlns:a16="http://schemas.microsoft.com/office/drawing/2014/main" id="{8E252E9B-A771-496A-B047-A0202268D9A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524" name="任意多边形: 形状 523">
                <a:extLst>
                  <a:ext uri="{FF2B5EF4-FFF2-40B4-BE49-F238E27FC236}">
                    <a16:creationId xmlns:a16="http://schemas.microsoft.com/office/drawing/2014/main" id="{BA31BA2B-CD38-4071-9F32-63B2BB74DF82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5" name="任意多边形: 形状 524">
                <a:extLst>
                  <a:ext uri="{FF2B5EF4-FFF2-40B4-BE49-F238E27FC236}">
                    <a16:creationId xmlns:a16="http://schemas.microsoft.com/office/drawing/2014/main" id="{F81B7CBD-EE7D-4810-B680-640EAF54D0B5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6" name="任意多边形: 形状 525">
                <a:extLst>
                  <a:ext uri="{FF2B5EF4-FFF2-40B4-BE49-F238E27FC236}">
                    <a16:creationId xmlns:a16="http://schemas.microsoft.com/office/drawing/2014/main" id="{40044841-129B-40C1-835A-02ADFC517F1E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4" name="组合 433">
              <a:extLst>
                <a:ext uri="{FF2B5EF4-FFF2-40B4-BE49-F238E27FC236}">
                  <a16:creationId xmlns:a16="http://schemas.microsoft.com/office/drawing/2014/main" id="{46914165-9D55-4BCB-948A-96B97141B155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517" name="任意多边形: 形状 516">
                <a:extLst>
                  <a:ext uri="{FF2B5EF4-FFF2-40B4-BE49-F238E27FC236}">
                    <a16:creationId xmlns:a16="http://schemas.microsoft.com/office/drawing/2014/main" id="{06C26541-F1AE-4203-993E-E6E99125417F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8" name="任意多边形: 形状 517">
                <a:extLst>
                  <a:ext uri="{FF2B5EF4-FFF2-40B4-BE49-F238E27FC236}">
                    <a16:creationId xmlns:a16="http://schemas.microsoft.com/office/drawing/2014/main" id="{BDAB5A2C-585E-4944-BD9F-81F52AF88D12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9" name="任意多边形: 形状 518">
                <a:extLst>
                  <a:ext uri="{FF2B5EF4-FFF2-40B4-BE49-F238E27FC236}">
                    <a16:creationId xmlns:a16="http://schemas.microsoft.com/office/drawing/2014/main" id="{57D04510-6961-4D41-B532-AE52B8F977B8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0" name="任意多边形: 形状 519">
                <a:extLst>
                  <a:ext uri="{FF2B5EF4-FFF2-40B4-BE49-F238E27FC236}">
                    <a16:creationId xmlns:a16="http://schemas.microsoft.com/office/drawing/2014/main" id="{9955D1EA-EF4C-49FD-9ED4-7F17CF5A3512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5" name="组合 434">
              <a:extLst>
                <a:ext uri="{FF2B5EF4-FFF2-40B4-BE49-F238E27FC236}">
                  <a16:creationId xmlns:a16="http://schemas.microsoft.com/office/drawing/2014/main" id="{6CFAD286-EE63-4E95-9734-28F66C600546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514" name="任意多边形: 形状 513">
                <a:extLst>
                  <a:ext uri="{FF2B5EF4-FFF2-40B4-BE49-F238E27FC236}">
                    <a16:creationId xmlns:a16="http://schemas.microsoft.com/office/drawing/2014/main" id="{DA083729-7036-4408-BD03-55CD373874E0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5" name="任意多边形: 形状 514">
                <a:extLst>
                  <a:ext uri="{FF2B5EF4-FFF2-40B4-BE49-F238E27FC236}">
                    <a16:creationId xmlns:a16="http://schemas.microsoft.com/office/drawing/2014/main" id="{8640ED0D-1F42-49BB-A1BF-748D8AD009ED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6" name="任意多边形: 形状 515">
                <a:extLst>
                  <a:ext uri="{FF2B5EF4-FFF2-40B4-BE49-F238E27FC236}">
                    <a16:creationId xmlns:a16="http://schemas.microsoft.com/office/drawing/2014/main" id="{235C0280-E673-4010-A756-97FDDFC30F76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36" name="组合 435">
              <a:extLst>
                <a:ext uri="{FF2B5EF4-FFF2-40B4-BE49-F238E27FC236}">
                  <a16:creationId xmlns:a16="http://schemas.microsoft.com/office/drawing/2014/main" id="{FAC73E2C-D1E9-4CD3-9A0D-6CAE7B3C186E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512" name="任意多边形: 形状 511">
                <a:extLst>
                  <a:ext uri="{FF2B5EF4-FFF2-40B4-BE49-F238E27FC236}">
                    <a16:creationId xmlns:a16="http://schemas.microsoft.com/office/drawing/2014/main" id="{77620C57-A975-4FC1-87B3-4D96E94B2B29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3" name="任意多边形: 形状 512">
                <a:extLst>
                  <a:ext uri="{FF2B5EF4-FFF2-40B4-BE49-F238E27FC236}">
                    <a16:creationId xmlns:a16="http://schemas.microsoft.com/office/drawing/2014/main" id="{9397B55A-E632-4D54-AADD-3A4379502837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437" name="任意多边形: 形状 436">
              <a:extLst>
                <a:ext uri="{FF2B5EF4-FFF2-40B4-BE49-F238E27FC236}">
                  <a16:creationId xmlns:a16="http://schemas.microsoft.com/office/drawing/2014/main" id="{8FEA85F3-B6A3-45A2-9DF0-CD72D717479A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8" name="任意多边形: 形状 437">
              <a:extLst>
                <a:ext uri="{FF2B5EF4-FFF2-40B4-BE49-F238E27FC236}">
                  <a16:creationId xmlns:a16="http://schemas.microsoft.com/office/drawing/2014/main" id="{06DB581C-FBE3-41DB-B363-267316257923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9" name="任意多边形: 形状 438">
              <a:extLst>
                <a:ext uri="{FF2B5EF4-FFF2-40B4-BE49-F238E27FC236}">
                  <a16:creationId xmlns:a16="http://schemas.microsoft.com/office/drawing/2014/main" id="{0F00133C-E38E-4BED-B31F-8F039888D461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0" name="任意多边形: 形状 439">
              <a:extLst>
                <a:ext uri="{FF2B5EF4-FFF2-40B4-BE49-F238E27FC236}">
                  <a16:creationId xmlns:a16="http://schemas.microsoft.com/office/drawing/2014/main" id="{4991CDAD-08B7-4EAE-B1F2-F61240B3B9F4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1" name="任意多边形: 形状 440">
              <a:extLst>
                <a:ext uri="{FF2B5EF4-FFF2-40B4-BE49-F238E27FC236}">
                  <a16:creationId xmlns:a16="http://schemas.microsoft.com/office/drawing/2014/main" id="{B143D552-AE93-46B4-B1B7-B31A37936EF1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442" name="组合 441">
              <a:extLst>
                <a:ext uri="{FF2B5EF4-FFF2-40B4-BE49-F238E27FC236}">
                  <a16:creationId xmlns:a16="http://schemas.microsoft.com/office/drawing/2014/main" id="{C961C143-949E-4C78-B345-E89B8415758D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500" name="组合 499">
                <a:extLst>
                  <a:ext uri="{FF2B5EF4-FFF2-40B4-BE49-F238E27FC236}">
                    <a16:creationId xmlns:a16="http://schemas.microsoft.com/office/drawing/2014/main" id="{18BA9D21-97DF-4227-A1A0-97FCB56D78AA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506" name="任意多边形: 形状 505">
                  <a:extLst>
                    <a:ext uri="{FF2B5EF4-FFF2-40B4-BE49-F238E27FC236}">
                      <a16:creationId xmlns:a16="http://schemas.microsoft.com/office/drawing/2014/main" id="{BCF3B959-8368-4F8E-BA6F-7F72783F76BE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507" name="组合 506">
                  <a:extLst>
                    <a:ext uri="{FF2B5EF4-FFF2-40B4-BE49-F238E27FC236}">
                      <a16:creationId xmlns:a16="http://schemas.microsoft.com/office/drawing/2014/main" id="{E2A750E3-56D9-4202-99CE-D389AA452C05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509" name="任意多边形: 形状 508">
                    <a:extLst>
                      <a:ext uri="{FF2B5EF4-FFF2-40B4-BE49-F238E27FC236}">
                        <a16:creationId xmlns:a16="http://schemas.microsoft.com/office/drawing/2014/main" id="{C0023AEA-362C-409E-9B73-645DBF0E3873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0" name="任意多边形: 形状 509">
                    <a:extLst>
                      <a:ext uri="{FF2B5EF4-FFF2-40B4-BE49-F238E27FC236}">
                        <a16:creationId xmlns:a16="http://schemas.microsoft.com/office/drawing/2014/main" id="{C1B839B4-8B32-497F-9534-CEBB20320A4D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511" name="任意多边形: 形状 510">
                    <a:extLst>
                      <a:ext uri="{FF2B5EF4-FFF2-40B4-BE49-F238E27FC236}">
                        <a16:creationId xmlns:a16="http://schemas.microsoft.com/office/drawing/2014/main" id="{A3BF28A0-164F-4365-B422-FA0B2DCC4358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508" name="任意多边形: 形状 507">
                  <a:extLst>
                    <a:ext uri="{FF2B5EF4-FFF2-40B4-BE49-F238E27FC236}">
                      <a16:creationId xmlns:a16="http://schemas.microsoft.com/office/drawing/2014/main" id="{7870D8C9-BE13-451F-BCFC-B20D759DFED9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01" name="组合 500">
                <a:extLst>
                  <a:ext uri="{FF2B5EF4-FFF2-40B4-BE49-F238E27FC236}">
                    <a16:creationId xmlns:a16="http://schemas.microsoft.com/office/drawing/2014/main" id="{E76A6643-53D9-4FA9-8E8E-D1FDF688B8F9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502" name="任意多边形: 形状 501">
                  <a:extLst>
                    <a:ext uri="{FF2B5EF4-FFF2-40B4-BE49-F238E27FC236}">
                      <a16:creationId xmlns:a16="http://schemas.microsoft.com/office/drawing/2014/main" id="{1F9815AB-9596-4872-9EF3-1716CDDE31A0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3" name="任意多边形: 形状 502">
                  <a:extLst>
                    <a:ext uri="{FF2B5EF4-FFF2-40B4-BE49-F238E27FC236}">
                      <a16:creationId xmlns:a16="http://schemas.microsoft.com/office/drawing/2014/main" id="{630284E3-1D1F-47B8-A1E5-553E5945BC74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4" name="任意多边形: 形状 503">
                  <a:extLst>
                    <a:ext uri="{FF2B5EF4-FFF2-40B4-BE49-F238E27FC236}">
                      <a16:creationId xmlns:a16="http://schemas.microsoft.com/office/drawing/2014/main" id="{36F825A7-DFE1-41C5-9DEB-8DAAAD61B691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05" name="任意多边形: 形状 504">
                  <a:extLst>
                    <a:ext uri="{FF2B5EF4-FFF2-40B4-BE49-F238E27FC236}">
                      <a16:creationId xmlns:a16="http://schemas.microsoft.com/office/drawing/2014/main" id="{D4263483-F3C7-40B3-A714-DAB2E3CDD8F0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3" name="组合 442">
              <a:extLst>
                <a:ext uri="{FF2B5EF4-FFF2-40B4-BE49-F238E27FC236}">
                  <a16:creationId xmlns:a16="http://schemas.microsoft.com/office/drawing/2014/main" id="{31CDBED4-ECF1-4D26-A961-2BE9517992AF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471" name="组合 470">
                <a:extLst>
                  <a:ext uri="{FF2B5EF4-FFF2-40B4-BE49-F238E27FC236}">
                    <a16:creationId xmlns:a16="http://schemas.microsoft.com/office/drawing/2014/main" id="{E8595B13-71F2-4EC7-90C9-A713E06F2136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492" name="任意多边形: 形状 491">
                  <a:extLst>
                    <a:ext uri="{FF2B5EF4-FFF2-40B4-BE49-F238E27FC236}">
                      <a16:creationId xmlns:a16="http://schemas.microsoft.com/office/drawing/2014/main" id="{6884897F-1310-467D-8E26-C0A4A6963FFB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3" name="任意多边形: 形状 492">
                  <a:extLst>
                    <a:ext uri="{FF2B5EF4-FFF2-40B4-BE49-F238E27FC236}">
                      <a16:creationId xmlns:a16="http://schemas.microsoft.com/office/drawing/2014/main" id="{A1DB763C-BF37-4783-A852-D148DA141BC2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4" name="任意多边形: 形状 493">
                  <a:extLst>
                    <a:ext uri="{FF2B5EF4-FFF2-40B4-BE49-F238E27FC236}">
                      <a16:creationId xmlns:a16="http://schemas.microsoft.com/office/drawing/2014/main" id="{EB52F7DC-5538-49E8-890F-AA8C0C968462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5" name="任意多边形: 形状 494">
                  <a:extLst>
                    <a:ext uri="{FF2B5EF4-FFF2-40B4-BE49-F238E27FC236}">
                      <a16:creationId xmlns:a16="http://schemas.microsoft.com/office/drawing/2014/main" id="{B16458A9-A0E2-4461-A43B-F523021FD671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6" name="任意多边形: 形状 495">
                  <a:extLst>
                    <a:ext uri="{FF2B5EF4-FFF2-40B4-BE49-F238E27FC236}">
                      <a16:creationId xmlns:a16="http://schemas.microsoft.com/office/drawing/2014/main" id="{AE13F0B4-EA0F-4F4C-BAAB-46577EAA97FE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7" name="任意多边形: 形状 496">
                  <a:extLst>
                    <a:ext uri="{FF2B5EF4-FFF2-40B4-BE49-F238E27FC236}">
                      <a16:creationId xmlns:a16="http://schemas.microsoft.com/office/drawing/2014/main" id="{8A5B9C1C-4F50-4E78-A968-F84E7163A92B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8" name="任意多边形: 形状 497">
                  <a:extLst>
                    <a:ext uri="{FF2B5EF4-FFF2-40B4-BE49-F238E27FC236}">
                      <a16:creationId xmlns:a16="http://schemas.microsoft.com/office/drawing/2014/main" id="{DFBBD3E0-0D8F-4EB9-B905-692099B5F913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9" name="任意多边形: 形状 498">
                  <a:extLst>
                    <a:ext uri="{FF2B5EF4-FFF2-40B4-BE49-F238E27FC236}">
                      <a16:creationId xmlns:a16="http://schemas.microsoft.com/office/drawing/2014/main" id="{4FDD816F-FB3D-4E6E-B4CA-D2C0B343FC21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2" name="组合 471">
                <a:extLst>
                  <a:ext uri="{FF2B5EF4-FFF2-40B4-BE49-F238E27FC236}">
                    <a16:creationId xmlns:a16="http://schemas.microsoft.com/office/drawing/2014/main" id="{F87AD414-9339-4377-B381-44D08490FE10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484" name="任意多边形: 形状 483">
                  <a:extLst>
                    <a:ext uri="{FF2B5EF4-FFF2-40B4-BE49-F238E27FC236}">
                      <a16:creationId xmlns:a16="http://schemas.microsoft.com/office/drawing/2014/main" id="{3D80F17A-F601-439E-BE00-7C37B25B9169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5" name="任意多边形: 形状 484">
                  <a:extLst>
                    <a:ext uri="{FF2B5EF4-FFF2-40B4-BE49-F238E27FC236}">
                      <a16:creationId xmlns:a16="http://schemas.microsoft.com/office/drawing/2014/main" id="{B1C858E8-F717-44CB-8064-6BF5A338CBD2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6" name="任意多边形: 形状 485">
                  <a:extLst>
                    <a:ext uri="{FF2B5EF4-FFF2-40B4-BE49-F238E27FC236}">
                      <a16:creationId xmlns:a16="http://schemas.microsoft.com/office/drawing/2014/main" id="{57A9ADF6-7920-47A8-86B1-6C19063E2B48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7" name="任意多边形: 形状 486">
                  <a:extLst>
                    <a:ext uri="{FF2B5EF4-FFF2-40B4-BE49-F238E27FC236}">
                      <a16:creationId xmlns:a16="http://schemas.microsoft.com/office/drawing/2014/main" id="{987B630B-6D1E-4DB1-B6E4-84116B3B30ED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8" name="任意多边形: 形状 487">
                  <a:extLst>
                    <a:ext uri="{FF2B5EF4-FFF2-40B4-BE49-F238E27FC236}">
                      <a16:creationId xmlns:a16="http://schemas.microsoft.com/office/drawing/2014/main" id="{9F122E02-612F-4812-AECD-FC79B7CA1CAF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9" name="任意多边形: 形状 488">
                  <a:extLst>
                    <a:ext uri="{FF2B5EF4-FFF2-40B4-BE49-F238E27FC236}">
                      <a16:creationId xmlns:a16="http://schemas.microsoft.com/office/drawing/2014/main" id="{698493F8-BF9D-4F77-901D-CA371A1E444F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0" name="任意多边形: 形状 489">
                  <a:extLst>
                    <a:ext uri="{FF2B5EF4-FFF2-40B4-BE49-F238E27FC236}">
                      <a16:creationId xmlns:a16="http://schemas.microsoft.com/office/drawing/2014/main" id="{7E7470AA-E2AB-4E1E-9A8A-2669F8C83C44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91" name="任意多边形: 形状 490">
                  <a:extLst>
                    <a:ext uri="{FF2B5EF4-FFF2-40B4-BE49-F238E27FC236}">
                      <a16:creationId xmlns:a16="http://schemas.microsoft.com/office/drawing/2014/main" id="{46E514AE-0FDB-410F-9913-E0FB51BB052F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73" name="组合 472">
                <a:extLst>
                  <a:ext uri="{FF2B5EF4-FFF2-40B4-BE49-F238E27FC236}">
                    <a16:creationId xmlns:a16="http://schemas.microsoft.com/office/drawing/2014/main" id="{C7FD05DE-AE1B-4101-B947-EBFC3B121188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474" name="任意多边形: 形状 473">
                  <a:extLst>
                    <a:ext uri="{FF2B5EF4-FFF2-40B4-BE49-F238E27FC236}">
                      <a16:creationId xmlns:a16="http://schemas.microsoft.com/office/drawing/2014/main" id="{467AC7FC-5EAA-4B07-A503-C67FB8DBDEBA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5" name="任意多边形: 形状 474">
                  <a:extLst>
                    <a:ext uri="{FF2B5EF4-FFF2-40B4-BE49-F238E27FC236}">
                      <a16:creationId xmlns:a16="http://schemas.microsoft.com/office/drawing/2014/main" id="{CD8CF6EB-2C70-4AA4-8D3C-DE6B8A37D96E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6" name="任意多边形: 形状 475">
                  <a:extLst>
                    <a:ext uri="{FF2B5EF4-FFF2-40B4-BE49-F238E27FC236}">
                      <a16:creationId xmlns:a16="http://schemas.microsoft.com/office/drawing/2014/main" id="{5B76FBCD-4372-45EF-8ACD-8864D6882A97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7" name="任意多边形: 形状 476">
                  <a:extLst>
                    <a:ext uri="{FF2B5EF4-FFF2-40B4-BE49-F238E27FC236}">
                      <a16:creationId xmlns:a16="http://schemas.microsoft.com/office/drawing/2014/main" id="{C4A3F3F0-338F-47E9-8A74-C98EFA8B294B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8" name="任意多边形: 形状 477">
                  <a:extLst>
                    <a:ext uri="{FF2B5EF4-FFF2-40B4-BE49-F238E27FC236}">
                      <a16:creationId xmlns:a16="http://schemas.microsoft.com/office/drawing/2014/main" id="{0EB91EB3-31D8-4D5C-AC8A-8354072B2A4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9" name="任意多边形: 形状 478">
                  <a:extLst>
                    <a:ext uri="{FF2B5EF4-FFF2-40B4-BE49-F238E27FC236}">
                      <a16:creationId xmlns:a16="http://schemas.microsoft.com/office/drawing/2014/main" id="{74AF1EF5-3FF4-4CA6-98A7-95B169A8F7AF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0" name="任意多边形: 形状 479">
                  <a:extLst>
                    <a:ext uri="{FF2B5EF4-FFF2-40B4-BE49-F238E27FC236}">
                      <a16:creationId xmlns:a16="http://schemas.microsoft.com/office/drawing/2014/main" id="{033BA420-71D8-4CF7-8074-8FB1DF68ED87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1" name="任意多边形: 形状 480">
                  <a:extLst>
                    <a:ext uri="{FF2B5EF4-FFF2-40B4-BE49-F238E27FC236}">
                      <a16:creationId xmlns:a16="http://schemas.microsoft.com/office/drawing/2014/main" id="{B0C28D96-5BC9-423C-B563-54B56464D1D2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2" name="任意多边形: 形状 481">
                  <a:extLst>
                    <a:ext uri="{FF2B5EF4-FFF2-40B4-BE49-F238E27FC236}">
                      <a16:creationId xmlns:a16="http://schemas.microsoft.com/office/drawing/2014/main" id="{1B90F391-7728-403E-9829-982C6BB8365D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3" name="任意多边形: 形状 482">
                  <a:extLst>
                    <a:ext uri="{FF2B5EF4-FFF2-40B4-BE49-F238E27FC236}">
                      <a16:creationId xmlns:a16="http://schemas.microsoft.com/office/drawing/2014/main" id="{1F461850-CBFC-4A87-92BF-B31A459F12FF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44" name="组合 443">
              <a:extLst>
                <a:ext uri="{FF2B5EF4-FFF2-40B4-BE49-F238E27FC236}">
                  <a16:creationId xmlns:a16="http://schemas.microsoft.com/office/drawing/2014/main" id="{7F46CC0A-95FF-4090-975F-C844F0344951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445" name="任意多边形: 形状 444">
                <a:extLst>
                  <a:ext uri="{FF2B5EF4-FFF2-40B4-BE49-F238E27FC236}">
                    <a16:creationId xmlns:a16="http://schemas.microsoft.com/office/drawing/2014/main" id="{5AD3A8E0-C2CA-4759-AB6D-170B87657380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:a16="http://schemas.microsoft.com/office/drawing/2014/main" id="{236AE826-E8AC-44D4-B897-C567DFCA5EC2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:a16="http://schemas.microsoft.com/office/drawing/2014/main" id="{FB93318C-F1E1-41D7-8090-EB242CCE8CBB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:a16="http://schemas.microsoft.com/office/drawing/2014/main" id="{54174EE0-79AB-485B-9A75-028F96735381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:a16="http://schemas.microsoft.com/office/drawing/2014/main" id="{47B411A5-E06B-488E-92BB-06DEE7FD5994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:a16="http://schemas.microsoft.com/office/drawing/2014/main" id="{57D098C8-4635-4E15-BB84-BC773C68AC94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:a16="http://schemas.microsoft.com/office/drawing/2014/main" id="{84E08457-3706-4297-A540-8557C4318FF2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:a16="http://schemas.microsoft.com/office/drawing/2014/main" id="{9DC61C9D-4BC3-40A2-B826-244AC9229BB0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:a16="http://schemas.microsoft.com/office/drawing/2014/main" id="{9533A194-087B-43A3-9734-D2F3BDCF8D74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:a16="http://schemas.microsoft.com/office/drawing/2014/main" id="{A9E4204B-21A4-45D6-801C-E2BBD1324547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:a16="http://schemas.microsoft.com/office/drawing/2014/main" id="{541A04C4-EA92-4B85-97FA-83E14D94E215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:a16="http://schemas.microsoft.com/office/drawing/2014/main" id="{A6D88B8E-A810-436F-899C-14C2AB0281D2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7" name="任意多边形: 形状 456">
                <a:extLst>
                  <a:ext uri="{FF2B5EF4-FFF2-40B4-BE49-F238E27FC236}">
                    <a16:creationId xmlns:a16="http://schemas.microsoft.com/office/drawing/2014/main" id="{78F0B010-A021-4AF2-99B7-B41B12B1CA9E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8" name="任意多边形: 形状 457">
                <a:extLst>
                  <a:ext uri="{FF2B5EF4-FFF2-40B4-BE49-F238E27FC236}">
                    <a16:creationId xmlns:a16="http://schemas.microsoft.com/office/drawing/2014/main" id="{27554085-775D-433F-813C-C92485B8CC1E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9" name="任意多边形: 形状 458">
                <a:extLst>
                  <a:ext uri="{FF2B5EF4-FFF2-40B4-BE49-F238E27FC236}">
                    <a16:creationId xmlns:a16="http://schemas.microsoft.com/office/drawing/2014/main" id="{E7A92AAB-3CF5-4529-BEFF-F679309AB3BE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0" name="任意多边形: 形状 459">
                <a:extLst>
                  <a:ext uri="{FF2B5EF4-FFF2-40B4-BE49-F238E27FC236}">
                    <a16:creationId xmlns:a16="http://schemas.microsoft.com/office/drawing/2014/main" id="{148587A8-2307-426D-99AA-DB685B1A0A55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1" name="任意多边形: 形状 460">
                <a:extLst>
                  <a:ext uri="{FF2B5EF4-FFF2-40B4-BE49-F238E27FC236}">
                    <a16:creationId xmlns:a16="http://schemas.microsoft.com/office/drawing/2014/main" id="{0877FAD8-4D75-4C45-88A1-4E710ECFA883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2" name="任意多边形: 形状 461">
                <a:extLst>
                  <a:ext uri="{FF2B5EF4-FFF2-40B4-BE49-F238E27FC236}">
                    <a16:creationId xmlns:a16="http://schemas.microsoft.com/office/drawing/2014/main" id="{83D14A4F-BB89-4E37-9EA8-BF2280F33642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3" name="任意多边形: 形状 462">
                <a:extLst>
                  <a:ext uri="{FF2B5EF4-FFF2-40B4-BE49-F238E27FC236}">
                    <a16:creationId xmlns:a16="http://schemas.microsoft.com/office/drawing/2014/main" id="{1352A3F8-DDF9-4C83-8DAF-9D195BB8DC09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4" name="任意多边形: 形状 463">
                <a:extLst>
                  <a:ext uri="{FF2B5EF4-FFF2-40B4-BE49-F238E27FC236}">
                    <a16:creationId xmlns:a16="http://schemas.microsoft.com/office/drawing/2014/main" id="{0BB8A77F-0F75-419C-A86F-EF3956D5F6CB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5" name="任意多边形: 形状 464">
                <a:extLst>
                  <a:ext uri="{FF2B5EF4-FFF2-40B4-BE49-F238E27FC236}">
                    <a16:creationId xmlns:a16="http://schemas.microsoft.com/office/drawing/2014/main" id="{C63837CA-C155-4BD5-B2DE-2AF8C0DF2A2F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6" name="任意多边形: 形状 465">
                <a:extLst>
                  <a:ext uri="{FF2B5EF4-FFF2-40B4-BE49-F238E27FC236}">
                    <a16:creationId xmlns:a16="http://schemas.microsoft.com/office/drawing/2014/main" id="{B4F24602-621B-47D0-A409-9482A25E3282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7" name="任意多边形: 形状 466">
                <a:extLst>
                  <a:ext uri="{FF2B5EF4-FFF2-40B4-BE49-F238E27FC236}">
                    <a16:creationId xmlns:a16="http://schemas.microsoft.com/office/drawing/2014/main" id="{E246D357-EEFC-4A56-A461-ECC5501C285D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8" name="任意多边形: 形状 467">
                <a:extLst>
                  <a:ext uri="{FF2B5EF4-FFF2-40B4-BE49-F238E27FC236}">
                    <a16:creationId xmlns:a16="http://schemas.microsoft.com/office/drawing/2014/main" id="{791EC945-DB69-4B6A-819D-E777E10CD316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9" name="任意多边形: 形状 468">
                <a:extLst>
                  <a:ext uri="{FF2B5EF4-FFF2-40B4-BE49-F238E27FC236}">
                    <a16:creationId xmlns:a16="http://schemas.microsoft.com/office/drawing/2014/main" id="{8037BD0A-B3A9-48CC-877F-CD8160006C9F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0" name="任意多边形: 形状 469">
                <a:extLst>
                  <a:ext uri="{FF2B5EF4-FFF2-40B4-BE49-F238E27FC236}">
                    <a16:creationId xmlns:a16="http://schemas.microsoft.com/office/drawing/2014/main" id="{EE84BC20-FF67-494F-B22F-AA390F9A442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641" name="组合 640">
            <a:extLst>
              <a:ext uri="{FF2B5EF4-FFF2-40B4-BE49-F238E27FC236}">
                <a16:creationId xmlns:a16="http://schemas.microsoft.com/office/drawing/2014/main" id="{DDFFB7DB-213D-4EC2-B70F-F324F6224802}"/>
              </a:ext>
            </a:extLst>
          </p:cNvPr>
          <p:cNvGrpSpPr/>
          <p:nvPr/>
        </p:nvGrpSpPr>
        <p:grpSpPr>
          <a:xfrm>
            <a:off x="7823189" y="3792360"/>
            <a:ext cx="1729429" cy="373313"/>
            <a:chOff x="1674970" y="7461944"/>
            <a:chExt cx="7953060" cy="1716742"/>
          </a:xfrm>
          <a:effectLst/>
        </p:grpSpPr>
        <p:grpSp>
          <p:nvGrpSpPr>
            <p:cNvPr id="642" name="组合 641">
              <a:extLst>
                <a:ext uri="{FF2B5EF4-FFF2-40B4-BE49-F238E27FC236}">
                  <a16:creationId xmlns:a16="http://schemas.microsoft.com/office/drawing/2014/main" id="{CF280694-4298-4313-B9B0-C0A77621E85C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730" name="组合 729">
                <a:extLst>
                  <a:ext uri="{FF2B5EF4-FFF2-40B4-BE49-F238E27FC236}">
                    <a16:creationId xmlns:a16="http://schemas.microsoft.com/office/drawing/2014/main" id="{BA8F99F4-096A-4B8E-9034-03C31A0492AB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741" name="任意多边形: 形状 740">
                  <a:extLst>
                    <a:ext uri="{FF2B5EF4-FFF2-40B4-BE49-F238E27FC236}">
                      <a16:creationId xmlns:a16="http://schemas.microsoft.com/office/drawing/2014/main" id="{0D2B7987-4D00-4377-AC3C-A57A2CE8DAD3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2" name="任意多边形: 形状 741">
                  <a:extLst>
                    <a:ext uri="{FF2B5EF4-FFF2-40B4-BE49-F238E27FC236}">
                      <a16:creationId xmlns:a16="http://schemas.microsoft.com/office/drawing/2014/main" id="{5D41BEB8-548B-455F-B6DB-D80CD95090ED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3" name="任意多边形: 形状 742">
                  <a:extLst>
                    <a:ext uri="{FF2B5EF4-FFF2-40B4-BE49-F238E27FC236}">
                      <a16:creationId xmlns:a16="http://schemas.microsoft.com/office/drawing/2014/main" id="{816576C7-8BEE-4CA3-B8E1-DE1E546E461A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4" name="任意多边形: 形状 743">
                  <a:extLst>
                    <a:ext uri="{FF2B5EF4-FFF2-40B4-BE49-F238E27FC236}">
                      <a16:creationId xmlns:a16="http://schemas.microsoft.com/office/drawing/2014/main" id="{DD91BBC0-03BE-4330-A669-DFE813CB9F4D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1" name="组合 730">
                <a:extLst>
                  <a:ext uri="{FF2B5EF4-FFF2-40B4-BE49-F238E27FC236}">
                    <a16:creationId xmlns:a16="http://schemas.microsoft.com/office/drawing/2014/main" id="{E1AEA977-72DD-4DD3-A93B-FA4EE0552C05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738" name="任意多边形: 形状 737">
                  <a:extLst>
                    <a:ext uri="{FF2B5EF4-FFF2-40B4-BE49-F238E27FC236}">
                      <a16:creationId xmlns:a16="http://schemas.microsoft.com/office/drawing/2014/main" id="{0A55BC86-9296-4BB1-ABAD-A0C34F22D480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9" name="任意多边形: 形状 738">
                  <a:extLst>
                    <a:ext uri="{FF2B5EF4-FFF2-40B4-BE49-F238E27FC236}">
                      <a16:creationId xmlns:a16="http://schemas.microsoft.com/office/drawing/2014/main" id="{2321A9CF-316F-47D1-B000-C76B5E3765EC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40" name="任意多边形: 形状 739">
                  <a:extLst>
                    <a:ext uri="{FF2B5EF4-FFF2-40B4-BE49-F238E27FC236}">
                      <a16:creationId xmlns:a16="http://schemas.microsoft.com/office/drawing/2014/main" id="{25383B9C-7D10-4E2A-A13B-C4493715F394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32" name="组合 731">
                <a:extLst>
                  <a:ext uri="{FF2B5EF4-FFF2-40B4-BE49-F238E27FC236}">
                    <a16:creationId xmlns:a16="http://schemas.microsoft.com/office/drawing/2014/main" id="{239EE7F9-4C1F-4CE8-8A78-ACECCFEEA10C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736" name="任意多边形: 形状 735">
                  <a:extLst>
                    <a:ext uri="{FF2B5EF4-FFF2-40B4-BE49-F238E27FC236}">
                      <a16:creationId xmlns:a16="http://schemas.microsoft.com/office/drawing/2014/main" id="{2705B63E-F864-4126-ABC8-802038729DA1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7" name="任意多边形: 形状 736">
                  <a:extLst>
                    <a:ext uri="{FF2B5EF4-FFF2-40B4-BE49-F238E27FC236}">
                      <a16:creationId xmlns:a16="http://schemas.microsoft.com/office/drawing/2014/main" id="{B3C6E9CC-8207-408A-89C2-62AA40ABDBD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33" name="任意多边形: 形状 732">
                <a:extLst>
                  <a:ext uri="{FF2B5EF4-FFF2-40B4-BE49-F238E27FC236}">
                    <a16:creationId xmlns:a16="http://schemas.microsoft.com/office/drawing/2014/main" id="{513C033F-F962-4751-89D9-1F5BCFCC2208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4" name="任意多边形: 形状 733">
                <a:extLst>
                  <a:ext uri="{FF2B5EF4-FFF2-40B4-BE49-F238E27FC236}">
                    <a16:creationId xmlns:a16="http://schemas.microsoft.com/office/drawing/2014/main" id="{F4F367E6-D2D1-421A-865F-795D639964EC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5" name="任意多边形: 形状 734">
                <a:extLst>
                  <a:ext uri="{FF2B5EF4-FFF2-40B4-BE49-F238E27FC236}">
                    <a16:creationId xmlns:a16="http://schemas.microsoft.com/office/drawing/2014/main" id="{02641424-5F43-4B65-A97F-76D3E795E34E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3" name="组合 642">
              <a:extLst>
                <a:ext uri="{FF2B5EF4-FFF2-40B4-BE49-F238E27FC236}">
                  <a16:creationId xmlns:a16="http://schemas.microsoft.com/office/drawing/2014/main" id="{4510BE33-9FEC-47A3-9823-5B73A88DD6A3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726" name="任意多边形: 形状 725">
                <a:extLst>
                  <a:ext uri="{FF2B5EF4-FFF2-40B4-BE49-F238E27FC236}">
                    <a16:creationId xmlns:a16="http://schemas.microsoft.com/office/drawing/2014/main" id="{2D86F30F-F25B-4762-B6E6-F525D4B99BD9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7" name="任意多边形: 形状 726">
                <a:extLst>
                  <a:ext uri="{FF2B5EF4-FFF2-40B4-BE49-F238E27FC236}">
                    <a16:creationId xmlns:a16="http://schemas.microsoft.com/office/drawing/2014/main" id="{F110EA34-82CA-4919-8EDC-740553EE47EB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8" name="任意多边形: 形状 727">
                <a:extLst>
                  <a:ext uri="{FF2B5EF4-FFF2-40B4-BE49-F238E27FC236}">
                    <a16:creationId xmlns:a16="http://schemas.microsoft.com/office/drawing/2014/main" id="{8143707D-30CB-4693-908C-FBF192554DAB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9" name="任意多边形: 形状 728">
                <a:extLst>
                  <a:ext uri="{FF2B5EF4-FFF2-40B4-BE49-F238E27FC236}">
                    <a16:creationId xmlns:a16="http://schemas.microsoft.com/office/drawing/2014/main" id="{F526777D-FC35-4375-B00F-0160496316FC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4" name="组合 643">
              <a:extLst>
                <a:ext uri="{FF2B5EF4-FFF2-40B4-BE49-F238E27FC236}">
                  <a16:creationId xmlns:a16="http://schemas.microsoft.com/office/drawing/2014/main" id="{23CD7ADD-0919-4506-80C5-2CBC5445515C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723" name="任意多边形: 形状 722">
                <a:extLst>
                  <a:ext uri="{FF2B5EF4-FFF2-40B4-BE49-F238E27FC236}">
                    <a16:creationId xmlns:a16="http://schemas.microsoft.com/office/drawing/2014/main" id="{637C6ABF-6E9B-4D82-8413-A96A42D5722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4" name="任意多边形: 形状 723">
                <a:extLst>
                  <a:ext uri="{FF2B5EF4-FFF2-40B4-BE49-F238E27FC236}">
                    <a16:creationId xmlns:a16="http://schemas.microsoft.com/office/drawing/2014/main" id="{4DB62F42-EB85-4F3F-9C8D-3DA6EA289081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5" name="任意多边形: 形状 724">
                <a:extLst>
                  <a:ext uri="{FF2B5EF4-FFF2-40B4-BE49-F238E27FC236}">
                    <a16:creationId xmlns:a16="http://schemas.microsoft.com/office/drawing/2014/main" id="{98E092F8-E660-410F-9422-2E6DB9699D69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645" name="组合 644">
              <a:extLst>
                <a:ext uri="{FF2B5EF4-FFF2-40B4-BE49-F238E27FC236}">
                  <a16:creationId xmlns:a16="http://schemas.microsoft.com/office/drawing/2014/main" id="{0646E062-3F34-432B-BCA7-F44C640B8D20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721" name="任意多边形: 形状 720">
                <a:extLst>
                  <a:ext uri="{FF2B5EF4-FFF2-40B4-BE49-F238E27FC236}">
                    <a16:creationId xmlns:a16="http://schemas.microsoft.com/office/drawing/2014/main" id="{91490EFB-BE1B-4BDF-8022-F3D589EB4876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2" name="任意多边形: 形状 721">
                <a:extLst>
                  <a:ext uri="{FF2B5EF4-FFF2-40B4-BE49-F238E27FC236}">
                    <a16:creationId xmlns:a16="http://schemas.microsoft.com/office/drawing/2014/main" id="{20721A69-3431-4411-AAA9-1D4475556818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46" name="任意多边形: 形状 645">
              <a:extLst>
                <a:ext uri="{FF2B5EF4-FFF2-40B4-BE49-F238E27FC236}">
                  <a16:creationId xmlns:a16="http://schemas.microsoft.com/office/drawing/2014/main" id="{84A8C912-EF2A-4384-B18E-0F0E9C56C0AE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7" name="任意多边形: 形状 646">
              <a:extLst>
                <a:ext uri="{FF2B5EF4-FFF2-40B4-BE49-F238E27FC236}">
                  <a16:creationId xmlns:a16="http://schemas.microsoft.com/office/drawing/2014/main" id="{EF28E200-6906-4765-BBA3-FFDF825AF59B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8" name="任意多边形: 形状 647">
              <a:extLst>
                <a:ext uri="{FF2B5EF4-FFF2-40B4-BE49-F238E27FC236}">
                  <a16:creationId xmlns:a16="http://schemas.microsoft.com/office/drawing/2014/main" id="{E8DBDEAD-7D2A-4583-BF12-F6FCCCF06EDD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9" name="任意多边形: 形状 648">
              <a:extLst>
                <a:ext uri="{FF2B5EF4-FFF2-40B4-BE49-F238E27FC236}">
                  <a16:creationId xmlns:a16="http://schemas.microsoft.com/office/drawing/2014/main" id="{C9ADE09B-1070-4734-8AD8-97A8FD92ECB9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0" name="任意多边形: 形状 649">
              <a:extLst>
                <a:ext uri="{FF2B5EF4-FFF2-40B4-BE49-F238E27FC236}">
                  <a16:creationId xmlns:a16="http://schemas.microsoft.com/office/drawing/2014/main" id="{C5172FB4-650F-4ACB-8904-6A4EA2B631C4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51" name="组合 650">
              <a:extLst>
                <a:ext uri="{FF2B5EF4-FFF2-40B4-BE49-F238E27FC236}">
                  <a16:creationId xmlns:a16="http://schemas.microsoft.com/office/drawing/2014/main" id="{24469472-8450-42F6-922E-4AC70A5E8A96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709" name="组合 708">
                <a:extLst>
                  <a:ext uri="{FF2B5EF4-FFF2-40B4-BE49-F238E27FC236}">
                    <a16:creationId xmlns:a16="http://schemas.microsoft.com/office/drawing/2014/main" id="{BD72EDA2-96D7-4FBB-9DE8-0A29759EA98A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715" name="任意多边形: 形状 714">
                  <a:extLst>
                    <a:ext uri="{FF2B5EF4-FFF2-40B4-BE49-F238E27FC236}">
                      <a16:creationId xmlns:a16="http://schemas.microsoft.com/office/drawing/2014/main" id="{4CBFCBF6-9DB5-4BEB-AC64-7D4053F0D70B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16" name="组合 715">
                  <a:extLst>
                    <a:ext uri="{FF2B5EF4-FFF2-40B4-BE49-F238E27FC236}">
                      <a16:creationId xmlns:a16="http://schemas.microsoft.com/office/drawing/2014/main" id="{3B1C6204-AA95-4440-BE19-8C5A0153713B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718" name="任意多边形: 形状 717">
                    <a:extLst>
                      <a:ext uri="{FF2B5EF4-FFF2-40B4-BE49-F238E27FC236}">
                        <a16:creationId xmlns:a16="http://schemas.microsoft.com/office/drawing/2014/main" id="{6CA46062-FD4B-4D06-AAE0-280CF2CE9E7F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19" name="任意多边形: 形状 718">
                    <a:extLst>
                      <a:ext uri="{FF2B5EF4-FFF2-40B4-BE49-F238E27FC236}">
                        <a16:creationId xmlns:a16="http://schemas.microsoft.com/office/drawing/2014/main" id="{FD6774E8-A7C2-4725-81D4-34D20AAF14A1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20" name="任意多边形: 形状 719">
                    <a:extLst>
                      <a:ext uri="{FF2B5EF4-FFF2-40B4-BE49-F238E27FC236}">
                        <a16:creationId xmlns:a16="http://schemas.microsoft.com/office/drawing/2014/main" id="{2B571B51-E66D-4D48-9ADD-5BC973E76162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17" name="任意多边形: 形状 716">
                  <a:extLst>
                    <a:ext uri="{FF2B5EF4-FFF2-40B4-BE49-F238E27FC236}">
                      <a16:creationId xmlns:a16="http://schemas.microsoft.com/office/drawing/2014/main" id="{75C81EDE-F80E-431E-ACCD-CFF489AA6243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10" name="组合 709">
                <a:extLst>
                  <a:ext uri="{FF2B5EF4-FFF2-40B4-BE49-F238E27FC236}">
                    <a16:creationId xmlns:a16="http://schemas.microsoft.com/office/drawing/2014/main" id="{3323465B-32DF-4095-BEAA-F98A1F6EB3C3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711" name="任意多边形: 形状 710">
                  <a:extLst>
                    <a:ext uri="{FF2B5EF4-FFF2-40B4-BE49-F238E27FC236}">
                      <a16:creationId xmlns:a16="http://schemas.microsoft.com/office/drawing/2014/main" id="{584E2450-3122-4DEE-9FAD-05168ECD3A65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2" name="任意多边形: 形状 711">
                  <a:extLst>
                    <a:ext uri="{FF2B5EF4-FFF2-40B4-BE49-F238E27FC236}">
                      <a16:creationId xmlns:a16="http://schemas.microsoft.com/office/drawing/2014/main" id="{AEB3C61A-FCD2-48EF-910D-0F124F2C473B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3" name="任意多边形: 形状 712">
                  <a:extLst>
                    <a:ext uri="{FF2B5EF4-FFF2-40B4-BE49-F238E27FC236}">
                      <a16:creationId xmlns:a16="http://schemas.microsoft.com/office/drawing/2014/main" id="{3879D03D-F214-40EB-B5A3-167A5414FE9E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4" name="任意多边形: 形状 713">
                  <a:extLst>
                    <a:ext uri="{FF2B5EF4-FFF2-40B4-BE49-F238E27FC236}">
                      <a16:creationId xmlns:a16="http://schemas.microsoft.com/office/drawing/2014/main" id="{DF880019-1FA1-4426-93C0-B46D49F2EBDB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52" name="组合 651">
              <a:extLst>
                <a:ext uri="{FF2B5EF4-FFF2-40B4-BE49-F238E27FC236}">
                  <a16:creationId xmlns:a16="http://schemas.microsoft.com/office/drawing/2014/main" id="{5CD852DF-84A0-43EA-AB4D-D8184BDD0F13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680" name="组合 679">
                <a:extLst>
                  <a:ext uri="{FF2B5EF4-FFF2-40B4-BE49-F238E27FC236}">
                    <a16:creationId xmlns:a16="http://schemas.microsoft.com/office/drawing/2014/main" id="{F489C0FD-2BFB-403A-9678-1F94E8C6A7C3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701" name="任意多边形: 形状 700">
                  <a:extLst>
                    <a:ext uri="{FF2B5EF4-FFF2-40B4-BE49-F238E27FC236}">
                      <a16:creationId xmlns:a16="http://schemas.microsoft.com/office/drawing/2014/main" id="{65A81084-64F5-4A8E-BD63-B2B23F336534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2" name="任意多边形: 形状 701">
                  <a:extLst>
                    <a:ext uri="{FF2B5EF4-FFF2-40B4-BE49-F238E27FC236}">
                      <a16:creationId xmlns:a16="http://schemas.microsoft.com/office/drawing/2014/main" id="{02A4DFFB-BC27-4AF9-B64F-6D992A1156F5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3" name="任意多边形: 形状 702">
                  <a:extLst>
                    <a:ext uri="{FF2B5EF4-FFF2-40B4-BE49-F238E27FC236}">
                      <a16:creationId xmlns:a16="http://schemas.microsoft.com/office/drawing/2014/main" id="{FD38E96F-B5EF-4CD7-8CBB-80424CA2D27E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4" name="任意多边形: 形状 703">
                  <a:extLst>
                    <a:ext uri="{FF2B5EF4-FFF2-40B4-BE49-F238E27FC236}">
                      <a16:creationId xmlns:a16="http://schemas.microsoft.com/office/drawing/2014/main" id="{9380D5C4-B70F-4E32-959E-BA5C934A2EC5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5" name="任意多边形: 形状 704">
                  <a:extLst>
                    <a:ext uri="{FF2B5EF4-FFF2-40B4-BE49-F238E27FC236}">
                      <a16:creationId xmlns:a16="http://schemas.microsoft.com/office/drawing/2014/main" id="{C698EC54-03A5-4F27-ACEE-44A9FC57A427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6" name="任意多边形: 形状 705">
                  <a:extLst>
                    <a:ext uri="{FF2B5EF4-FFF2-40B4-BE49-F238E27FC236}">
                      <a16:creationId xmlns:a16="http://schemas.microsoft.com/office/drawing/2014/main" id="{AE5951A6-D1B3-49D9-A8AD-4D8C4EE96A24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7" name="任意多边形: 形状 706">
                  <a:extLst>
                    <a:ext uri="{FF2B5EF4-FFF2-40B4-BE49-F238E27FC236}">
                      <a16:creationId xmlns:a16="http://schemas.microsoft.com/office/drawing/2014/main" id="{BCB277A7-9520-45FB-95EB-F821A83BA078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8" name="任意多边形: 形状 707">
                  <a:extLst>
                    <a:ext uri="{FF2B5EF4-FFF2-40B4-BE49-F238E27FC236}">
                      <a16:creationId xmlns:a16="http://schemas.microsoft.com/office/drawing/2014/main" id="{969B7491-C6A8-4BBC-BEC0-50AFCFABB7C3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1" name="组合 680">
                <a:extLst>
                  <a:ext uri="{FF2B5EF4-FFF2-40B4-BE49-F238E27FC236}">
                    <a16:creationId xmlns:a16="http://schemas.microsoft.com/office/drawing/2014/main" id="{81732F34-C230-4AFB-BB33-EF8EE83E89A5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693" name="任意多边形: 形状 692">
                  <a:extLst>
                    <a:ext uri="{FF2B5EF4-FFF2-40B4-BE49-F238E27FC236}">
                      <a16:creationId xmlns:a16="http://schemas.microsoft.com/office/drawing/2014/main" id="{64BDF701-4470-4A18-9609-850A52EF6BC1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4" name="任意多边形: 形状 693">
                  <a:extLst>
                    <a:ext uri="{FF2B5EF4-FFF2-40B4-BE49-F238E27FC236}">
                      <a16:creationId xmlns:a16="http://schemas.microsoft.com/office/drawing/2014/main" id="{9F530179-0205-43F8-835B-72F2922227F9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5" name="任意多边形: 形状 694">
                  <a:extLst>
                    <a:ext uri="{FF2B5EF4-FFF2-40B4-BE49-F238E27FC236}">
                      <a16:creationId xmlns:a16="http://schemas.microsoft.com/office/drawing/2014/main" id="{DB55772B-7B80-4980-9468-DB70B1D16300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6" name="任意多边形: 形状 695">
                  <a:extLst>
                    <a:ext uri="{FF2B5EF4-FFF2-40B4-BE49-F238E27FC236}">
                      <a16:creationId xmlns:a16="http://schemas.microsoft.com/office/drawing/2014/main" id="{7CB1A0FC-1D02-423A-8901-A13E6299E3F9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7" name="任意多边形: 形状 696">
                  <a:extLst>
                    <a:ext uri="{FF2B5EF4-FFF2-40B4-BE49-F238E27FC236}">
                      <a16:creationId xmlns:a16="http://schemas.microsoft.com/office/drawing/2014/main" id="{122B543D-00DB-4B94-B5F0-E7C0D5C411ED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8" name="任意多边形: 形状 697">
                  <a:extLst>
                    <a:ext uri="{FF2B5EF4-FFF2-40B4-BE49-F238E27FC236}">
                      <a16:creationId xmlns:a16="http://schemas.microsoft.com/office/drawing/2014/main" id="{42478857-78A4-4F9E-8810-59DE62B7340B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9" name="任意多边形: 形状 698">
                  <a:extLst>
                    <a:ext uri="{FF2B5EF4-FFF2-40B4-BE49-F238E27FC236}">
                      <a16:creationId xmlns:a16="http://schemas.microsoft.com/office/drawing/2014/main" id="{DF770174-C2C9-4D49-8B9B-8EC5FBE8FD6A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0" name="任意多边形: 形状 699">
                  <a:extLst>
                    <a:ext uri="{FF2B5EF4-FFF2-40B4-BE49-F238E27FC236}">
                      <a16:creationId xmlns:a16="http://schemas.microsoft.com/office/drawing/2014/main" id="{9E2F8D7A-5ABA-4A5A-B39B-B318DF067E70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2" name="组合 681">
                <a:extLst>
                  <a:ext uri="{FF2B5EF4-FFF2-40B4-BE49-F238E27FC236}">
                    <a16:creationId xmlns:a16="http://schemas.microsoft.com/office/drawing/2014/main" id="{531D688F-6F27-4C96-B204-3F4BA5E72C55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683" name="任意多边形: 形状 682">
                  <a:extLst>
                    <a:ext uri="{FF2B5EF4-FFF2-40B4-BE49-F238E27FC236}">
                      <a16:creationId xmlns:a16="http://schemas.microsoft.com/office/drawing/2014/main" id="{01C05D3A-EF74-45CD-ADDE-F92509CD6E6A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4" name="任意多边形: 形状 683">
                  <a:extLst>
                    <a:ext uri="{FF2B5EF4-FFF2-40B4-BE49-F238E27FC236}">
                      <a16:creationId xmlns:a16="http://schemas.microsoft.com/office/drawing/2014/main" id="{989C934F-0026-4874-BEA8-147177DAF8B3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5" name="任意多边形: 形状 684">
                  <a:extLst>
                    <a:ext uri="{FF2B5EF4-FFF2-40B4-BE49-F238E27FC236}">
                      <a16:creationId xmlns:a16="http://schemas.microsoft.com/office/drawing/2014/main" id="{7DD4AF17-7A3D-449F-BE29-4A85C09A54F2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6" name="任意多边形: 形状 685">
                  <a:extLst>
                    <a:ext uri="{FF2B5EF4-FFF2-40B4-BE49-F238E27FC236}">
                      <a16:creationId xmlns:a16="http://schemas.microsoft.com/office/drawing/2014/main" id="{37918088-3C2E-46DE-BA02-B27FD70355A7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7" name="任意多边形: 形状 686">
                  <a:extLst>
                    <a:ext uri="{FF2B5EF4-FFF2-40B4-BE49-F238E27FC236}">
                      <a16:creationId xmlns:a16="http://schemas.microsoft.com/office/drawing/2014/main" id="{3B7EFD3A-052C-4BE0-A8CB-D41B8190B156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8" name="任意多边形: 形状 687">
                  <a:extLst>
                    <a:ext uri="{FF2B5EF4-FFF2-40B4-BE49-F238E27FC236}">
                      <a16:creationId xmlns:a16="http://schemas.microsoft.com/office/drawing/2014/main" id="{F5E255CB-06DD-4E3C-9734-DFF52C739809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9" name="任意多边形: 形状 688">
                  <a:extLst>
                    <a:ext uri="{FF2B5EF4-FFF2-40B4-BE49-F238E27FC236}">
                      <a16:creationId xmlns:a16="http://schemas.microsoft.com/office/drawing/2014/main" id="{19BD56AA-6EE6-4F6D-9030-8B25FFD19768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0" name="任意多边形: 形状 689">
                  <a:extLst>
                    <a:ext uri="{FF2B5EF4-FFF2-40B4-BE49-F238E27FC236}">
                      <a16:creationId xmlns:a16="http://schemas.microsoft.com/office/drawing/2014/main" id="{3E62C52A-92F9-4141-9A08-0E20514798F2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1" name="任意多边形: 形状 690">
                  <a:extLst>
                    <a:ext uri="{FF2B5EF4-FFF2-40B4-BE49-F238E27FC236}">
                      <a16:creationId xmlns:a16="http://schemas.microsoft.com/office/drawing/2014/main" id="{FC8305B3-6682-4200-8128-EDB33A144D7D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2" name="任意多边形: 形状 691">
                  <a:extLst>
                    <a:ext uri="{FF2B5EF4-FFF2-40B4-BE49-F238E27FC236}">
                      <a16:creationId xmlns:a16="http://schemas.microsoft.com/office/drawing/2014/main" id="{DE0EDB56-8C64-4036-BF30-F53E943E9F6A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653" name="组合 652">
              <a:extLst>
                <a:ext uri="{FF2B5EF4-FFF2-40B4-BE49-F238E27FC236}">
                  <a16:creationId xmlns:a16="http://schemas.microsoft.com/office/drawing/2014/main" id="{4A869414-81B2-4418-90BA-78B4E22251FF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654" name="任意多边形: 形状 653">
                <a:extLst>
                  <a:ext uri="{FF2B5EF4-FFF2-40B4-BE49-F238E27FC236}">
                    <a16:creationId xmlns:a16="http://schemas.microsoft.com/office/drawing/2014/main" id="{3C9C671B-F1F1-4DFD-B151-4805A65378FB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5" name="任意多边形: 形状 654">
                <a:extLst>
                  <a:ext uri="{FF2B5EF4-FFF2-40B4-BE49-F238E27FC236}">
                    <a16:creationId xmlns:a16="http://schemas.microsoft.com/office/drawing/2014/main" id="{50FDBAD0-63CA-4297-8DC6-227694E78864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6" name="任意多边形: 形状 655">
                <a:extLst>
                  <a:ext uri="{FF2B5EF4-FFF2-40B4-BE49-F238E27FC236}">
                    <a16:creationId xmlns:a16="http://schemas.microsoft.com/office/drawing/2014/main" id="{5E3BE329-4388-4439-B9DB-BDBF5941E275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7" name="任意多边形: 形状 656">
                <a:extLst>
                  <a:ext uri="{FF2B5EF4-FFF2-40B4-BE49-F238E27FC236}">
                    <a16:creationId xmlns:a16="http://schemas.microsoft.com/office/drawing/2014/main" id="{B689C30F-7FC9-4FDD-B74F-D6B81B14E18B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8" name="任意多边形: 形状 657">
                <a:extLst>
                  <a:ext uri="{FF2B5EF4-FFF2-40B4-BE49-F238E27FC236}">
                    <a16:creationId xmlns:a16="http://schemas.microsoft.com/office/drawing/2014/main" id="{0E56345B-E13F-441B-9138-BE8E72ECB681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9" name="任意多边形: 形状 658">
                <a:extLst>
                  <a:ext uri="{FF2B5EF4-FFF2-40B4-BE49-F238E27FC236}">
                    <a16:creationId xmlns:a16="http://schemas.microsoft.com/office/drawing/2014/main" id="{D9F95385-4F18-4587-8689-66499DACBC1E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0" name="任意多边形: 形状 659">
                <a:extLst>
                  <a:ext uri="{FF2B5EF4-FFF2-40B4-BE49-F238E27FC236}">
                    <a16:creationId xmlns:a16="http://schemas.microsoft.com/office/drawing/2014/main" id="{D678247C-0B9A-4572-B3F8-1654902DEB8C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1" name="任意多边形: 形状 660">
                <a:extLst>
                  <a:ext uri="{FF2B5EF4-FFF2-40B4-BE49-F238E27FC236}">
                    <a16:creationId xmlns:a16="http://schemas.microsoft.com/office/drawing/2014/main" id="{A90725B3-2E57-4FAA-BF31-86431A7DFD3F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2" name="任意多边形: 形状 661">
                <a:extLst>
                  <a:ext uri="{FF2B5EF4-FFF2-40B4-BE49-F238E27FC236}">
                    <a16:creationId xmlns:a16="http://schemas.microsoft.com/office/drawing/2014/main" id="{085B3ED7-7A27-4EAE-92E9-273E674A288F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3" name="任意多边形: 形状 662">
                <a:extLst>
                  <a:ext uri="{FF2B5EF4-FFF2-40B4-BE49-F238E27FC236}">
                    <a16:creationId xmlns:a16="http://schemas.microsoft.com/office/drawing/2014/main" id="{39B24F65-7066-4FB4-AA8E-C035575F5B85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4" name="任意多边形: 形状 663">
                <a:extLst>
                  <a:ext uri="{FF2B5EF4-FFF2-40B4-BE49-F238E27FC236}">
                    <a16:creationId xmlns:a16="http://schemas.microsoft.com/office/drawing/2014/main" id="{994A22DF-9E57-49A1-9160-571D16AB8708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5" name="任意多边形: 形状 664">
                <a:extLst>
                  <a:ext uri="{FF2B5EF4-FFF2-40B4-BE49-F238E27FC236}">
                    <a16:creationId xmlns:a16="http://schemas.microsoft.com/office/drawing/2014/main" id="{7EFC9C8F-DA73-427C-889A-86239C329212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6" name="任意多边形: 形状 665">
                <a:extLst>
                  <a:ext uri="{FF2B5EF4-FFF2-40B4-BE49-F238E27FC236}">
                    <a16:creationId xmlns:a16="http://schemas.microsoft.com/office/drawing/2014/main" id="{12540E08-9F73-4397-B61D-633AC5756F56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7" name="任意多边形: 形状 666">
                <a:extLst>
                  <a:ext uri="{FF2B5EF4-FFF2-40B4-BE49-F238E27FC236}">
                    <a16:creationId xmlns:a16="http://schemas.microsoft.com/office/drawing/2014/main" id="{D2C97F4C-30BF-42BE-B3E2-A480F4EA0358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8" name="任意多边形: 形状 667">
                <a:extLst>
                  <a:ext uri="{FF2B5EF4-FFF2-40B4-BE49-F238E27FC236}">
                    <a16:creationId xmlns:a16="http://schemas.microsoft.com/office/drawing/2014/main" id="{B75DB578-0C7C-4B31-A1C2-08C0085EE1AB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9" name="任意多边形: 形状 668">
                <a:extLst>
                  <a:ext uri="{FF2B5EF4-FFF2-40B4-BE49-F238E27FC236}">
                    <a16:creationId xmlns:a16="http://schemas.microsoft.com/office/drawing/2014/main" id="{5DAA6194-DC2E-4259-BFB9-26EAE10091CB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0" name="任意多边形: 形状 669">
                <a:extLst>
                  <a:ext uri="{FF2B5EF4-FFF2-40B4-BE49-F238E27FC236}">
                    <a16:creationId xmlns:a16="http://schemas.microsoft.com/office/drawing/2014/main" id="{3177A8CA-D1CD-4D19-91B8-CDDA7BA0FBD0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1" name="任意多边形: 形状 670">
                <a:extLst>
                  <a:ext uri="{FF2B5EF4-FFF2-40B4-BE49-F238E27FC236}">
                    <a16:creationId xmlns:a16="http://schemas.microsoft.com/office/drawing/2014/main" id="{EE218E31-511C-4E4A-BD8C-346C8C6DD85F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2" name="任意多边形: 形状 671">
                <a:extLst>
                  <a:ext uri="{FF2B5EF4-FFF2-40B4-BE49-F238E27FC236}">
                    <a16:creationId xmlns:a16="http://schemas.microsoft.com/office/drawing/2014/main" id="{EEE6806B-9F83-4F35-80B1-4B7D439ADB00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3" name="任意多边形: 形状 672">
                <a:extLst>
                  <a:ext uri="{FF2B5EF4-FFF2-40B4-BE49-F238E27FC236}">
                    <a16:creationId xmlns:a16="http://schemas.microsoft.com/office/drawing/2014/main" id="{277B025A-82F7-4D13-8D53-844083A48B22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4" name="任意多边形: 形状 673">
                <a:extLst>
                  <a:ext uri="{FF2B5EF4-FFF2-40B4-BE49-F238E27FC236}">
                    <a16:creationId xmlns:a16="http://schemas.microsoft.com/office/drawing/2014/main" id="{90CEF897-02B0-4D1F-A0EF-48F0DD954F00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5" name="任意多边形: 形状 674">
                <a:extLst>
                  <a:ext uri="{FF2B5EF4-FFF2-40B4-BE49-F238E27FC236}">
                    <a16:creationId xmlns:a16="http://schemas.microsoft.com/office/drawing/2014/main" id="{8DDD1F72-6D86-45FE-A092-FF22E582F7FF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6" name="任意多边形: 形状 675">
                <a:extLst>
                  <a:ext uri="{FF2B5EF4-FFF2-40B4-BE49-F238E27FC236}">
                    <a16:creationId xmlns:a16="http://schemas.microsoft.com/office/drawing/2014/main" id="{1A4251B1-A654-4B25-90AC-134148D28A36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7" name="任意多边形: 形状 676">
                <a:extLst>
                  <a:ext uri="{FF2B5EF4-FFF2-40B4-BE49-F238E27FC236}">
                    <a16:creationId xmlns:a16="http://schemas.microsoft.com/office/drawing/2014/main" id="{C6BA0B2C-6095-4496-9E9A-A0FF913D7918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8" name="任意多边形: 形状 677">
                <a:extLst>
                  <a:ext uri="{FF2B5EF4-FFF2-40B4-BE49-F238E27FC236}">
                    <a16:creationId xmlns:a16="http://schemas.microsoft.com/office/drawing/2014/main" id="{5F9D8F23-8182-4949-B02F-996034205E52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9" name="任意多边形: 形状 678">
                <a:extLst>
                  <a:ext uri="{FF2B5EF4-FFF2-40B4-BE49-F238E27FC236}">
                    <a16:creationId xmlns:a16="http://schemas.microsoft.com/office/drawing/2014/main" id="{FFC9530B-DFD6-4296-BD97-D52F578EE1B0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45" name="矩形 744">
            <a:extLst>
              <a:ext uri="{FF2B5EF4-FFF2-40B4-BE49-F238E27FC236}">
                <a16:creationId xmlns:a16="http://schemas.microsoft.com/office/drawing/2014/main" id="{2A839759-2247-4D90-8FA1-060B8C8C5A9F}"/>
              </a:ext>
            </a:extLst>
          </p:cNvPr>
          <p:cNvSpPr/>
          <p:nvPr/>
        </p:nvSpPr>
        <p:spPr>
          <a:xfrm>
            <a:off x="2444775" y="5645115"/>
            <a:ext cx="7302449" cy="584775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是杭州知府林启为实现实业救国、教育救国的宏愿于</a:t>
            </a:r>
            <a:r>
              <a:rPr lang="en-US" altLang="zh-CN" sz="16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1897</a:t>
            </a:r>
            <a:r>
              <a:rPr lang="zh-CN" altLang="en-US" sz="1600" dirty="0">
                <a:solidFill>
                  <a:schemeClr val="accent1">
                    <a:lumMod val="20000"/>
                    <a:lumOff val="80000"/>
                  </a:schemeClr>
                </a:solidFill>
              </a:rPr>
              <a:t>年创办的，是我国最早创办的新学教育机构之一</a:t>
            </a:r>
          </a:p>
        </p:txBody>
      </p:sp>
      <p:sp>
        <p:nvSpPr>
          <p:cNvPr id="746" name="文本框 745">
            <a:extLst>
              <a:ext uri="{FF2B5EF4-FFF2-40B4-BE49-F238E27FC236}">
                <a16:creationId xmlns:a16="http://schemas.microsoft.com/office/drawing/2014/main" id="{80BCB54B-B8E2-408F-BD85-1A34C8090E0C}"/>
              </a:ext>
            </a:extLst>
          </p:cNvPr>
          <p:cNvSpPr txBox="1"/>
          <p:nvPr/>
        </p:nvSpPr>
        <p:spPr>
          <a:xfrm>
            <a:off x="5372084" y="771823"/>
            <a:ext cx="144783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>
                <a:solidFill>
                  <a:schemeClr val="bg1"/>
                </a:solidFill>
                <a:latin typeface="思源黑体 CN Regular" panose="020B0500000000000000" pitchFamily="34" charset="-122"/>
                <a:ea typeface="思源黑体 CN Regular" panose="020B0500000000000000" pitchFamily="34" charset="-122"/>
              </a:rPr>
              <a:t>合作学校</a:t>
            </a:r>
          </a:p>
        </p:txBody>
      </p:sp>
      <p:cxnSp>
        <p:nvCxnSpPr>
          <p:cNvPr id="747" name="直接连接符 746">
            <a:extLst>
              <a:ext uri="{FF2B5EF4-FFF2-40B4-BE49-F238E27FC236}">
                <a16:creationId xmlns:a16="http://schemas.microsoft.com/office/drawing/2014/main" id="{5490AD34-BE98-459A-A3D2-CD290ED520CD}"/>
              </a:ext>
            </a:extLst>
          </p:cNvPr>
          <p:cNvCxnSpPr>
            <a:cxnSpLocks/>
          </p:cNvCxnSpPr>
          <p:nvPr/>
        </p:nvCxnSpPr>
        <p:spPr>
          <a:xfrm>
            <a:off x="3657197" y="981075"/>
            <a:ext cx="1649925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8" name="直接连接符 747">
            <a:extLst>
              <a:ext uri="{FF2B5EF4-FFF2-40B4-BE49-F238E27FC236}">
                <a16:creationId xmlns:a16="http://schemas.microsoft.com/office/drawing/2014/main" id="{351DE6B9-E42F-42D1-A6AD-B7093ED6EF52}"/>
              </a:ext>
            </a:extLst>
          </p:cNvPr>
          <p:cNvCxnSpPr>
            <a:cxnSpLocks/>
          </p:cNvCxnSpPr>
          <p:nvPr/>
        </p:nvCxnSpPr>
        <p:spPr>
          <a:xfrm>
            <a:off x="6819916" y="981075"/>
            <a:ext cx="1714887" cy="0"/>
          </a:xfrm>
          <a:prstGeom prst="line">
            <a:avLst/>
          </a:prstGeom>
          <a:ln w="38100" cap="rnd">
            <a:gradFill flip="none" rotWithShape="1">
              <a:gsLst>
                <a:gs pos="0">
                  <a:schemeClr val="accent1">
                    <a:lumMod val="5000"/>
                    <a:lumOff val="95000"/>
                    <a:alpha val="0"/>
                  </a:schemeClr>
                </a:gs>
                <a:gs pos="100000">
                  <a:schemeClr val="accent1"/>
                </a:gs>
              </a:gsLst>
              <a:lin ang="10800000" scaled="1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9" name="矩形 748">
            <a:extLst>
              <a:ext uri="{FF2B5EF4-FFF2-40B4-BE49-F238E27FC236}">
                <a16:creationId xmlns:a16="http://schemas.microsoft.com/office/drawing/2014/main" id="{AFF0F62B-1C10-48F1-A6C5-B15B7C1518D3}"/>
              </a:ext>
            </a:extLst>
          </p:cNvPr>
          <p:cNvSpPr/>
          <p:nvPr/>
        </p:nvSpPr>
        <p:spPr>
          <a:xfrm rot="8100000">
            <a:off x="5292180" y="3090321"/>
            <a:ext cx="1700159" cy="1700159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750" name="组合 749">
            <a:extLst>
              <a:ext uri="{FF2B5EF4-FFF2-40B4-BE49-F238E27FC236}">
                <a16:creationId xmlns:a16="http://schemas.microsoft.com/office/drawing/2014/main" id="{2ED128F4-1762-4AE5-A34D-8D1F1D16B897}"/>
              </a:ext>
            </a:extLst>
          </p:cNvPr>
          <p:cNvGrpSpPr/>
          <p:nvPr/>
        </p:nvGrpSpPr>
        <p:grpSpPr>
          <a:xfrm>
            <a:off x="5255207" y="3822787"/>
            <a:ext cx="1729429" cy="373313"/>
            <a:chOff x="1674970" y="7461944"/>
            <a:chExt cx="7953060" cy="1716742"/>
          </a:xfrm>
          <a:effectLst/>
        </p:grpSpPr>
        <p:grpSp>
          <p:nvGrpSpPr>
            <p:cNvPr id="751" name="组合 750">
              <a:extLst>
                <a:ext uri="{FF2B5EF4-FFF2-40B4-BE49-F238E27FC236}">
                  <a16:creationId xmlns:a16="http://schemas.microsoft.com/office/drawing/2014/main" id="{0FC244F3-BCE4-4132-ACD4-446C84765B2F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839" name="组合 838">
                <a:extLst>
                  <a:ext uri="{FF2B5EF4-FFF2-40B4-BE49-F238E27FC236}">
                    <a16:creationId xmlns:a16="http://schemas.microsoft.com/office/drawing/2014/main" id="{87496FBA-1FD7-4BF2-8737-1E375D9DBA29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850" name="任意多边形: 形状 849">
                  <a:extLst>
                    <a:ext uri="{FF2B5EF4-FFF2-40B4-BE49-F238E27FC236}">
                      <a16:creationId xmlns:a16="http://schemas.microsoft.com/office/drawing/2014/main" id="{4965E876-C76C-4968-911A-91BFF259E26B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1" name="任意多边形: 形状 850">
                  <a:extLst>
                    <a:ext uri="{FF2B5EF4-FFF2-40B4-BE49-F238E27FC236}">
                      <a16:creationId xmlns:a16="http://schemas.microsoft.com/office/drawing/2014/main" id="{CA7EDE6B-E2DA-47DA-8859-AAD9A162B776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2" name="任意多边形: 形状 851">
                  <a:extLst>
                    <a:ext uri="{FF2B5EF4-FFF2-40B4-BE49-F238E27FC236}">
                      <a16:creationId xmlns:a16="http://schemas.microsoft.com/office/drawing/2014/main" id="{61811805-2BEF-4082-980F-F9B93D215FA8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3" name="任意多边形: 形状 852">
                  <a:extLst>
                    <a:ext uri="{FF2B5EF4-FFF2-40B4-BE49-F238E27FC236}">
                      <a16:creationId xmlns:a16="http://schemas.microsoft.com/office/drawing/2014/main" id="{F8510DBA-EF59-4F8C-97E8-A345FD21D464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0" name="组合 839">
                <a:extLst>
                  <a:ext uri="{FF2B5EF4-FFF2-40B4-BE49-F238E27FC236}">
                    <a16:creationId xmlns:a16="http://schemas.microsoft.com/office/drawing/2014/main" id="{ABB2D8A0-1DCC-4BE1-9947-A8F5D56420F7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847" name="任意多边形: 形状 846">
                  <a:extLst>
                    <a:ext uri="{FF2B5EF4-FFF2-40B4-BE49-F238E27FC236}">
                      <a16:creationId xmlns:a16="http://schemas.microsoft.com/office/drawing/2014/main" id="{88A2FE17-D588-416D-A1AA-45A8C716D457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8" name="任意多边形: 形状 847">
                  <a:extLst>
                    <a:ext uri="{FF2B5EF4-FFF2-40B4-BE49-F238E27FC236}">
                      <a16:creationId xmlns:a16="http://schemas.microsoft.com/office/drawing/2014/main" id="{1C82D487-98E6-4C36-A5AF-EADCDD528EF4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9" name="任意多边形: 形状 848">
                  <a:extLst>
                    <a:ext uri="{FF2B5EF4-FFF2-40B4-BE49-F238E27FC236}">
                      <a16:creationId xmlns:a16="http://schemas.microsoft.com/office/drawing/2014/main" id="{995CCD0B-97DC-4B3B-944E-C8058876F57C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41" name="组合 840">
                <a:extLst>
                  <a:ext uri="{FF2B5EF4-FFF2-40B4-BE49-F238E27FC236}">
                    <a16:creationId xmlns:a16="http://schemas.microsoft.com/office/drawing/2014/main" id="{52871FDD-1F2B-41D1-B3BA-943AB9DB4BB6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845" name="任意多边形: 形状 844">
                  <a:extLst>
                    <a:ext uri="{FF2B5EF4-FFF2-40B4-BE49-F238E27FC236}">
                      <a16:creationId xmlns:a16="http://schemas.microsoft.com/office/drawing/2014/main" id="{1B8D4671-0BC1-4D6E-B38E-E8C68B4ADB04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6" name="任意多边形: 形状 845">
                  <a:extLst>
                    <a:ext uri="{FF2B5EF4-FFF2-40B4-BE49-F238E27FC236}">
                      <a16:creationId xmlns:a16="http://schemas.microsoft.com/office/drawing/2014/main" id="{7C9210C4-F762-4C67-84E9-CFFA8DDF0F0F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842" name="任意多边形: 形状 841">
                <a:extLst>
                  <a:ext uri="{FF2B5EF4-FFF2-40B4-BE49-F238E27FC236}">
                    <a16:creationId xmlns:a16="http://schemas.microsoft.com/office/drawing/2014/main" id="{EB0B5979-656E-4E9F-B5A3-22C588311BEB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3" name="任意多边形: 形状 842">
                <a:extLst>
                  <a:ext uri="{FF2B5EF4-FFF2-40B4-BE49-F238E27FC236}">
                    <a16:creationId xmlns:a16="http://schemas.microsoft.com/office/drawing/2014/main" id="{DAA5CD2E-F6BF-4517-AB04-0289A7B0B425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4" name="任意多边形: 形状 843">
                <a:extLst>
                  <a:ext uri="{FF2B5EF4-FFF2-40B4-BE49-F238E27FC236}">
                    <a16:creationId xmlns:a16="http://schemas.microsoft.com/office/drawing/2014/main" id="{6B689B91-C307-44BB-8951-9ACFFE2886D6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2" name="组合 751">
              <a:extLst>
                <a:ext uri="{FF2B5EF4-FFF2-40B4-BE49-F238E27FC236}">
                  <a16:creationId xmlns:a16="http://schemas.microsoft.com/office/drawing/2014/main" id="{24AC75D8-77BF-4FA5-BC70-D5D7E09498CF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835" name="任意多边形: 形状 834">
                <a:extLst>
                  <a:ext uri="{FF2B5EF4-FFF2-40B4-BE49-F238E27FC236}">
                    <a16:creationId xmlns:a16="http://schemas.microsoft.com/office/drawing/2014/main" id="{36C4A759-5643-446A-8549-495B11750B52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" name="任意多边形: 形状 835">
                <a:extLst>
                  <a:ext uri="{FF2B5EF4-FFF2-40B4-BE49-F238E27FC236}">
                    <a16:creationId xmlns:a16="http://schemas.microsoft.com/office/drawing/2014/main" id="{FD43A57C-3412-4AEC-A65A-60DCBF61782B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" name="任意多边形: 形状 836">
                <a:extLst>
                  <a:ext uri="{FF2B5EF4-FFF2-40B4-BE49-F238E27FC236}">
                    <a16:creationId xmlns:a16="http://schemas.microsoft.com/office/drawing/2014/main" id="{A2060CF9-E9BC-45A6-9FA1-7E80540084C2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" name="任意多边形: 形状 837">
                <a:extLst>
                  <a:ext uri="{FF2B5EF4-FFF2-40B4-BE49-F238E27FC236}">
                    <a16:creationId xmlns:a16="http://schemas.microsoft.com/office/drawing/2014/main" id="{A6614519-68C8-4D25-BCB1-16AB167D61D7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3" name="组合 752">
              <a:extLst>
                <a:ext uri="{FF2B5EF4-FFF2-40B4-BE49-F238E27FC236}">
                  <a16:creationId xmlns:a16="http://schemas.microsoft.com/office/drawing/2014/main" id="{31FC5F89-6028-46AB-94F5-2DA8A668FF4D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832" name="任意多边形: 形状 831">
                <a:extLst>
                  <a:ext uri="{FF2B5EF4-FFF2-40B4-BE49-F238E27FC236}">
                    <a16:creationId xmlns:a16="http://schemas.microsoft.com/office/drawing/2014/main" id="{9304A595-E58E-4917-A14D-E5F36500DB5E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3" name="任意多边形: 形状 832">
                <a:extLst>
                  <a:ext uri="{FF2B5EF4-FFF2-40B4-BE49-F238E27FC236}">
                    <a16:creationId xmlns:a16="http://schemas.microsoft.com/office/drawing/2014/main" id="{84169976-7315-43DF-86DA-1B917D915452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" name="任意多边形: 形状 833">
                <a:extLst>
                  <a:ext uri="{FF2B5EF4-FFF2-40B4-BE49-F238E27FC236}">
                    <a16:creationId xmlns:a16="http://schemas.microsoft.com/office/drawing/2014/main" id="{62106900-479C-4A8F-B8A8-BB127E9032C1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754" name="组合 753">
              <a:extLst>
                <a:ext uri="{FF2B5EF4-FFF2-40B4-BE49-F238E27FC236}">
                  <a16:creationId xmlns:a16="http://schemas.microsoft.com/office/drawing/2014/main" id="{E783CEF3-E773-4925-9C45-183D9567B05E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830" name="任意多边形: 形状 829">
                <a:extLst>
                  <a:ext uri="{FF2B5EF4-FFF2-40B4-BE49-F238E27FC236}">
                    <a16:creationId xmlns:a16="http://schemas.microsoft.com/office/drawing/2014/main" id="{7E2169E7-E78E-438B-924D-119A0675B3A5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1" name="任意多边形: 形状 830">
                <a:extLst>
                  <a:ext uri="{FF2B5EF4-FFF2-40B4-BE49-F238E27FC236}">
                    <a16:creationId xmlns:a16="http://schemas.microsoft.com/office/drawing/2014/main" id="{D3C9B9EE-D17F-42EA-B69C-F6A7B07AB371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755" name="任意多边形: 形状 754">
              <a:extLst>
                <a:ext uri="{FF2B5EF4-FFF2-40B4-BE49-F238E27FC236}">
                  <a16:creationId xmlns:a16="http://schemas.microsoft.com/office/drawing/2014/main" id="{674D7FB1-0794-4550-AE02-9EED34B984EE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6" name="任意多边形: 形状 755">
              <a:extLst>
                <a:ext uri="{FF2B5EF4-FFF2-40B4-BE49-F238E27FC236}">
                  <a16:creationId xmlns:a16="http://schemas.microsoft.com/office/drawing/2014/main" id="{4DAD6F1F-C1C1-4535-B1C3-D2EBA710D01B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7" name="任意多边形: 形状 756">
              <a:extLst>
                <a:ext uri="{FF2B5EF4-FFF2-40B4-BE49-F238E27FC236}">
                  <a16:creationId xmlns:a16="http://schemas.microsoft.com/office/drawing/2014/main" id="{60D378B1-532B-4D3F-A566-19D8BC88C5A4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8" name="任意多边形: 形状 757">
              <a:extLst>
                <a:ext uri="{FF2B5EF4-FFF2-40B4-BE49-F238E27FC236}">
                  <a16:creationId xmlns:a16="http://schemas.microsoft.com/office/drawing/2014/main" id="{2898BC26-4BC9-4B02-8438-B8A5CA19A77F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9" name="任意多边形: 形状 758">
              <a:extLst>
                <a:ext uri="{FF2B5EF4-FFF2-40B4-BE49-F238E27FC236}">
                  <a16:creationId xmlns:a16="http://schemas.microsoft.com/office/drawing/2014/main" id="{34975431-06CE-4DB6-B749-BE50D38B7FE2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760" name="组合 759">
              <a:extLst>
                <a:ext uri="{FF2B5EF4-FFF2-40B4-BE49-F238E27FC236}">
                  <a16:creationId xmlns:a16="http://schemas.microsoft.com/office/drawing/2014/main" id="{F10F37D8-88EA-4A5D-BB05-0D552987BCED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818" name="组合 817">
                <a:extLst>
                  <a:ext uri="{FF2B5EF4-FFF2-40B4-BE49-F238E27FC236}">
                    <a16:creationId xmlns:a16="http://schemas.microsoft.com/office/drawing/2014/main" id="{3238DBC9-02D6-43F9-AD35-48C053E7B72B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824" name="任意多边形: 形状 823">
                  <a:extLst>
                    <a:ext uri="{FF2B5EF4-FFF2-40B4-BE49-F238E27FC236}">
                      <a16:creationId xmlns:a16="http://schemas.microsoft.com/office/drawing/2014/main" id="{340B1BD6-A342-4368-AF8F-BC5D9233F367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825" name="组合 824">
                  <a:extLst>
                    <a:ext uri="{FF2B5EF4-FFF2-40B4-BE49-F238E27FC236}">
                      <a16:creationId xmlns:a16="http://schemas.microsoft.com/office/drawing/2014/main" id="{ADC8DA79-A0C9-4AC2-8F47-8167E5117768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827" name="任意多边形: 形状 826">
                    <a:extLst>
                      <a:ext uri="{FF2B5EF4-FFF2-40B4-BE49-F238E27FC236}">
                        <a16:creationId xmlns:a16="http://schemas.microsoft.com/office/drawing/2014/main" id="{E340AE1C-F890-4F13-8882-E1BC50A83CAC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8" name="任意多边形: 形状 827">
                    <a:extLst>
                      <a:ext uri="{FF2B5EF4-FFF2-40B4-BE49-F238E27FC236}">
                        <a16:creationId xmlns:a16="http://schemas.microsoft.com/office/drawing/2014/main" id="{80AF9755-C772-4705-BD6F-AA9C2C4696C6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29" name="任意多边形: 形状 828">
                    <a:extLst>
                      <a:ext uri="{FF2B5EF4-FFF2-40B4-BE49-F238E27FC236}">
                        <a16:creationId xmlns:a16="http://schemas.microsoft.com/office/drawing/2014/main" id="{68066391-CE06-4D54-BAD3-15D69DAB3297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826" name="任意多边形: 形状 825">
                  <a:extLst>
                    <a:ext uri="{FF2B5EF4-FFF2-40B4-BE49-F238E27FC236}">
                      <a16:creationId xmlns:a16="http://schemas.microsoft.com/office/drawing/2014/main" id="{7AE94B33-1C9F-48C2-A81B-16F566A25373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9" name="组合 818">
                <a:extLst>
                  <a:ext uri="{FF2B5EF4-FFF2-40B4-BE49-F238E27FC236}">
                    <a16:creationId xmlns:a16="http://schemas.microsoft.com/office/drawing/2014/main" id="{21B89026-0880-4F99-8477-4B312E07F563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820" name="任意多边形: 形状 819">
                  <a:extLst>
                    <a:ext uri="{FF2B5EF4-FFF2-40B4-BE49-F238E27FC236}">
                      <a16:creationId xmlns:a16="http://schemas.microsoft.com/office/drawing/2014/main" id="{6F096EC5-21AA-4E61-B747-848FCCEBF74B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1" name="任意多边形: 形状 820">
                  <a:extLst>
                    <a:ext uri="{FF2B5EF4-FFF2-40B4-BE49-F238E27FC236}">
                      <a16:creationId xmlns:a16="http://schemas.microsoft.com/office/drawing/2014/main" id="{9FD5599D-15CA-4935-A6CA-2590608C426D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2" name="任意多边形: 形状 821">
                  <a:extLst>
                    <a:ext uri="{FF2B5EF4-FFF2-40B4-BE49-F238E27FC236}">
                      <a16:creationId xmlns:a16="http://schemas.microsoft.com/office/drawing/2014/main" id="{22B30D45-E04B-47E2-8FA5-9E0085131CC7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23" name="任意多边形: 形状 822">
                  <a:extLst>
                    <a:ext uri="{FF2B5EF4-FFF2-40B4-BE49-F238E27FC236}">
                      <a16:creationId xmlns:a16="http://schemas.microsoft.com/office/drawing/2014/main" id="{44047B42-D953-470B-B86C-452FB65B2BF6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1" name="组合 760">
              <a:extLst>
                <a:ext uri="{FF2B5EF4-FFF2-40B4-BE49-F238E27FC236}">
                  <a16:creationId xmlns:a16="http://schemas.microsoft.com/office/drawing/2014/main" id="{5FA64C44-65B6-4298-876E-DFB412D5A1CD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789" name="组合 788">
                <a:extLst>
                  <a:ext uri="{FF2B5EF4-FFF2-40B4-BE49-F238E27FC236}">
                    <a16:creationId xmlns:a16="http://schemas.microsoft.com/office/drawing/2014/main" id="{E8BCA18A-051A-4AD0-9C89-B7E3E3E2EAF1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810" name="任意多边形: 形状 809">
                  <a:extLst>
                    <a:ext uri="{FF2B5EF4-FFF2-40B4-BE49-F238E27FC236}">
                      <a16:creationId xmlns:a16="http://schemas.microsoft.com/office/drawing/2014/main" id="{4C94925F-EF0C-4022-8914-36F62AAFF735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1" name="任意多边形: 形状 810">
                  <a:extLst>
                    <a:ext uri="{FF2B5EF4-FFF2-40B4-BE49-F238E27FC236}">
                      <a16:creationId xmlns:a16="http://schemas.microsoft.com/office/drawing/2014/main" id="{A98723C3-8DF4-4544-A4DF-A8D05E09FB20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2" name="任意多边形: 形状 811">
                  <a:extLst>
                    <a:ext uri="{FF2B5EF4-FFF2-40B4-BE49-F238E27FC236}">
                      <a16:creationId xmlns:a16="http://schemas.microsoft.com/office/drawing/2014/main" id="{563C05AB-60DB-411E-9A43-9883D7104684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3" name="任意多边形: 形状 812">
                  <a:extLst>
                    <a:ext uri="{FF2B5EF4-FFF2-40B4-BE49-F238E27FC236}">
                      <a16:creationId xmlns:a16="http://schemas.microsoft.com/office/drawing/2014/main" id="{71249C94-0FB5-4A24-9394-AABC83E2A84B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4" name="任意多边形: 形状 813">
                  <a:extLst>
                    <a:ext uri="{FF2B5EF4-FFF2-40B4-BE49-F238E27FC236}">
                      <a16:creationId xmlns:a16="http://schemas.microsoft.com/office/drawing/2014/main" id="{5B856902-A41F-4312-B16A-0C5096BB8F64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5" name="任意多边形: 形状 814">
                  <a:extLst>
                    <a:ext uri="{FF2B5EF4-FFF2-40B4-BE49-F238E27FC236}">
                      <a16:creationId xmlns:a16="http://schemas.microsoft.com/office/drawing/2014/main" id="{3C1355C7-684F-44FC-9FC6-9BD1EC0BBFE7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6" name="任意多边形: 形状 815">
                  <a:extLst>
                    <a:ext uri="{FF2B5EF4-FFF2-40B4-BE49-F238E27FC236}">
                      <a16:creationId xmlns:a16="http://schemas.microsoft.com/office/drawing/2014/main" id="{D8B28B3E-D67B-419F-8ADB-D1CEF5C0FF27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17" name="任意多边形: 形状 816">
                  <a:extLst>
                    <a:ext uri="{FF2B5EF4-FFF2-40B4-BE49-F238E27FC236}">
                      <a16:creationId xmlns:a16="http://schemas.microsoft.com/office/drawing/2014/main" id="{297CE035-6994-462F-9CC9-DDF0D5E27087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0" name="组合 789">
                <a:extLst>
                  <a:ext uri="{FF2B5EF4-FFF2-40B4-BE49-F238E27FC236}">
                    <a16:creationId xmlns:a16="http://schemas.microsoft.com/office/drawing/2014/main" id="{74038BA0-CBFE-41B2-B766-142784E70D59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802" name="任意多边形: 形状 801">
                  <a:extLst>
                    <a:ext uri="{FF2B5EF4-FFF2-40B4-BE49-F238E27FC236}">
                      <a16:creationId xmlns:a16="http://schemas.microsoft.com/office/drawing/2014/main" id="{1B903DCA-7FE7-4BCB-8F85-F52B7148089A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3" name="任意多边形: 形状 802">
                  <a:extLst>
                    <a:ext uri="{FF2B5EF4-FFF2-40B4-BE49-F238E27FC236}">
                      <a16:creationId xmlns:a16="http://schemas.microsoft.com/office/drawing/2014/main" id="{5B7B03BA-4EEF-415C-A99E-2BC7B010A14A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4" name="任意多边形: 形状 803">
                  <a:extLst>
                    <a:ext uri="{FF2B5EF4-FFF2-40B4-BE49-F238E27FC236}">
                      <a16:creationId xmlns:a16="http://schemas.microsoft.com/office/drawing/2014/main" id="{E2820420-0431-4748-AAA7-8C7D0468467A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5" name="任意多边形: 形状 804">
                  <a:extLst>
                    <a:ext uri="{FF2B5EF4-FFF2-40B4-BE49-F238E27FC236}">
                      <a16:creationId xmlns:a16="http://schemas.microsoft.com/office/drawing/2014/main" id="{D6644F4C-1449-4BEC-85F5-E76E2DDF7094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6" name="任意多边形: 形状 805">
                  <a:extLst>
                    <a:ext uri="{FF2B5EF4-FFF2-40B4-BE49-F238E27FC236}">
                      <a16:creationId xmlns:a16="http://schemas.microsoft.com/office/drawing/2014/main" id="{162ABAE6-4CB8-44A4-8060-092A637771B9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7" name="任意多边形: 形状 806">
                  <a:extLst>
                    <a:ext uri="{FF2B5EF4-FFF2-40B4-BE49-F238E27FC236}">
                      <a16:creationId xmlns:a16="http://schemas.microsoft.com/office/drawing/2014/main" id="{9679DC8C-686B-4A74-A810-CCD59B756663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8" name="任意多边形: 形状 807">
                  <a:extLst>
                    <a:ext uri="{FF2B5EF4-FFF2-40B4-BE49-F238E27FC236}">
                      <a16:creationId xmlns:a16="http://schemas.microsoft.com/office/drawing/2014/main" id="{5A71D988-CFD1-42EF-8020-91A07DCC9075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9" name="任意多边形: 形状 808">
                  <a:extLst>
                    <a:ext uri="{FF2B5EF4-FFF2-40B4-BE49-F238E27FC236}">
                      <a16:creationId xmlns:a16="http://schemas.microsoft.com/office/drawing/2014/main" id="{30F152DB-9FA1-4014-84D5-AF45BAA7F38A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91" name="组合 790">
                <a:extLst>
                  <a:ext uri="{FF2B5EF4-FFF2-40B4-BE49-F238E27FC236}">
                    <a16:creationId xmlns:a16="http://schemas.microsoft.com/office/drawing/2014/main" id="{772CCCA8-738E-49FD-AC16-E741B8B4D151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792" name="任意多边形: 形状 791">
                  <a:extLst>
                    <a:ext uri="{FF2B5EF4-FFF2-40B4-BE49-F238E27FC236}">
                      <a16:creationId xmlns:a16="http://schemas.microsoft.com/office/drawing/2014/main" id="{D9260884-6BC0-4C47-8C60-5ACB485BC20F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3" name="任意多边形: 形状 792">
                  <a:extLst>
                    <a:ext uri="{FF2B5EF4-FFF2-40B4-BE49-F238E27FC236}">
                      <a16:creationId xmlns:a16="http://schemas.microsoft.com/office/drawing/2014/main" id="{FABF1FDB-51F7-49AE-BD39-558996ADE9F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4" name="任意多边形: 形状 793">
                  <a:extLst>
                    <a:ext uri="{FF2B5EF4-FFF2-40B4-BE49-F238E27FC236}">
                      <a16:creationId xmlns:a16="http://schemas.microsoft.com/office/drawing/2014/main" id="{7804E1EA-1417-4FAF-BA4C-C04F5D4DC10E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5" name="任意多边形: 形状 794">
                  <a:extLst>
                    <a:ext uri="{FF2B5EF4-FFF2-40B4-BE49-F238E27FC236}">
                      <a16:creationId xmlns:a16="http://schemas.microsoft.com/office/drawing/2014/main" id="{F5F93881-6675-4253-9BA0-7E427F9DFFF5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6" name="任意多边形: 形状 795">
                  <a:extLst>
                    <a:ext uri="{FF2B5EF4-FFF2-40B4-BE49-F238E27FC236}">
                      <a16:creationId xmlns:a16="http://schemas.microsoft.com/office/drawing/2014/main" id="{B2633388-CC0E-4CE6-A1F7-45648DC1D581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7" name="任意多边形: 形状 796">
                  <a:extLst>
                    <a:ext uri="{FF2B5EF4-FFF2-40B4-BE49-F238E27FC236}">
                      <a16:creationId xmlns:a16="http://schemas.microsoft.com/office/drawing/2014/main" id="{64B0C23F-D8E2-4144-B5EB-24E7ADFE989A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8" name="任意多边形: 形状 797">
                  <a:extLst>
                    <a:ext uri="{FF2B5EF4-FFF2-40B4-BE49-F238E27FC236}">
                      <a16:creationId xmlns:a16="http://schemas.microsoft.com/office/drawing/2014/main" id="{D564826F-1B1E-4092-B803-082370187956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99" name="任意多边形: 形状 798">
                  <a:extLst>
                    <a:ext uri="{FF2B5EF4-FFF2-40B4-BE49-F238E27FC236}">
                      <a16:creationId xmlns:a16="http://schemas.microsoft.com/office/drawing/2014/main" id="{9AFD248A-63ED-493F-8BED-7D75CF575FBC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0" name="任意多边形: 形状 799">
                  <a:extLst>
                    <a:ext uri="{FF2B5EF4-FFF2-40B4-BE49-F238E27FC236}">
                      <a16:creationId xmlns:a16="http://schemas.microsoft.com/office/drawing/2014/main" id="{F1CE2E73-A678-47D4-8998-7BC48EA7ACEF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1" name="任意多边形: 形状 800">
                  <a:extLst>
                    <a:ext uri="{FF2B5EF4-FFF2-40B4-BE49-F238E27FC236}">
                      <a16:creationId xmlns:a16="http://schemas.microsoft.com/office/drawing/2014/main" id="{37E5F382-B5A4-42AD-B8FF-ACDE910E63F3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62" name="组合 761">
              <a:extLst>
                <a:ext uri="{FF2B5EF4-FFF2-40B4-BE49-F238E27FC236}">
                  <a16:creationId xmlns:a16="http://schemas.microsoft.com/office/drawing/2014/main" id="{5849B9CA-FB78-47B8-BEF6-7FFB69B53915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763" name="任意多边形: 形状 762">
                <a:extLst>
                  <a:ext uri="{FF2B5EF4-FFF2-40B4-BE49-F238E27FC236}">
                    <a16:creationId xmlns:a16="http://schemas.microsoft.com/office/drawing/2014/main" id="{F024B684-6A16-4EE2-AA0D-D01041419A42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4" name="任意多边形: 形状 763">
                <a:extLst>
                  <a:ext uri="{FF2B5EF4-FFF2-40B4-BE49-F238E27FC236}">
                    <a16:creationId xmlns:a16="http://schemas.microsoft.com/office/drawing/2014/main" id="{D6C0A1DE-37F3-4BF5-83CA-20CE53FA9445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5" name="任意多边形: 形状 764">
                <a:extLst>
                  <a:ext uri="{FF2B5EF4-FFF2-40B4-BE49-F238E27FC236}">
                    <a16:creationId xmlns:a16="http://schemas.microsoft.com/office/drawing/2014/main" id="{ED52A9D6-E60B-4775-B268-B16D89E344CC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6" name="任意多边形: 形状 765">
                <a:extLst>
                  <a:ext uri="{FF2B5EF4-FFF2-40B4-BE49-F238E27FC236}">
                    <a16:creationId xmlns:a16="http://schemas.microsoft.com/office/drawing/2014/main" id="{D7C91E3F-4C44-46F1-82EE-1E0D278037D3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7" name="任意多边形: 形状 766">
                <a:extLst>
                  <a:ext uri="{FF2B5EF4-FFF2-40B4-BE49-F238E27FC236}">
                    <a16:creationId xmlns:a16="http://schemas.microsoft.com/office/drawing/2014/main" id="{8E6E07E5-9B20-4677-A4E3-60A9460A4173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8" name="任意多边形: 形状 767">
                <a:extLst>
                  <a:ext uri="{FF2B5EF4-FFF2-40B4-BE49-F238E27FC236}">
                    <a16:creationId xmlns:a16="http://schemas.microsoft.com/office/drawing/2014/main" id="{F30C0338-F927-481F-9F54-949E9EAE9E03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9" name="任意多边形: 形状 768">
                <a:extLst>
                  <a:ext uri="{FF2B5EF4-FFF2-40B4-BE49-F238E27FC236}">
                    <a16:creationId xmlns:a16="http://schemas.microsoft.com/office/drawing/2014/main" id="{138A9521-F766-456A-8409-86D6D27364D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0" name="任意多边形: 形状 769">
                <a:extLst>
                  <a:ext uri="{FF2B5EF4-FFF2-40B4-BE49-F238E27FC236}">
                    <a16:creationId xmlns:a16="http://schemas.microsoft.com/office/drawing/2014/main" id="{823C8D4B-3B18-41AB-B81C-0D6A19AA39AE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" name="任意多边形: 形状 770">
                <a:extLst>
                  <a:ext uri="{FF2B5EF4-FFF2-40B4-BE49-F238E27FC236}">
                    <a16:creationId xmlns:a16="http://schemas.microsoft.com/office/drawing/2014/main" id="{4CC0DCE5-205B-4792-ABAC-89413EA797F0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" name="任意多边形: 形状 771">
                <a:extLst>
                  <a:ext uri="{FF2B5EF4-FFF2-40B4-BE49-F238E27FC236}">
                    <a16:creationId xmlns:a16="http://schemas.microsoft.com/office/drawing/2014/main" id="{85DEE6CC-31F3-4F70-9DD5-CA1404C2BB1F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" name="任意多边形: 形状 772">
                <a:extLst>
                  <a:ext uri="{FF2B5EF4-FFF2-40B4-BE49-F238E27FC236}">
                    <a16:creationId xmlns:a16="http://schemas.microsoft.com/office/drawing/2014/main" id="{C29FFFF2-6E2E-4B7E-86B7-3C9DF12D1316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" name="任意多边形: 形状 773">
                <a:extLst>
                  <a:ext uri="{FF2B5EF4-FFF2-40B4-BE49-F238E27FC236}">
                    <a16:creationId xmlns:a16="http://schemas.microsoft.com/office/drawing/2014/main" id="{0AC8A29F-BB57-4F0C-B663-3AE49B493404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" name="任意多边形: 形状 774">
                <a:extLst>
                  <a:ext uri="{FF2B5EF4-FFF2-40B4-BE49-F238E27FC236}">
                    <a16:creationId xmlns:a16="http://schemas.microsoft.com/office/drawing/2014/main" id="{DFCBDAFC-F605-4A7F-A2D8-ED3ABCF0C709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6" name="任意多边形: 形状 775">
                <a:extLst>
                  <a:ext uri="{FF2B5EF4-FFF2-40B4-BE49-F238E27FC236}">
                    <a16:creationId xmlns:a16="http://schemas.microsoft.com/office/drawing/2014/main" id="{022A4D14-3F3D-469B-88C0-E2361B93FD68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7" name="任意多边形: 形状 776">
                <a:extLst>
                  <a:ext uri="{FF2B5EF4-FFF2-40B4-BE49-F238E27FC236}">
                    <a16:creationId xmlns:a16="http://schemas.microsoft.com/office/drawing/2014/main" id="{320E1A4F-E3C4-455A-AC1D-A69A1533B426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8" name="任意多边形: 形状 777">
                <a:extLst>
                  <a:ext uri="{FF2B5EF4-FFF2-40B4-BE49-F238E27FC236}">
                    <a16:creationId xmlns:a16="http://schemas.microsoft.com/office/drawing/2014/main" id="{0C2CEADC-9077-455F-BEC3-1A343A349F9C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9" name="任意多边形: 形状 778">
                <a:extLst>
                  <a:ext uri="{FF2B5EF4-FFF2-40B4-BE49-F238E27FC236}">
                    <a16:creationId xmlns:a16="http://schemas.microsoft.com/office/drawing/2014/main" id="{3E952B45-4CC2-4BDD-9552-3DFACE1DB8BA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0" name="任意多边形: 形状 779">
                <a:extLst>
                  <a:ext uri="{FF2B5EF4-FFF2-40B4-BE49-F238E27FC236}">
                    <a16:creationId xmlns:a16="http://schemas.microsoft.com/office/drawing/2014/main" id="{155C5AA7-B23A-4F91-B8EB-30F9A593BDD9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1" name="任意多边形: 形状 780">
                <a:extLst>
                  <a:ext uri="{FF2B5EF4-FFF2-40B4-BE49-F238E27FC236}">
                    <a16:creationId xmlns:a16="http://schemas.microsoft.com/office/drawing/2014/main" id="{A42594C4-AB96-4A33-BBD9-BA6FC871EE5F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2" name="任意多边形: 形状 781">
                <a:extLst>
                  <a:ext uri="{FF2B5EF4-FFF2-40B4-BE49-F238E27FC236}">
                    <a16:creationId xmlns:a16="http://schemas.microsoft.com/office/drawing/2014/main" id="{5FBA0BC0-35B2-41CA-A6BA-FCCD9E3C53F0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3" name="任意多边形: 形状 782">
                <a:extLst>
                  <a:ext uri="{FF2B5EF4-FFF2-40B4-BE49-F238E27FC236}">
                    <a16:creationId xmlns:a16="http://schemas.microsoft.com/office/drawing/2014/main" id="{45C018BB-EDE1-4AAD-A091-397F10AB7A14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4" name="任意多边形: 形状 783">
                <a:extLst>
                  <a:ext uri="{FF2B5EF4-FFF2-40B4-BE49-F238E27FC236}">
                    <a16:creationId xmlns:a16="http://schemas.microsoft.com/office/drawing/2014/main" id="{94B8D565-69CA-4E56-9F2C-02746A4EE880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5" name="任意多边形: 形状 784">
                <a:extLst>
                  <a:ext uri="{FF2B5EF4-FFF2-40B4-BE49-F238E27FC236}">
                    <a16:creationId xmlns:a16="http://schemas.microsoft.com/office/drawing/2014/main" id="{300B0A92-A4CD-44BE-ACC4-CD2FFB631A2E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6" name="任意多边形: 形状 785">
                <a:extLst>
                  <a:ext uri="{FF2B5EF4-FFF2-40B4-BE49-F238E27FC236}">
                    <a16:creationId xmlns:a16="http://schemas.microsoft.com/office/drawing/2014/main" id="{FDBD0B33-2CB8-41CD-966E-238A3EAD892D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7" name="任意多边形: 形状 786">
                <a:extLst>
                  <a:ext uri="{FF2B5EF4-FFF2-40B4-BE49-F238E27FC236}">
                    <a16:creationId xmlns:a16="http://schemas.microsoft.com/office/drawing/2014/main" id="{51F1F2A3-9887-48CC-AE69-F9A072FF038D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8" name="任意多边形: 形状 787">
                <a:extLst>
                  <a:ext uri="{FF2B5EF4-FFF2-40B4-BE49-F238E27FC236}">
                    <a16:creationId xmlns:a16="http://schemas.microsoft.com/office/drawing/2014/main" id="{3A075CFE-F0AA-43A5-B55C-F2110003FD73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8998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文本框 57">
            <a:extLst>
              <a:ext uri="{FF2B5EF4-FFF2-40B4-BE49-F238E27FC236}">
                <a16:creationId xmlns:a16="http://schemas.microsoft.com/office/drawing/2014/main" id="{4B3FD60F-01B7-4249-A25D-BA8E6B2B63FF}"/>
              </a:ext>
            </a:extLst>
          </p:cNvPr>
          <p:cNvSpPr txBox="1"/>
          <p:nvPr/>
        </p:nvSpPr>
        <p:spPr>
          <a:xfrm>
            <a:off x="1922887" y="3747575"/>
            <a:ext cx="834622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  <a:cs typeface="+mn-ea"/>
                <a:sym typeface="Source Han Sans"/>
              </a:rPr>
              <a:t>感谢各位领导教师耐心审阅与指导</a:t>
            </a:r>
          </a:p>
        </p:txBody>
      </p: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5498AF5D-66BD-4BC0-A3A3-35B3680115A1}"/>
              </a:ext>
            </a:extLst>
          </p:cNvPr>
          <p:cNvGrpSpPr/>
          <p:nvPr/>
        </p:nvGrpSpPr>
        <p:grpSpPr>
          <a:xfrm>
            <a:off x="5149167" y="1559399"/>
            <a:ext cx="1893667" cy="1893667"/>
            <a:chOff x="5149167" y="1559399"/>
            <a:chExt cx="1893667" cy="1893667"/>
          </a:xfrm>
        </p:grpSpPr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FA5B0B82-5945-49F0-868A-C676ABDEFE03}"/>
                </a:ext>
              </a:extLst>
            </p:cNvPr>
            <p:cNvGrpSpPr/>
            <p:nvPr/>
          </p:nvGrpSpPr>
          <p:grpSpPr>
            <a:xfrm>
              <a:off x="5378896" y="2932853"/>
              <a:ext cx="1431654" cy="449313"/>
              <a:chOff x="1885737" y="3855621"/>
              <a:chExt cx="1431654" cy="449313"/>
            </a:xfrm>
            <a:solidFill>
              <a:schemeClr val="accent1"/>
            </a:solidFill>
          </p:grpSpPr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DA4E7849-2A72-445A-B500-3D7E4AE504E5}"/>
                  </a:ext>
                </a:extLst>
              </p:cNvPr>
              <p:cNvSpPr/>
              <p:nvPr/>
            </p:nvSpPr>
            <p:spPr>
              <a:xfrm>
                <a:off x="1968436" y="3855621"/>
                <a:ext cx="31827" cy="55697"/>
              </a:xfrm>
              <a:custGeom>
                <a:avLst/>
                <a:gdLst>
                  <a:gd name="connsiteX0" fmla="*/ 11446 w 12082"/>
                  <a:gd name="connsiteY0" fmla="*/ 6738 h 21144"/>
                  <a:gd name="connsiteX1" fmla="*/ 9936 w 12082"/>
                  <a:gd name="connsiteY1" fmla="*/ 3415 h 21144"/>
                  <a:gd name="connsiteX2" fmla="*/ 7821 w 12082"/>
                  <a:gd name="connsiteY2" fmla="*/ 2509 h 21144"/>
                  <a:gd name="connsiteX3" fmla="*/ 4801 w 12082"/>
                  <a:gd name="connsiteY3" fmla="*/ 5831 h 21144"/>
                  <a:gd name="connsiteX4" fmla="*/ 2686 w 12082"/>
                  <a:gd name="connsiteY4" fmla="*/ 10664 h 21144"/>
                  <a:gd name="connsiteX5" fmla="*/ 2988 w 12082"/>
                  <a:gd name="connsiteY5" fmla="*/ 20029 h 21144"/>
                  <a:gd name="connsiteX6" fmla="*/ 7821 w 12082"/>
                  <a:gd name="connsiteY6" fmla="*/ 20935 h 21144"/>
                  <a:gd name="connsiteX7" fmla="*/ 10238 w 12082"/>
                  <a:gd name="connsiteY7" fmla="*/ 18820 h 21144"/>
                  <a:gd name="connsiteX8" fmla="*/ 12352 w 12082"/>
                  <a:gd name="connsiteY8" fmla="*/ 11571 h 21144"/>
                  <a:gd name="connsiteX9" fmla="*/ 11446 w 12082"/>
                  <a:gd name="connsiteY9" fmla="*/ 673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82" h="21144">
                    <a:moveTo>
                      <a:pt x="11446" y="6738"/>
                    </a:moveTo>
                    <a:cubicBezTo>
                      <a:pt x="11144" y="5529"/>
                      <a:pt x="10842" y="4321"/>
                      <a:pt x="9936" y="3415"/>
                    </a:cubicBezTo>
                    <a:cubicBezTo>
                      <a:pt x="9332" y="2509"/>
                      <a:pt x="8728" y="1905"/>
                      <a:pt x="7821" y="2509"/>
                    </a:cubicBezTo>
                    <a:cubicBezTo>
                      <a:pt x="7821" y="2509"/>
                      <a:pt x="6311" y="4019"/>
                      <a:pt x="4801" y="5831"/>
                    </a:cubicBezTo>
                    <a:cubicBezTo>
                      <a:pt x="3592" y="7342"/>
                      <a:pt x="2988" y="8852"/>
                      <a:pt x="2686" y="10664"/>
                    </a:cubicBezTo>
                    <a:cubicBezTo>
                      <a:pt x="2384" y="13383"/>
                      <a:pt x="1780" y="17914"/>
                      <a:pt x="2988" y="20029"/>
                    </a:cubicBezTo>
                    <a:cubicBezTo>
                      <a:pt x="3895" y="22143"/>
                      <a:pt x="6311" y="21539"/>
                      <a:pt x="7821" y="20935"/>
                    </a:cubicBezTo>
                    <a:cubicBezTo>
                      <a:pt x="8728" y="20331"/>
                      <a:pt x="9634" y="19727"/>
                      <a:pt x="10238" y="18820"/>
                    </a:cubicBezTo>
                    <a:cubicBezTo>
                      <a:pt x="11144" y="17310"/>
                      <a:pt x="12654" y="14591"/>
                      <a:pt x="12352" y="11571"/>
                    </a:cubicBezTo>
                    <a:cubicBezTo>
                      <a:pt x="11748" y="9154"/>
                      <a:pt x="11748" y="7644"/>
                      <a:pt x="11446" y="67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A157D4FE-00CB-4344-A75F-0A05EA9336BA}"/>
                  </a:ext>
                </a:extLst>
              </p:cNvPr>
              <p:cNvSpPr/>
              <p:nvPr/>
            </p:nvSpPr>
            <p:spPr>
              <a:xfrm>
                <a:off x="1922601" y="3891270"/>
                <a:ext cx="39782" cy="55697"/>
              </a:xfrm>
              <a:custGeom>
                <a:avLst/>
                <a:gdLst>
                  <a:gd name="connsiteX0" fmla="*/ 9213 w 15103"/>
                  <a:gd name="connsiteY0" fmla="*/ 2266 h 21144"/>
                  <a:gd name="connsiteX1" fmla="*/ 8005 w 15103"/>
                  <a:gd name="connsiteY1" fmla="*/ 2266 h 21144"/>
                  <a:gd name="connsiteX2" fmla="*/ 3776 w 15103"/>
                  <a:gd name="connsiteY2" fmla="*/ 5588 h 21144"/>
                  <a:gd name="connsiteX3" fmla="*/ 2870 w 15103"/>
                  <a:gd name="connsiteY3" fmla="*/ 7401 h 21144"/>
                  <a:gd name="connsiteX4" fmla="*/ 2266 w 15103"/>
                  <a:gd name="connsiteY4" fmla="*/ 10421 h 21144"/>
                  <a:gd name="connsiteX5" fmla="*/ 2266 w 15103"/>
                  <a:gd name="connsiteY5" fmla="*/ 11025 h 21144"/>
                  <a:gd name="connsiteX6" fmla="*/ 2870 w 15103"/>
                  <a:gd name="connsiteY6" fmla="*/ 15254 h 21144"/>
                  <a:gd name="connsiteX7" fmla="*/ 3474 w 15103"/>
                  <a:gd name="connsiteY7" fmla="*/ 17067 h 21144"/>
                  <a:gd name="connsiteX8" fmla="*/ 8005 w 15103"/>
                  <a:gd name="connsiteY8" fmla="*/ 19483 h 21144"/>
                  <a:gd name="connsiteX9" fmla="*/ 13140 w 15103"/>
                  <a:gd name="connsiteY9" fmla="*/ 14952 h 21144"/>
                  <a:gd name="connsiteX10" fmla="*/ 11932 w 15103"/>
                  <a:gd name="connsiteY10" fmla="*/ 4682 h 21144"/>
                  <a:gd name="connsiteX11" fmla="*/ 10723 w 15103"/>
                  <a:gd name="connsiteY11" fmla="*/ 3172 h 21144"/>
                  <a:gd name="connsiteX12" fmla="*/ 9213 w 15103"/>
                  <a:gd name="connsiteY12" fmla="*/ 2266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03" h="21144">
                    <a:moveTo>
                      <a:pt x="9213" y="2266"/>
                    </a:moveTo>
                    <a:cubicBezTo>
                      <a:pt x="8911" y="2266"/>
                      <a:pt x="8307" y="2266"/>
                      <a:pt x="8005" y="2266"/>
                    </a:cubicBezTo>
                    <a:cubicBezTo>
                      <a:pt x="7099" y="2568"/>
                      <a:pt x="5588" y="3172"/>
                      <a:pt x="3776" y="5588"/>
                    </a:cubicBezTo>
                    <a:cubicBezTo>
                      <a:pt x="3474" y="6192"/>
                      <a:pt x="3172" y="6797"/>
                      <a:pt x="2870" y="7401"/>
                    </a:cubicBezTo>
                    <a:cubicBezTo>
                      <a:pt x="2568" y="8307"/>
                      <a:pt x="2266" y="9213"/>
                      <a:pt x="2266" y="10421"/>
                    </a:cubicBezTo>
                    <a:cubicBezTo>
                      <a:pt x="2266" y="10723"/>
                      <a:pt x="2266" y="10723"/>
                      <a:pt x="2266" y="11025"/>
                    </a:cubicBezTo>
                    <a:lnTo>
                      <a:pt x="2870" y="15254"/>
                    </a:lnTo>
                    <a:cubicBezTo>
                      <a:pt x="2870" y="15859"/>
                      <a:pt x="3172" y="16463"/>
                      <a:pt x="3474" y="17067"/>
                    </a:cubicBezTo>
                    <a:cubicBezTo>
                      <a:pt x="4078" y="18275"/>
                      <a:pt x="5286" y="19785"/>
                      <a:pt x="8005" y="19483"/>
                    </a:cubicBezTo>
                    <a:cubicBezTo>
                      <a:pt x="11932" y="19181"/>
                      <a:pt x="13140" y="14952"/>
                      <a:pt x="13140" y="14952"/>
                    </a:cubicBezTo>
                    <a:cubicBezTo>
                      <a:pt x="13140" y="14952"/>
                      <a:pt x="14348" y="9817"/>
                      <a:pt x="11932" y="4682"/>
                    </a:cubicBezTo>
                    <a:cubicBezTo>
                      <a:pt x="11630" y="4078"/>
                      <a:pt x="11328" y="3474"/>
                      <a:pt x="10723" y="3172"/>
                    </a:cubicBezTo>
                    <a:cubicBezTo>
                      <a:pt x="10421" y="2568"/>
                      <a:pt x="9817" y="2266"/>
                      <a:pt x="9213" y="22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79916677-41DE-4DB2-A840-A27E913D9D2D}"/>
                  </a:ext>
                </a:extLst>
              </p:cNvPr>
              <p:cNvSpPr/>
              <p:nvPr/>
            </p:nvSpPr>
            <p:spPr>
              <a:xfrm>
                <a:off x="1885737" y="3944546"/>
                <a:ext cx="39782" cy="55697"/>
              </a:xfrm>
              <a:custGeom>
                <a:avLst/>
                <a:gdLst>
                  <a:gd name="connsiteX0" fmla="*/ 10823 w 15103"/>
                  <a:gd name="connsiteY0" fmla="*/ 2278 h 21144"/>
                  <a:gd name="connsiteX1" fmla="*/ 4178 w 15103"/>
                  <a:gd name="connsiteY1" fmla="*/ 8923 h 21144"/>
                  <a:gd name="connsiteX2" fmla="*/ 2969 w 15103"/>
                  <a:gd name="connsiteY2" fmla="*/ 18892 h 21144"/>
                  <a:gd name="connsiteX3" fmla="*/ 10823 w 15103"/>
                  <a:gd name="connsiteY3" fmla="*/ 19798 h 21144"/>
                  <a:gd name="connsiteX4" fmla="*/ 15052 w 15103"/>
                  <a:gd name="connsiteY4" fmla="*/ 12246 h 21144"/>
                  <a:gd name="connsiteX5" fmla="*/ 13542 w 15103"/>
                  <a:gd name="connsiteY5" fmla="*/ 4694 h 21144"/>
                  <a:gd name="connsiteX6" fmla="*/ 10823 w 15103"/>
                  <a:gd name="connsiteY6" fmla="*/ 2278 h 21144"/>
                  <a:gd name="connsiteX7" fmla="*/ 10823 w 15103"/>
                  <a:gd name="connsiteY7" fmla="*/ 227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21144">
                    <a:moveTo>
                      <a:pt x="10823" y="2278"/>
                    </a:moveTo>
                    <a:cubicBezTo>
                      <a:pt x="10823" y="2278"/>
                      <a:pt x="8407" y="1674"/>
                      <a:pt x="4178" y="8923"/>
                    </a:cubicBezTo>
                    <a:cubicBezTo>
                      <a:pt x="4178" y="8923"/>
                      <a:pt x="855" y="14965"/>
                      <a:pt x="2969" y="18892"/>
                    </a:cubicBezTo>
                    <a:cubicBezTo>
                      <a:pt x="5084" y="22818"/>
                      <a:pt x="10823" y="19798"/>
                      <a:pt x="10823" y="19798"/>
                    </a:cubicBezTo>
                    <a:cubicBezTo>
                      <a:pt x="10823" y="19798"/>
                      <a:pt x="15052" y="16777"/>
                      <a:pt x="15052" y="12246"/>
                    </a:cubicBezTo>
                    <a:cubicBezTo>
                      <a:pt x="15052" y="9527"/>
                      <a:pt x="14146" y="6507"/>
                      <a:pt x="13542" y="4694"/>
                    </a:cubicBezTo>
                    <a:cubicBezTo>
                      <a:pt x="13240" y="3486"/>
                      <a:pt x="12032" y="2580"/>
                      <a:pt x="10823" y="2278"/>
                    </a:cubicBezTo>
                    <a:cubicBezTo>
                      <a:pt x="10823" y="2278"/>
                      <a:pt x="10823" y="2278"/>
                      <a:pt x="10823" y="22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F6937F17-5D71-42A1-8763-4C406590D3F5}"/>
                  </a:ext>
                </a:extLst>
              </p:cNvPr>
              <p:cNvSpPr/>
              <p:nvPr/>
            </p:nvSpPr>
            <p:spPr>
              <a:xfrm>
                <a:off x="1938039" y="3868992"/>
                <a:ext cx="151176" cy="175045"/>
              </a:xfrm>
              <a:custGeom>
                <a:avLst/>
                <a:gdLst>
                  <a:gd name="connsiteX0" fmla="*/ 48965 w 57392"/>
                  <a:gd name="connsiteY0" fmla="*/ 2266 h 66454"/>
                  <a:gd name="connsiteX1" fmla="*/ 51985 w 57392"/>
                  <a:gd name="connsiteY1" fmla="*/ 7703 h 66454"/>
                  <a:gd name="connsiteX2" fmla="*/ 50777 w 57392"/>
                  <a:gd name="connsiteY2" fmla="*/ 10421 h 66454"/>
                  <a:gd name="connsiteX3" fmla="*/ 41111 w 57392"/>
                  <a:gd name="connsiteY3" fmla="*/ 21296 h 66454"/>
                  <a:gd name="connsiteX4" fmla="*/ 45944 w 57392"/>
                  <a:gd name="connsiteY4" fmla="*/ 24921 h 66454"/>
                  <a:gd name="connsiteX5" fmla="*/ 49569 w 57392"/>
                  <a:gd name="connsiteY5" fmla="*/ 24014 h 66454"/>
                  <a:gd name="connsiteX6" fmla="*/ 53496 w 57392"/>
                  <a:gd name="connsiteY6" fmla="*/ 23410 h 66454"/>
                  <a:gd name="connsiteX7" fmla="*/ 56214 w 57392"/>
                  <a:gd name="connsiteY7" fmla="*/ 24316 h 66454"/>
                  <a:gd name="connsiteX8" fmla="*/ 56818 w 57392"/>
                  <a:gd name="connsiteY8" fmla="*/ 28847 h 66454"/>
                  <a:gd name="connsiteX9" fmla="*/ 55610 w 57392"/>
                  <a:gd name="connsiteY9" fmla="*/ 29754 h 66454"/>
                  <a:gd name="connsiteX10" fmla="*/ 46246 w 57392"/>
                  <a:gd name="connsiteY10" fmla="*/ 32472 h 66454"/>
                  <a:gd name="connsiteX11" fmla="*/ 38392 w 57392"/>
                  <a:gd name="connsiteY11" fmla="*/ 32170 h 66454"/>
                  <a:gd name="connsiteX12" fmla="*/ 36278 w 57392"/>
                  <a:gd name="connsiteY12" fmla="*/ 31868 h 66454"/>
                  <a:gd name="connsiteX13" fmla="*/ 29330 w 57392"/>
                  <a:gd name="connsiteY13" fmla="*/ 33378 h 66454"/>
                  <a:gd name="connsiteX14" fmla="*/ 15737 w 57392"/>
                  <a:gd name="connsiteY14" fmla="*/ 46669 h 66454"/>
                  <a:gd name="connsiteX15" fmla="*/ 14831 w 57392"/>
                  <a:gd name="connsiteY15" fmla="*/ 49388 h 66454"/>
                  <a:gd name="connsiteX16" fmla="*/ 19060 w 57392"/>
                  <a:gd name="connsiteY16" fmla="*/ 47576 h 66454"/>
                  <a:gd name="connsiteX17" fmla="*/ 30538 w 57392"/>
                  <a:gd name="connsiteY17" fmla="*/ 35795 h 66454"/>
                  <a:gd name="connsiteX18" fmla="*/ 37788 w 57392"/>
                  <a:gd name="connsiteY18" fmla="*/ 34889 h 66454"/>
                  <a:gd name="connsiteX19" fmla="*/ 46246 w 57392"/>
                  <a:gd name="connsiteY19" fmla="*/ 37003 h 66454"/>
                  <a:gd name="connsiteX20" fmla="*/ 49569 w 57392"/>
                  <a:gd name="connsiteY20" fmla="*/ 37003 h 66454"/>
                  <a:gd name="connsiteX21" fmla="*/ 53193 w 57392"/>
                  <a:gd name="connsiteY21" fmla="*/ 40024 h 66454"/>
                  <a:gd name="connsiteX22" fmla="*/ 50173 w 57392"/>
                  <a:gd name="connsiteY22" fmla="*/ 45159 h 66454"/>
                  <a:gd name="connsiteX23" fmla="*/ 44736 w 57392"/>
                  <a:gd name="connsiteY23" fmla="*/ 46065 h 66454"/>
                  <a:gd name="connsiteX24" fmla="*/ 43829 w 57392"/>
                  <a:gd name="connsiteY24" fmla="*/ 46669 h 66454"/>
                  <a:gd name="connsiteX25" fmla="*/ 26914 w 57392"/>
                  <a:gd name="connsiteY25" fmla="*/ 65700 h 66454"/>
                  <a:gd name="connsiteX26" fmla="*/ 19966 w 57392"/>
                  <a:gd name="connsiteY26" fmla="*/ 66304 h 66454"/>
                  <a:gd name="connsiteX27" fmla="*/ 19362 w 57392"/>
                  <a:gd name="connsiteY27" fmla="*/ 65700 h 66454"/>
                  <a:gd name="connsiteX28" fmla="*/ 19664 w 57392"/>
                  <a:gd name="connsiteY28" fmla="*/ 56940 h 66454"/>
                  <a:gd name="connsiteX29" fmla="*/ 19362 w 57392"/>
                  <a:gd name="connsiteY29" fmla="*/ 56638 h 66454"/>
                  <a:gd name="connsiteX30" fmla="*/ 17247 w 57392"/>
                  <a:gd name="connsiteY30" fmla="*/ 57544 h 66454"/>
                  <a:gd name="connsiteX31" fmla="*/ 9696 w 57392"/>
                  <a:gd name="connsiteY31" fmla="*/ 58148 h 66454"/>
                  <a:gd name="connsiteX32" fmla="*/ 8790 w 57392"/>
                  <a:gd name="connsiteY32" fmla="*/ 54825 h 66454"/>
                  <a:gd name="connsiteX33" fmla="*/ 8790 w 57392"/>
                  <a:gd name="connsiteY33" fmla="*/ 54221 h 66454"/>
                  <a:gd name="connsiteX34" fmla="*/ 6071 w 57392"/>
                  <a:gd name="connsiteY34" fmla="*/ 51805 h 66454"/>
                  <a:gd name="connsiteX35" fmla="*/ 4863 w 57392"/>
                  <a:gd name="connsiteY35" fmla="*/ 49992 h 66454"/>
                  <a:gd name="connsiteX36" fmla="*/ 4561 w 57392"/>
                  <a:gd name="connsiteY36" fmla="*/ 48784 h 66454"/>
                  <a:gd name="connsiteX37" fmla="*/ 3050 w 57392"/>
                  <a:gd name="connsiteY37" fmla="*/ 43951 h 66454"/>
                  <a:gd name="connsiteX38" fmla="*/ 2446 w 57392"/>
                  <a:gd name="connsiteY38" fmla="*/ 39118 h 66454"/>
                  <a:gd name="connsiteX39" fmla="*/ 5165 w 57392"/>
                  <a:gd name="connsiteY39" fmla="*/ 35191 h 66454"/>
                  <a:gd name="connsiteX40" fmla="*/ 6675 w 57392"/>
                  <a:gd name="connsiteY40" fmla="*/ 34587 h 66454"/>
                  <a:gd name="connsiteX41" fmla="*/ 8488 w 57392"/>
                  <a:gd name="connsiteY41" fmla="*/ 34285 h 66454"/>
                  <a:gd name="connsiteX42" fmla="*/ 16945 w 57392"/>
                  <a:gd name="connsiteY42" fmla="*/ 31868 h 66454"/>
                  <a:gd name="connsiteX43" fmla="*/ 17247 w 57392"/>
                  <a:gd name="connsiteY43" fmla="*/ 28545 h 66454"/>
                  <a:gd name="connsiteX44" fmla="*/ 21778 w 57392"/>
                  <a:gd name="connsiteY44" fmla="*/ 19483 h 66454"/>
                  <a:gd name="connsiteX45" fmla="*/ 33559 w 57392"/>
                  <a:gd name="connsiteY45" fmla="*/ 19483 h 66454"/>
                  <a:gd name="connsiteX46" fmla="*/ 47152 w 57392"/>
                  <a:gd name="connsiteY46" fmla="*/ 3776 h 66454"/>
                  <a:gd name="connsiteX47" fmla="*/ 48965 w 57392"/>
                  <a:gd name="connsiteY47" fmla="*/ 2266 h 66454"/>
                  <a:gd name="connsiteX48" fmla="*/ 30841 w 57392"/>
                  <a:gd name="connsiteY48" fmla="*/ 47878 h 66454"/>
                  <a:gd name="connsiteX49" fmla="*/ 31143 w 57392"/>
                  <a:gd name="connsiteY49" fmla="*/ 47274 h 66454"/>
                  <a:gd name="connsiteX50" fmla="*/ 31143 w 57392"/>
                  <a:gd name="connsiteY50" fmla="*/ 45159 h 66454"/>
                  <a:gd name="connsiteX51" fmla="*/ 29632 w 57392"/>
                  <a:gd name="connsiteY51" fmla="*/ 45461 h 66454"/>
                  <a:gd name="connsiteX52" fmla="*/ 24195 w 57392"/>
                  <a:gd name="connsiteY52" fmla="*/ 51502 h 66454"/>
                  <a:gd name="connsiteX53" fmla="*/ 23893 w 57392"/>
                  <a:gd name="connsiteY53" fmla="*/ 52107 h 66454"/>
                  <a:gd name="connsiteX54" fmla="*/ 24497 w 57392"/>
                  <a:gd name="connsiteY54" fmla="*/ 54523 h 66454"/>
                  <a:gd name="connsiteX55" fmla="*/ 25403 w 57392"/>
                  <a:gd name="connsiteY55" fmla="*/ 53919 h 66454"/>
                  <a:gd name="connsiteX56" fmla="*/ 30841 w 57392"/>
                  <a:gd name="connsiteY56" fmla="*/ 47878 h 66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7392" h="66454">
                    <a:moveTo>
                      <a:pt x="48965" y="2266"/>
                    </a:moveTo>
                    <a:cubicBezTo>
                      <a:pt x="50475" y="2266"/>
                      <a:pt x="52287" y="3172"/>
                      <a:pt x="51985" y="7703"/>
                    </a:cubicBezTo>
                    <a:cubicBezTo>
                      <a:pt x="51985" y="8609"/>
                      <a:pt x="51381" y="9817"/>
                      <a:pt x="50777" y="10421"/>
                    </a:cubicBezTo>
                    <a:lnTo>
                      <a:pt x="41111" y="21296"/>
                    </a:lnTo>
                    <a:cubicBezTo>
                      <a:pt x="41111" y="21296"/>
                      <a:pt x="34465" y="28847"/>
                      <a:pt x="45944" y="24921"/>
                    </a:cubicBezTo>
                    <a:cubicBezTo>
                      <a:pt x="47152" y="24618"/>
                      <a:pt x="48360" y="24316"/>
                      <a:pt x="49569" y="24014"/>
                    </a:cubicBezTo>
                    <a:lnTo>
                      <a:pt x="53496" y="23410"/>
                    </a:lnTo>
                    <a:cubicBezTo>
                      <a:pt x="54402" y="23108"/>
                      <a:pt x="55610" y="23712"/>
                      <a:pt x="56214" y="24316"/>
                    </a:cubicBezTo>
                    <a:cubicBezTo>
                      <a:pt x="57120" y="25525"/>
                      <a:pt x="58329" y="27337"/>
                      <a:pt x="56818" y="28847"/>
                    </a:cubicBezTo>
                    <a:cubicBezTo>
                      <a:pt x="56516" y="29149"/>
                      <a:pt x="56214" y="29452"/>
                      <a:pt x="55610" y="29754"/>
                    </a:cubicBezTo>
                    <a:lnTo>
                      <a:pt x="46246" y="32472"/>
                    </a:lnTo>
                    <a:cubicBezTo>
                      <a:pt x="46246" y="32472"/>
                      <a:pt x="42923" y="33378"/>
                      <a:pt x="38392" y="32170"/>
                    </a:cubicBezTo>
                    <a:cubicBezTo>
                      <a:pt x="37788" y="31868"/>
                      <a:pt x="37184" y="31868"/>
                      <a:pt x="36278" y="31868"/>
                    </a:cubicBezTo>
                    <a:cubicBezTo>
                      <a:pt x="34465" y="31868"/>
                      <a:pt x="30841" y="32170"/>
                      <a:pt x="29330" y="33378"/>
                    </a:cubicBezTo>
                    <a:cubicBezTo>
                      <a:pt x="27216" y="35493"/>
                      <a:pt x="15737" y="46669"/>
                      <a:pt x="15737" y="46669"/>
                    </a:cubicBezTo>
                    <a:cubicBezTo>
                      <a:pt x="15737" y="46669"/>
                      <a:pt x="14227" y="48180"/>
                      <a:pt x="14831" y="49388"/>
                    </a:cubicBezTo>
                    <a:cubicBezTo>
                      <a:pt x="15435" y="50294"/>
                      <a:pt x="19060" y="47576"/>
                      <a:pt x="19060" y="47576"/>
                    </a:cubicBezTo>
                    <a:lnTo>
                      <a:pt x="30538" y="35795"/>
                    </a:lnTo>
                    <a:cubicBezTo>
                      <a:pt x="30538" y="35795"/>
                      <a:pt x="34767" y="31868"/>
                      <a:pt x="37788" y="34889"/>
                    </a:cubicBezTo>
                    <a:cubicBezTo>
                      <a:pt x="40809" y="37909"/>
                      <a:pt x="46246" y="37003"/>
                      <a:pt x="46246" y="37003"/>
                    </a:cubicBezTo>
                    <a:lnTo>
                      <a:pt x="49569" y="37003"/>
                    </a:lnTo>
                    <a:cubicBezTo>
                      <a:pt x="49569" y="37003"/>
                      <a:pt x="52589" y="37607"/>
                      <a:pt x="53193" y="40024"/>
                    </a:cubicBezTo>
                    <a:cubicBezTo>
                      <a:pt x="53798" y="42440"/>
                      <a:pt x="52589" y="44555"/>
                      <a:pt x="50173" y="45159"/>
                    </a:cubicBezTo>
                    <a:cubicBezTo>
                      <a:pt x="47756" y="45763"/>
                      <a:pt x="44736" y="46065"/>
                      <a:pt x="44736" y="46065"/>
                    </a:cubicBezTo>
                    <a:cubicBezTo>
                      <a:pt x="44736" y="46065"/>
                      <a:pt x="44131" y="46065"/>
                      <a:pt x="43829" y="46669"/>
                    </a:cubicBezTo>
                    <a:cubicBezTo>
                      <a:pt x="43225" y="47274"/>
                      <a:pt x="26914" y="65700"/>
                      <a:pt x="26914" y="65700"/>
                    </a:cubicBezTo>
                    <a:lnTo>
                      <a:pt x="19966" y="66304"/>
                    </a:lnTo>
                    <a:cubicBezTo>
                      <a:pt x="19664" y="66304"/>
                      <a:pt x="19362" y="66002"/>
                      <a:pt x="19362" y="65700"/>
                    </a:cubicBezTo>
                    <a:lnTo>
                      <a:pt x="19664" y="56940"/>
                    </a:lnTo>
                    <a:cubicBezTo>
                      <a:pt x="19664" y="56638"/>
                      <a:pt x="19362" y="56638"/>
                      <a:pt x="19362" y="56638"/>
                    </a:cubicBezTo>
                    <a:cubicBezTo>
                      <a:pt x="18758" y="56638"/>
                      <a:pt x="17852" y="57242"/>
                      <a:pt x="17247" y="57544"/>
                    </a:cubicBezTo>
                    <a:cubicBezTo>
                      <a:pt x="16341" y="57846"/>
                      <a:pt x="11508" y="60564"/>
                      <a:pt x="9696" y="58148"/>
                    </a:cubicBezTo>
                    <a:cubicBezTo>
                      <a:pt x="8488" y="56336"/>
                      <a:pt x="8488" y="55429"/>
                      <a:pt x="8790" y="54825"/>
                    </a:cubicBezTo>
                    <a:cubicBezTo>
                      <a:pt x="8790" y="54523"/>
                      <a:pt x="8790" y="54523"/>
                      <a:pt x="8790" y="54221"/>
                    </a:cubicBezTo>
                    <a:lnTo>
                      <a:pt x="6071" y="51805"/>
                    </a:lnTo>
                    <a:cubicBezTo>
                      <a:pt x="5467" y="51200"/>
                      <a:pt x="5165" y="50898"/>
                      <a:pt x="4863" y="49992"/>
                    </a:cubicBezTo>
                    <a:cubicBezTo>
                      <a:pt x="4561" y="49690"/>
                      <a:pt x="4561" y="49086"/>
                      <a:pt x="4561" y="48784"/>
                    </a:cubicBezTo>
                    <a:cubicBezTo>
                      <a:pt x="4561" y="47576"/>
                      <a:pt x="4561" y="45461"/>
                      <a:pt x="3050" y="43951"/>
                    </a:cubicBezTo>
                    <a:cubicBezTo>
                      <a:pt x="2144" y="43045"/>
                      <a:pt x="2144" y="40628"/>
                      <a:pt x="2446" y="39118"/>
                    </a:cubicBezTo>
                    <a:cubicBezTo>
                      <a:pt x="2748" y="37607"/>
                      <a:pt x="3654" y="36097"/>
                      <a:pt x="5165" y="35191"/>
                    </a:cubicBezTo>
                    <a:cubicBezTo>
                      <a:pt x="5769" y="34889"/>
                      <a:pt x="6071" y="34889"/>
                      <a:pt x="6675" y="34587"/>
                    </a:cubicBezTo>
                    <a:cubicBezTo>
                      <a:pt x="7279" y="34587"/>
                      <a:pt x="7883" y="34285"/>
                      <a:pt x="8488" y="34285"/>
                    </a:cubicBezTo>
                    <a:lnTo>
                      <a:pt x="16945" y="31868"/>
                    </a:lnTo>
                    <a:cubicBezTo>
                      <a:pt x="16945" y="31868"/>
                      <a:pt x="19664" y="30358"/>
                      <a:pt x="17247" y="28545"/>
                    </a:cubicBezTo>
                    <a:cubicBezTo>
                      <a:pt x="14529" y="26431"/>
                      <a:pt x="16945" y="18879"/>
                      <a:pt x="21778" y="19483"/>
                    </a:cubicBezTo>
                    <a:cubicBezTo>
                      <a:pt x="26309" y="20087"/>
                      <a:pt x="31143" y="21296"/>
                      <a:pt x="33559" y="19483"/>
                    </a:cubicBezTo>
                    <a:lnTo>
                      <a:pt x="47152" y="3776"/>
                    </a:lnTo>
                    <a:cubicBezTo>
                      <a:pt x="47152" y="2870"/>
                      <a:pt x="48058" y="2266"/>
                      <a:pt x="48965" y="2266"/>
                    </a:cubicBezTo>
                    <a:close/>
                    <a:moveTo>
                      <a:pt x="30841" y="47878"/>
                    </a:moveTo>
                    <a:cubicBezTo>
                      <a:pt x="30841" y="47878"/>
                      <a:pt x="31143" y="47576"/>
                      <a:pt x="31143" y="47274"/>
                    </a:cubicBezTo>
                    <a:cubicBezTo>
                      <a:pt x="31445" y="46669"/>
                      <a:pt x="31747" y="45461"/>
                      <a:pt x="31143" y="45159"/>
                    </a:cubicBezTo>
                    <a:cubicBezTo>
                      <a:pt x="30841" y="44857"/>
                      <a:pt x="30236" y="44857"/>
                      <a:pt x="29632" y="45461"/>
                    </a:cubicBezTo>
                    <a:lnTo>
                      <a:pt x="24195" y="51502"/>
                    </a:lnTo>
                    <a:cubicBezTo>
                      <a:pt x="23893" y="51805"/>
                      <a:pt x="23893" y="51805"/>
                      <a:pt x="23893" y="52107"/>
                    </a:cubicBezTo>
                    <a:cubicBezTo>
                      <a:pt x="23591" y="53013"/>
                      <a:pt x="23289" y="55127"/>
                      <a:pt x="24497" y="54523"/>
                    </a:cubicBezTo>
                    <a:cubicBezTo>
                      <a:pt x="24799" y="54523"/>
                      <a:pt x="25101" y="54221"/>
                      <a:pt x="25403" y="53919"/>
                    </a:cubicBezTo>
                    <a:lnTo>
                      <a:pt x="30841" y="478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618E8B4D-7D78-4B56-AD5A-54A31A8E0A60}"/>
                  </a:ext>
                </a:extLst>
              </p:cNvPr>
              <p:cNvSpPr/>
              <p:nvPr/>
            </p:nvSpPr>
            <p:spPr>
              <a:xfrm>
                <a:off x="2180171" y="4050899"/>
                <a:ext cx="39782" cy="47739"/>
              </a:xfrm>
              <a:custGeom>
                <a:avLst/>
                <a:gdLst>
                  <a:gd name="connsiteX0" fmla="*/ 7183 w 15103"/>
                  <a:gd name="connsiteY0" fmla="*/ 2681 h 18124"/>
                  <a:gd name="connsiteX1" fmla="*/ 5069 w 15103"/>
                  <a:gd name="connsiteY1" fmla="*/ 4493 h 18124"/>
                  <a:gd name="connsiteX2" fmla="*/ 2350 w 15103"/>
                  <a:gd name="connsiteY2" fmla="*/ 10233 h 18124"/>
                  <a:gd name="connsiteX3" fmla="*/ 2652 w 15103"/>
                  <a:gd name="connsiteY3" fmla="*/ 15368 h 18124"/>
                  <a:gd name="connsiteX4" fmla="*/ 8089 w 15103"/>
                  <a:gd name="connsiteY4" fmla="*/ 17784 h 18124"/>
                  <a:gd name="connsiteX5" fmla="*/ 14433 w 15103"/>
                  <a:gd name="connsiteY5" fmla="*/ 9024 h 18124"/>
                  <a:gd name="connsiteX6" fmla="*/ 7183 w 15103"/>
                  <a:gd name="connsiteY6" fmla="*/ 2681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03" h="18124">
                    <a:moveTo>
                      <a:pt x="7183" y="2681"/>
                    </a:moveTo>
                    <a:cubicBezTo>
                      <a:pt x="7183" y="2681"/>
                      <a:pt x="6277" y="2681"/>
                      <a:pt x="5069" y="4493"/>
                    </a:cubicBezTo>
                    <a:cubicBezTo>
                      <a:pt x="3860" y="6306"/>
                      <a:pt x="2652" y="6910"/>
                      <a:pt x="2350" y="10233"/>
                    </a:cubicBezTo>
                    <a:cubicBezTo>
                      <a:pt x="2048" y="13555"/>
                      <a:pt x="2652" y="15368"/>
                      <a:pt x="2652" y="15368"/>
                    </a:cubicBezTo>
                    <a:cubicBezTo>
                      <a:pt x="2652" y="15368"/>
                      <a:pt x="3558" y="18993"/>
                      <a:pt x="8089" y="17784"/>
                    </a:cubicBezTo>
                    <a:cubicBezTo>
                      <a:pt x="12620" y="16878"/>
                      <a:pt x="15943" y="13858"/>
                      <a:pt x="14433" y="9024"/>
                    </a:cubicBezTo>
                    <a:cubicBezTo>
                      <a:pt x="12620" y="3889"/>
                      <a:pt x="11412" y="1171"/>
                      <a:pt x="7183" y="26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72BD5DB7-209D-498C-898C-C58B3D6C6C06}"/>
                  </a:ext>
                </a:extLst>
              </p:cNvPr>
              <p:cNvSpPr/>
              <p:nvPr/>
            </p:nvSpPr>
            <p:spPr>
              <a:xfrm>
                <a:off x="2144590" y="4083492"/>
                <a:ext cx="39782" cy="47739"/>
              </a:xfrm>
              <a:custGeom>
                <a:avLst/>
                <a:gdLst>
                  <a:gd name="connsiteX0" fmla="*/ 8609 w 15103"/>
                  <a:gd name="connsiteY0" fmla="*/ 2389 h 18124"/>
                  <a:gd name="connsiteX1" fmla="*/ 3776 w 15103"/>
                  <a:gd name="connsiteY1" fmla="*/ 6316 h 18124"/>
                  <a:gd name="connsiteX2" fmla="*/ 3474 w 15103"/>
                  <a:gd name="connsiteY2" fmla="*/ 15680 h 18124"/>
                  <a:gd name="connsiteX3" fmla="*/ 10421 w 15103"/>
                  <a:gd name="connsiteY3" fmla="*/ 16888 h 18124"/>
                  <a:gd name="connsiteX4" fmla="*/ 13140 w 15103"/>
                  <a:gd name="connsiteY4" fmla="*/ 15982 h 18124"/>
                  <a:gd name="connsiteX5" fmla="*/ 14046 w 15103"/>
                  <a:gd name="connsiteY5" fmla="*/ 12055 h 18124"/>
                  <a:gd name="connsiteX6" fmla="*/ 11630 w 15103"/>
                  <a:gd name="connsiteY6" fmla="*/ 6618 h 18124"/>
                  <a:gd name="connsiteX7" fmla="*/ 8609 w 15103"/>
                  <a:gd name="connsiteY7" fmla="*/ 2389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18124">
                    <a:moveTo>
                      <a:pt x="8609" y="2389"/>
                    </a:moveTo>
                    <a:cubicBezTo>
                      <a:pt x="8609" y="2389"/>
                      <a:pt x="5588" y="1181"/>
                      <a:pt x="3776" y="6316"/>
                    </a:cubicBezTo>
                    <a:cubicBezTo>
                      <a:pt x="1661" y="11149"/>
                      <a:pt x="1963" y="13868"/>
                      <a:pt x="3474" y="15680"/>
                    </a:cubicBezTo>
                    <a:cubicBezTo>
                      <a:pt x="4682" y="17191"/>
                      <a:pt x="8307" y="17191"/>
                      <a:pt x="10421" y="16888"/>
                    </a:cubicBezTo>
                    <a:cubicBezTo>
                      <a:pt x="11328" y="16888"/>
                      <a:pt x="12536" y="16586"/>
                      <a:pt x="13140" y="15982"/>
                    </a:cubicBezTo>
                    <a:cubicBezTo>
                      <a:pt x="14046" y="15378"/>
                      <a:pt x="14952" y="14170"/>
                      <a:pt x="14046" y="12055"/>
                    </a:cubicBezTo>
                    <a:cubicBezTo>
                      <a:pt x="12536" y="8733"/>
                      <a:pt x="12838" y="10847"/>
                      <a:pt x="11630" y="6618"/>
                    </a:cubicBezTo>
                    <a:cubicBezTo>
                      <a:pt x="10421" y="2389"/>
                      <a:pt x="8609" y="2389"/>
                      <a:pt x="8609" y="23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406F826D-7793-464A-963A-4E9BADB8D774}"/>
                  </a:ext>
                </a:extLst>
              </p:cNvPr>
              <p:cNvSpPr/>
              <p:nvPr/>
            </p:nvSpPr>
            <p:spPr>
              <a:xfrm>
                <a:off x="2108785" y="4112164"/>
                <a:ext cx="167088" cy="87521"/>
              </a:xfrm>
              <a:custGeom>
                <a:avLst/>
                <a:gdLst>
                  <a:gd name="connsiteX0" fmla="*/ 14952 w 63434"/>
                  <a:gd name="connsiteY0" fmla="*/ 12951 h 33227"/>
                  <a:gd name="connsiteX1" fmla="*/ 14046 w 63434"/>
                  <a:gd name="connsiteY1" fmla="*/ 12951 h 33227"/>
                  <a:gd name="connsiteX2" fmla="*/ 7401 w 63434"/>
                  <a:gd name="connsiteY2" fmla="*/ 13857 h 33227"/>
                  <a:gd name="connsiteX3" fmla="*/ 2568 w 63434"/>
                  <a:gd name="connsiteY3" fmla="*/ 17180 h 33227"/>
                  <a:gd name="connsiteX4" fmla="*/ 2266 w 63434"/>
                  <a:gd name="connsiteY4" fmla="*/ 21409 h 33227"/>
                  <a:gd name="connsiteX5" fmla="*/ 3776 w 63434"/>
                  <a:gd name="connsiteY5" fmla="*/ 25034 h 33227"/>
                  <a:gd name="connsiteX6" fmla="*/ 8609 w 63434"/>
                  <a:gd name="connsiteY6" fmla="*/ 25336 h 33227"/>
                  <a:gd name="connsiteX7" fmla="*/ 17067 w 63434"/>
                  <a:gd name="connsiteY7" fmla="*/ 19597 h 33227"/>
                  <a:gd name="connsiteX8" fmla="*/ 23712 w 63434"/>
                  <a:gd name="connsiteY8" fmla="*/ 23221 h 33227"/>
                  <a:gd name="connsiteX9" fmla="*/ 28243 w 63434"/>
                  <a:gd name="connsiteY9" fmla="*/ 25034 h 33227"/>
                  <a:gd name="connsiteX10" fmla="*/ 39118 w 63434"/>
                  <a:gd name="connsiteY10" fmla="*/ 28357 h 33227"/>
                  <a:gd name="connsiteX11" fmla="*/ 42743 w 63434"/>
                  <a:gd name="connsiteY11" fmla="*/ 30169 h 33227"/>
                  <a:gd name="connsiteX12" fmla="*/ 47274 w 63434"/>
                  <a:gd name="connsiteY12" fmla="*/ 30773 h 33227"/>
                  <a:gd name="connsiteX13" fmla="*/ 51503 w 63434"/>
                  <a:gd name="connsiteY13" fmla="*/ 25336 h 33227"/>
                  <a:gd name="connsiteX14" fmla="*/ 49086 w 63434"/>
                  <a:gd name="connsiteY14" fmla="*/ 18690 h 33227"/>
                  <a:gd name="connsiteX15" fmla="*/ 54221 w 63434"/>
                  <a:gd name="connsiteY15" fmla="*/ 12649 h 33227"/>
                  <a:gd name="connsiteX16" fmla="*/ 55731 w 63434"/>
                  <a:gd name="connsiteY16" fmla="*/ 11743 h 33227"/>
                  <a:gd name="connsiteX17" fmla="*/ 58450 w 63434"/>
                  <a:gd name="connsiteY17" fmla="*/ 11139 h 33227"/>
                  <a:gd name="connsiteX18" fmla="*/ 63283 w 63434"/>
                  <a:gd name="connsiteY18" fmla="*/ 7212 h 33227"/>
                  <a:gd name="connsiteX19" fmla="*/ 59658 w 63434"/>
                  <a:gd name="connsiteY19" fmla="*/ 4795 h 33227"/>
                  <a:gd name="connsiteX20" fmla="*/ 43951 w 63434"/>
                  <a:gd name="connsiteY20" fmla="*/ 2379 h 33227"/>
                  <a:gd name="connsiteX21" fmla="*/ 40326 w 63434"/>
                  <a:gd name="connsiteY21" fmla="*/ 3285 h 33227"/>
                  <a:gd name="connsiteX22" fmla="*/ 38816 w 63434"/>
                  <a:gd name="connsiteY22" fmla="*/ 5702 h 33227"/>
                  <a:gd name="connsiteX23" fmla="*/ 38816 w 63434"/>
                  <a:gd name="connsiteY23" fmla="*/ 9024 h 33227"/>
                  <a:gd name="connsiteX24" fmla="*/ 38514 w 63434"/>
                  <a:gd name="connsiteY24" fmla="*/ 10837 h 33227"/>
                  <a:gd name="connsiteX25" fmla="*/ 34889 w 63434"/>
                  <a:gd name="connsiteY25" fmla="*/ 15066 h 33227"/>
                  <a:gd name="connsiteX26" fmla="*/ 28847 w 63434"/>
                  <a:gd name="connsiteY26" fmla="*/ 12649 h 33227"/>
                  <a:gd name="connsiteX27" fmla="*/ 26129 w 63434"/>
                  <a:gd name="connsiteY27" fmla="*/ 9326 h 33227"/>
                  <a:gd name="connsiteX28" fmla="*/ 14952 w 63434"/>
                  <a:gd name="connsiteY28" fmla="*/ 12951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3434" h="33227">
                    <a:moveTo>
                      <a:pt x="14952" y="12951"/>
                    </a:moveTo>
                    <a:cubicBezTo>
                      <a:pt x="14650" y="12951"/>
                      <a:pt x="14348" y="12951"/>
                      <a:pt x="14046" y="12951"/>
                    </a:cubicBezTo>
                    <a:cubicBezTo>
                      <a:pt x="12838" y="13253"/>
                      <a:pt x="8911" y="13857"/>
                      <a:pt x="7401" y="13857"/>
                    </a:cubicBezTo>
                    <a:cubicBezTo>
                      <a:pt x="5286" y="13857"/>
                      <a:pt x="3474" y="14159"/>
                      <a:pt x="2568" y="17180"/>
                    </a:cubicBezTo>
                    <a:cubicBezTo>
                      <a:pt x="2266" y="18690"/>
                      <a:pt x="2266" y="20503"/>
                      <a:pt x="2266" y="21409"/>
                    </a:cubicBezTo>
                    <a:cubicBezTo>
                      <a:pt x="2266" y="22617"/>
                      <a:pt x="2870" y="24128"/>
                      <a:pt x="3776" y="25034"/>
                    </a:cubicBezTo>
                    <a:cubicBezTo>
                      <a:pt x="4682" y="26242"/>
                      <a:pt x="6494" y="27148"/>
                      <a:pt x="8609" y="25336"/>
                    </a:cubicBezTo>
                    <a:cubicBezTo>
                      <a:pt x="12838" y="22315"/>
                      <a:pt x="13744" y="20503"/>
                      <a:pt x="17067" y="19597"/>
                    </a:cubicBezTo>
                    <a:cubicBezTo>
                      <a:pt x="20692" y="18690"/>
                      <a:pt x="23712" y="23221"/>
                      <a:pt x="23712" y="23221"/>
                    </a:cubicBezTo>
                    <a:cubicBezTo>
                      <a:pt x="23712" y="23221"/>
                      <a:pt x="24921" y="25336"/>
                      <a:pt x="28243" y="25034"/>
                    </a:cubicBezTo>
                    <a:cubicBezTo>
                      <a:pt x="30358" y="24732"/>
                      <a:pt x="35795" y="26846"/>
                      <a:pt x="39118" y="28357"/>
                    </a:cubicBezTo>
                    <a:cubicBezTo>
                      <a:pt x="40326" y="28961"/>
                      <a:pt x="41534" y="29565"/>
                      <a:pt x="42743" y="30169"/>
                    </a:cubicBezTo>
                    <a:cubicBezTo>
                      <a:pt x="43951" y="30773"/>
                      <a:pt x="45763" y="31679"/>
                      <a:pt x="47274" y="30773"/>
                    </a:cubicBezTo>
                    <a:cubicBezTo>
                      <a:pt x="49690" y="29565"/>
                      <a:pt x="54221" y="27752"/>
                      <a:pt x="51503" y="25336"/>
                    </a:cubicBezTo>
                    <a:cubicBezTo>
                      <a:pt x="48784" y="22919"/>
                      <a:pt x="46971" y="21409"/>
                      <a:pt x="49086" y="18690"/>
                    </a:cubicBezTo>
                    <a:cubicBezTo>
                      <a:pt x="50898" y="16878"/>
                      <a:pt x="53013" y="13857"/>
                      <a:pt x="54221" y="12649"/>
                    </a:cubicBezTo>
                    <a:cubicBezTo>
                      <a:pt x="54523" y="12347"/>
                      <a:pt x="55127" y="12045"/>
                      <a:pt x="55731" y="11743"/>
                    </a:cubicBezTo>
                    <a:cubicBezTo>
                      <a:pt x="56336" y="11441"/>
                      <a:pt x="57242" y="11441"/>
                      <a:pt x="58450" y="11139"/>
                    </a:cubicBezTo>
                    <a:cubicBezTo>
                      <a:pt x="60867" y="10837"/>
                      <a:pt x="63585" y="10837"/>
                      <a:pt x="63283" y="7212"/>
                    </a:cubicBezTo>
                    <a:cubicBezTo>
                      <a:pt x="63283" y="7212"/>
                      <a:pt x="63585" y="5097"/>
                      <a:pt x="59658" y="4795"/>
                    </a:cubicBezTo>
                    <a:cubicBezTo>
                      <a:pt x="56638" y="4493"/>
                      <a:pt x="47274" y="2681"/>
                      <a:pt x="43951" y="2379"/>
                    </a:cubicBezTo>
                    <a:cubicBezTo>
                      <a:pt x="42743" y="2077"/>
                      <a:pt x="41534" y="2379"/>
                      <a:pt x="40326" y="3285"/>
                    </a:cubicBezTo>
                    <a:cubicBezTo>
                      <a:pt x="39722" y="3889"/>
                      <a:pt x="39118" y="4493"/>
                      <a:pt x="38816" y="5702"/>
                    </a:cubicBezTo>
                    <a:cubicBezTo>
                      <a:pt x="38816" y="7212"/>
                      <a:pt x="38816" y="8420"/>
                      <a:pt x="38816" y="9024"/>
                    </a:cubicBezTo>
                    <a:cubicBezTo>
                      <a:pt x="38816" y="9628"/>
                      <a:pt x="38816" y="10233"/>
                      <a:pt x="38514" y="10837"/>
                    </a:cubicBezTo>
                    <a:cubicBezTo>
                      <a:pt x="37909" y="12045"/>
                      <a:pt x="36701" y="14461"/>
                      <a:pt x="34889" y="15066"/>
                    </a:cubicBezTo>
                    <a:cubicBezTo>
                      <a:pt x="32170" y="16274"/>
                      <a:pt x="27337" y="18992"/>
                      <a:pt x="28847" y="12649"/>
                    </a:cubicBezTo>
                    <a:cubicBezTo>
                      <a:pt x="28847" y="12649"/>
                      <a:pt x="32472" y="6306"/>
                      <a:pt x="26129" y="9326"/>
                    </a:cubicBezTo>
                    <a:cubicBezTo>
                      <a:pt x="20994" y="12347"/>
                      <a:pt x="16161" y="12951"/>
                      <a:pt x="14952" y="129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A90CEF71-EA49-4D6F-8103-C01B9A475CA7}"/>
                  </a:ext>
                </a:extLst>
              </p:cNvPr>
              <p:cNvSpPr/>
              <p:nvPr/>
            </p:nvSpPr>
            <p:spPr>
              <a:xfrm>
                <a:off x="2363395" y="4138057"/>
                <a:ext cx="87521" cy="151176"/>
              </a:xfrm>
              <a:custGeom>
                <a:avLst/>
                <a:gdLst>
                  <a:gd name="connsiteX0" fmla="*/ 24921 w 33227"/>
                  <a:gd name="connsiteY0" fmla="*/ 4632 h 57392"/>
                  <a:gd name="connsiteX1" fmla="*/ 23108 w 33227"/>
                  <a:gd name="connsiteY1" fmla="*/ 4028 h 57392"/>
                  <a:gd name="connsiteX2" fmla="*/ 22202 w 33227"/>
                  <a:gd name="connsiteY2" fmla="*/ 4028 h 57392"/>
                  <a:gd name="connsiteX3" fmla="*/ 17369 w 33227"/>
                  <a:gd name="connsiteY3" fmla="*/ 6142 h 57392"/>
                  <a:gd name="connsiteX4" fmla="*/ 16765 w 33227"/>
                  <a:gd name="connsiteY4" fmla="*/ 8559 h 57392"/>
                  <a:gd name="connsiteX5" fmla="*/ 17973 w 33227"/>
                  <a:gd name="connsiteY5" fmla="*/ 12486 h 57392"/>
                  <a:gd name="connsiteX6" fmla="*/ 18275 w 33227"/>
                  <a:gd name="connsiteY6" fmla="*/ 12788 h 57392"/>
                  <a:gd name="connsiteX7" fmla="*/ 20692 w 33227"/>
                  <a:gd name="connsiteY7" fmla="*/ 13392 h 57392"/>
                  <a:gd name="connsiteX8" fmla="*/ 20994 w 33227"/>
                  <a:gd name="connsiteY8" fmla="*/ 13996 h 57392"/>
                  <a:gd name="connsiteX9" fmla="*/ 20087 w 33227"/>
                  <a:gd name="connsiteY9" fmla="*/ 17621 h 57392"/>
                  <a:gd name="connsiteX10" fmla="*/ 18879 w 33227"/>
                  <a:gd name="connsiteY10" fmla="*/ 19131 h 57392"/>
                  <a:gd name="connsiteX11" fmla="*/ 12536 w 33227"/>
                  <a:gd name="connsiteY11" fmla="*/ 21850 h 57392"/>
                  <a:gd name="connsiteX12" fmla="*/ 6797 w 33227"/>
                  <a:gd name="connsiteY12" fmla="*/ 29402 h 57392"/>
                  <a:gd name="connsiteX13" fmla="*/ 8609 w 33227"/>
                  <a:gd name="connsiteY13" fmla="*/ 33933 h 57392"/>
                  <a:gd name="connsiteX14" fmla="*/ 7703 w 33227"/>
                  <a:gd name="connsiteY14" fmla="*/ 39370 h 57392"/>
                  <a:gd name="connsiteX15" fmla="*/ 5588 w 33227"/>
                  <a:gd name="connsiteY15" fmla="*/ 42088 h 57392"/>
                  <a:gd name="connsiteX16" fmla="*/ 5286 w 33227"/>
                  <a:gd name="connsiteY16" fmla="*/ 42693 h 57392"/>
                  <a:gd name="connsiteX17" fmla="*/ 4078 w 33227"/>
                  <a:gd name="connsiteY17" fmla="*/ 44203 h 57392"/>
                  <a:gd name="connsiteX18" fmla="*/ 2568 w 33227"/>
                  <a:gd name="connsiteY18" fmla="*/ 47224 h 57392"/>
                  <a:gd name="connsiteX19" fmla="*/ 2266 w 33227"/>
                  <a:gd name="connsiteY19" fmla="*/ 50848 h 57392"/>
                  <a:gd name="connsiteX20" fmla="*/ 6192 w 33227"/>
                  <a:gd name="connsiteY20" fmla="*/ 54171 h 57392"/>
                  <a:gd name="connsiteX21" fmla="*/ 11630 w 33227"/>
                  <a:gd name="connsiteY21" fmla="*/ 52359 h 57392"/>
                  <a:gd name="connsiteX22" fmla="*/ 12234 w 33227"/>
                  <a:gd name="connsiteY22" fmla="*/ 52057 h 57392"/>
                  <a:gd name="connsiteX23" fmla="*/ 16161 w 33227"/>
                  <a:gd name="connsiteY23" fmla="*/ 46015 h 57392"/>
                  <a:gd name="connsiteX24" fmla="*/ 24316 w 33227"/>
                  <a:gd name="connsiteY24" fmla="*/ 38464 h 57392"/>
                  <a:gd name="connsiteX25" fmla="*/ 26733 w 33227"/>
                  <a:gd name="connsiteY25" fmla="*/ 33328 h 57392"/>
                  <a:gd name="connsiteX26" fmla="*/ 26129 w 33227"/>
                  <a:gd name="connsiteY26" fmla="*/ 32724 h 57392"/>
                  <a:gd name="connsiteX27" fmla="*/ 18275 w 33227"/>
                  <a:gd name="connsiteY27" fmla="*/ 37860 h 57392"/>
                  <a:gd name="connsiteX28" fmla="*/ 17067 w 33227"/>
                  <a:gd name="connsiteY28" fmla="*/ 38162 h 57392"/>
                  <a:gd name="connsiteX29" fmla="*/ 17369 w 33227"/>
                  <a:gd name="connsiteY29" fmla="*/ 36953 h 57392"/>
                  <a:gd name="connsiteX30" fmla="*/ 18577 w 33227"/>
                  <a:gd name="connsiteY30" fmla="*/ 34537 h 57392"/>
                  <a:gd name="connsiteX31" fmla="*/ 21900 w 33227"/>
                  <a:gd name="connsiteY31" fmla="*/ 30006 h 57392"/>
                  <a:gd name="connsiteX32" fmla="*/ 25827 w 33227"/>
                  <a:gd name="connsiteY32" fmla="*/ 19735 h 57392"/>
                  <a:gd name="connsiteX33" fmla="*/ 29150 w 33227"/>
                  <a:gd name="connsiteY33" fmla="*/ 13392 h 57392"/>
                  <a:gd name="connsiteX34" fmla="*/ 29754 w 33227"/>
                  <a:gd name="connsiteY34" fmla="*/ 12788 h 57392"/>
                  <a:gd name="connsiteX35" fmla="*/ 33076 w 33227"/>
                  <a:gd name="connsiteY35" fmla="*/ 8559 h 57392"/>
                  <a:gd name="connsiteX36" fmla="*/ 32774 w 33227"/>
                  <a:gd name="connsiteY36" fmla="*/ 7351 h 57392"/>
                  <a:gd name="connsiteX37" fmla="*/ 30660 w 33227"/>
                  <a:gd name="connsiteY37" fmla="*/ 3122 h 57392"/>
                  <a:gd name="connsiteX38" fmla="*/ 27337 w 33227"/>
                  <a:gd name="connsiteY38" fmla="*/ 3424 h 57392"/>
                  <a:gd name="connsiteX39" fmla="*/ 27035 w 33227"/>
                  <a:gd name="connsiteY39" fmla="*/ 3726 h 57392"/>
                  <a:gd name="connsiteX40" fmla="*/ 25525 w 33227"/>
                  <a:gd name="connsiteY40" fmla="*/ 4330 h 57392"/>
                  <a:gd name="connsiteX41" fmla="*/ 24921 w 33227"/>
                  <a:gd name="connsiteY41" fmla="*/ 4632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3227" h="57392">
                    <a:moveTo>
                      <a:pt x="24921" y="4632"/>
                    </a:moveTo>
                    <a:lnTo>
                      <a:pt x="23108" y="4028"/>
                    </a:lnTo>
                    <a:cubicBezTo>
                      <a:pt x="22806" y="4028"/>
                      <a:pt x="22504" y="4028"/>
                      <a:pt x="22202" y="4028"/>
                    </a:cubicBezTo>
                    <a:lnTo>
                      <a:pt x="17369" y="6142"/>
                    </a:lnTo>
                    <a:cubicBezTo>
                      <a:pt x="17369" y="6142"/>
                      <a:pt x="16463" y="6747"/>
                      <a:pt x="16765" y="8559"/>
                    </a:cubicBezTo>
                    <a:cubicBezTo>
                      <a:pt x="17067" y="10069"/>
                      <a:pt x="17671" y="11882"/>
                      <a:pt x="17973" y="12486"/>
                    </a:cubicBezTo>
                    <a:cubicBezTo>
                      <a:pt x="17973" y="12788"/>
                      <a:pt x="18275" y="12788"/>
                      <a:pt x="18275" y="12788"/>
                    </a:cubicBezTo>
                    <a:lnTo>
                      <a:pt x="20692" y="13392"/>
                    </a:lnTo>
                    <a:cubicBezTo>
                      <a:pt x="20994" y="13392"/>
                      <a:pt x="20994" y="13694"/>
                      <a:pt x="20994" y="13996"/>
                    </a:cubicBezTo>
                    <a:lnTo>
                      <a:pt x="20087" y="17621"/>
                    </a:lnTo>
                    <a:cubicBezTo>
                      <a:pt x="20087" y="18225"/>
                      <a:pt x="19483" y="18829"/>
                      <a:pt x="18879" y="19131"/>
                    </a:cubicBezTo>
                    <a:lnTo>
                      <a:pt x="12536" y="21850"/>
                    </a:lnTo>
                    <a:cubicBezTo>
                      <a:pt x="12536" y="21850"/>
                      <a:pt x="8005" y="22756"/>
                      <a:pt x="6797" y="29402"/>
                    </a:cubicBezTo>
                    <a:cubicBezTo>
                      <a:pt x="6797" y="29402"/>
                      <a:pt x="7099" y="31516"/>
                      <a:pt x="8609" y="33933"/>
                    </a:cubicBezTo>
                    <a:cubicBezTo>
                      <a:pt x="10119" y="36349"/>
                      <a:pt x="9515" y="38464"/>
                      <a:pt x="7703" y="39370"/>
                    </a:cubicBezTo>
                    <a:cubicBezTo>
                      <a:pt x="6494" y="39974"/>
                      <a:pt x="5890" y="41484"/>
                      <a:pt x="5588" y="42088"/>
                    </a:cubicBezTo>
                    <a:cubicBezTo>
                      <a:pt x="5588" y="42391"/>
                      <a:pt x="5286" y="42391"/>
                      <a:pt x="5286" y="42693"/>
                    </a:cubicBezTo>
                    <a:lnTo>
                      <a:pt x="4078" y="44203"/>
                    </a:lnTo>
                    <a:cubicBezTo>
                      <a:pt x="3474" y="45109"/>
                      <a:pt x="2870" y="46015"/>
                      <a:pt x="2568" y="47224"/>
                    </a:cubicBezTo>
                    <a:cubicBezTo>
                      <a:pt x="2266" y="48130"/>
                      <a:pt x="2266" y="49640"/>
                      <a:pt x="2266" y="50848"/>
                    </a:cubicBezTo>
                    <a:cubicBezTo>
                      <a:pt x="2870" y="53869"/>
                      <a:pt x="1963" y="56890"/>
                      <a:pt x="6192" y="54171"/>
                    </a:cubicBezTo>
                    <a:cubicBezTo>
                      <a:pt x="10119" y="51755"/>
                      <a:pt x="7703" y="52661"/>
                      <a:pt x="11630" y="52359"/>
                    </a:cubicBezTo>
                    <a:cubicBezTo>
                      <a:pt x="11932" y="52359"/>
                      <a:pt x="11932" y="52359"/>
                      <a:pt x="12234" y="52057"/>
                    </a:cubicBezTo>
                    <a:cubicBezTo>
                      <a:pt x="12838" y="51150"/>
                      <a:pt x="15556" y="48130"/>
                      <a:pt x="16161" y="46015"/>
                    </a:cubicBezTo>
                    <a:cubicBezTo>
                      <a:pt x="17067" y="43599"/>
                      <a:pt x="24316" y="38464"/>
                      <a:pt x="24316" y="38464"/>
                    </a:cubicBezTo>
                    <a:cubicBezTo>
                      <a:pt x="24316" y="38464"/>
                      <a:pt x="26431" y="36047"/>
                      <a:pt x="26733" y="33328"/>
                    </a:cubicBezTo>
                    <a:cubicBezTo>
                      <a:pt x="26733" y="33026"/>
                      <a:pt x="26431" y="32724"/>
                      <a:pt x="26129" y="32724"/>
                    </a:cubicBezTo>
                    <a:lnTo>
                      <a:pt x="18275" y="37860"/>
                    </a:lnTo>
                    <a:cubicBezTo>
                      <a:pt x="17973" y="38162"/>
                      <a:pt x="17369" y="38162"/>
                      <a:pt x="17067" y="38162"/>
                    </a:cubicBezTo>
                    <a:cubicBezTo>
                      <a:pt x="16765" y="38162"/>
                      <a:pt x="16463" y="37557"/>
                      <a:pt x="17369" y="36953"/>
                    </a:cubicBezTo>
                    <a:cubicBezTo>
                      <a:pt x="17369" y="36953"/>
                      <a:pt x="18275" y="36047"/>
                      <a:pt x="18577" y="34537"/>
                    </a:cubicBezTo>
                    <a:cubicBezTo>
                      <a:pt x="19181" y="31516"/>
                      <a:pt x="21900" y="30006"/>
                      <a:pt x="21900" y="30006"/>
                    </a:cubicBezTo>
                    <a:cubicBezTo>
                      <a:pt x="21900" y="30006"/>
                      <a:pt x="25223" y="27589"/>
                      <a:pt x="25827" y="19735"/>
                    </a:cubicBezTo>
                    <a:cubicBezTo>
                      <a:pt x="25827" y="19735"/>
                      <a:pt x="25827" y="17319"/>
                      <a:pt x="29150" y="13392"/>
                    </a:cubicBezTo>
                    <a:cubicBezTo>
                      <a:pt x="29452" y="13090"/>
                      <a:pt x="29754" y="13090"/>
                      <a:pt x="29754" y="12788"/>
                    </a:cubicBezTo>
                    <a:cubicBezTo>
                      <a:pt x="30660" y="12184"/>
                      <a:pt x="32774" y="10976"/>
                      <a:pt x="33076" y="8559"/>
                    </a:cubicBezTo>
                    <a:cubicBezTo>
                      <a:pt x="33076" y="7955"/>
                      <a:pt x="33076" y="7653"/>
                      <a:pt x="32774" y="7351"/>
                    </a:cubicBezTo>
                    <a:cubicBezTo>
                      <a:pt x="32472" y="6747"/>
                      <a:pt x="31868" y="5538"/>
                      <a:pt x="30660" y="3122"/>
                    </a:cubicBezTo>
                    <a:cubicBezTo>
                      <a:pt x="30660" y="3122"/>
                      <a:pt x="30358" y="1007"/>
                      <a:pt x="27337" y="3424"/>
                    </a:cubicBezTo>
                    <a:cubicBezTo>
                      <a:pt x="27337" y="3424"/>
                      <a:pt x="27035" y="3726"/>
                      <a:pt x="27035" y="3726"/>
                    </a:cubicBezTo>
                    <a:lnTo>
                      <a:pt x="25525" y="4330"/>
                    </a:lnTo>
                    <a:cubicBezTo>
                      <a:pt x="25525" y="4934"/>
                      <a:pt x="25223" y="4934"/>
                      <a:pt x="24921" y="46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9676B540-D666-4D69-90E0-2FDF4357239E}"/>
                  </a:ext>
                </a:extLst>
              </p:cNvPr>
              <p:cNvSpPr/>
              <p:nvPr/>
            </p:nvSpPr>
            <p:spPr>
              <a:xfrm>
                <a:off x="2405516" y="4153758"/>
                <a:ext cx="151176" cy="151176"/>
              </a:xfrm>
              <a:custGeom>
                <a:avLst/>
                <a:gdLst>
                  <a:gd name="connsiteX0" fmla="*/ 43063 w 57392"/>
                  <a:gd name="connsiteY0" fmla="*/ 2295 h 57392"/>
                  <a:gd name="connsiteX1" fmla="*/ 44876 w 57392"/>
                  <a:gd name="connsiteY1" fmla="*/ 6524 h 57392"/>
                  <a:gd name="connsiteX2" fmla="*/ 43970 w 57392"/>
                  <a:gd name="connsiteY2" fmla="*/ 7430 h 57392"/>
                  <a:gd name="connsiteX3" fmla="*/ 40647 w 57392"/>
                  <a:gd name="connsiteY3" fmla="*/ 11961 h 57392"/>
                  <a:gd name="connsiteX4" fmla="*/ 47897 w 57392"/>
                  <a:gd name="connsiteY4" fmla="*/ 7732 h 57392"/>
                  <a:gd name="connsiteX5" fmla="*/ 48803 w 57392"/>
                  <a:gd name="connsiteY5" fmla="*/ 4712 h 57392"/>
                  <a:gd name="connsiteX6" fmla="*/ 51219 w 57392"/>
                  <a:gd name="connsiteY6" fmla="*/ 2597 h 57392"/>
                  <a:gd name="connsiteX7" fmla="*/ 52126 w 57392"/>
                  <a:gd name="connsiteY7" fmla="*/ 2899 h 57392"/>
                  <a:gd name="connsiteX8" fmla="*/ 56657 w 57392"/>
                  <a:gd name="connsiteY8" fmla="*/ 7732 h 57392"/>
                  <a:gd name="connsiteX9" fmla="*/ 56959 w 57392"/>
                  <a:gd name="connsiteY9" fmla="*/ 9243 h 57392"/>
                  <a:gd name="connsiteX10" fmla="*/ 55146 w 57392"/>
                  <a:gd name="connsiteY10" fmla="*/ 13472 h 57392"/>
                  <a:gd name="connsiteX11" fmla="*/ 53938 w 57392"/>
                  <a:gd name="connsiteY11" fmla="*/ 14680 h 57392"/>
                  <a:gd name="connsiteX12" fmla="*/ 51521 w 57392"/>
                  <a:gd name="connsiteY12" fmla="*/ 15888 h 57392"/>
                  <a:gd name="connsiteX13" fmla="*/ 49709 w 57392"/>
                  <a:gd name="connsiteY13" fmla="*/ 18003 h 57392"/>
                  <a:gd name="connsiteX14" fmla="*/ 40043 w 57392"/>
                  <a:gd name="connsiteY14" fmla="*/ 30085 h 57392"/>
                  <a:gd name="connsiteX15" fmla="*/ 32491 w 57392"/>
                  <a:gd name="connsiteY15" fmla="*/ 30689 h 57392"/>
                  <a:gd name="connsiteX16" fmla="*/ 32189 w 57392"/>
                  <a:gd name="connsiteY16" fmla="*/ 30991 h 57392"/>
                  <a:gd name="connsiteX17" fmla="*/ 31585 w 57392"/>
                  <a:gd name="connsiteY17" fmla="*/ 33106 h 57392"/>
                  <a:gd name="connsiteX18" fmla="*/ 31887 w 57392"/>
                  <a:gd name="connsiteY18" fmla="*/ 33408 h 57392"/>
                  <a:gd name="connsiteX19" fmla="*/ 34001 w 57392"/>
                  <a:gd name="connsiteY19" fmla="*/ 33710 h 57392"/>
                  <a:gd name="connsiteX20" fmla="*/ 35210 w 57392"/>
                  <a:gd name="connsiteY20" fmla="*/ 34012 h 57392"/>
                  <a:gd name="connsiteX21" fmla="*/ 37324 w 57392"/>
                  <a:gd name="connsiteY21" fmla="*/ 35825 h 57392"/>
                  <a:gd name="connsiteX22" fmla="*/ 37626 w 57392"/>
                  <a:gd name="connsiteY22" fmla="*/ 38241 h 57392"/>
                  <a:gd name="connsiteX23" fmla="*/ 36418 w 57392"/>
                  <a:gd name="connsiteY23" fmla="*/ 38543 h 57392"/>
                  <a:gd name="connsiteX24" fmla="*/ 29168 w 57392"/>
                  <a:gd name="connsiteY24" fmla="*/ 40356 h 57392"/>
                  <a:gd name="connsiteX25" fmla="*/ 28262 w 57392"/>
                  <a:gd name="connsiteY25" fmla="*/ 41262 h 57392"/>
                  <a:gd name="connsiteX26" fmla="*/ 27658 w 57392"/>
                  <a:gd name="connsiteY26" fmla="*/ 43980 h 57392"/>
                  <a:gd name="connsiteX27" fmla="*/ 27960 w 57392"/>
                  <a:gd name="connsiteY27" fmla="*/ 44282 h 57392"/>
                  <a:gd name="connsiteX28" fmla="*/ 36116 w 57392"/>
                  <a:gd name="connsiteY28" fmla="*/ 44887 h 57392"/>
                  <a:gd name="connsiteX29" fmla="*/ 37022 w 57392"/>
                  <a:gd name="connsiteY29" fmla="*/ 45491 h 57392"/>
                  <a:gd name="connsiteX30" fmla="*/ 39439 w 57392"/>
                  <a:gd name="connsiteY30" fmla="*/ 48813 h 57392"/>
                  <a:gd name="connsiteX31" fmla="*/ 40345 w 57392"/>
                  <a:gd name="connsiteY31" fmla="*/ 49418 h 57392"/>
                  <a:gd name="connsiteX32" fmla="*/ 41855 w 57392"/>
                  <a:gd name="connsiteY32" fmla="*/ 52136 h 57392"/>
                  <a:gd name="connsiteX33" fmla="*/ 40949 w 57392"/>
                  <a:gd name="connsiteY33" fmla="*/ 53646 h 57392"/>
                  <a:gd name="connsiteX34" fmla="*/ 39439 w 57392"/>
                  <a:gd name="connsiteY34" fmla="*/ 55157 h 57392"/>
                  <a:gd name="connsiteX35" fmla="*/ 37928 w 57392"/>
                  <a:gd name="connsiteY35" fmla="*/ 55459 h 57392"/>
                  <a:gd name="connsiteX36" fmla="*/ 11951 w 57392"/>
                  <a:gd name="connsiteY36" fmla="*/ 51834 h 57392"/>
                  <a:gd name="connsiteX37" fmla="*/ 6513 w 57392"/>
                  <a:gd name="connsiteY37" fmla="*/ 53042 h 57392"/>
                  <a:gd name="connsiteX38" fmla="*/ 4399 w 57392"/>
                  <a:gd name="connsiteY38" fmla="*/ 51532 h 57392"/>
                  <a:gd name="connsiteX39" fmla="*/ 2586 w 57392"/>
                  <a:gd name="connsiteY39" fmla="*/ 47001 h 57392"/>
                  <a:gd name="connsiteX40" fmla="*/ 3795 w 57392"/>
                  <a:gd name="connsiteY40" fmla="*/ 45189 h 57392"/>
                  <a:gd name="connsiteX41" fmla="*/ 4701 w 57392"/>
                  <a:gd name="connsiteY41" fmla="*/ 44887 h 57392"/>
                  <a:gd name="connsiteX42" fmla="*/ 9534 w 57392"/>
                  <a:gd name="connsiteY42" fmla="*/ 44584 h 57392"/>
                  <a:gd name="connsiteX43" fmla="*/ 11044 w 57392"/>
                  <a:gd name="connsiteY43" fmla="*/ 44584 h 57392"/>
                  <a:gd name="connsiteX44" fmla="*/ 16784 w 57392"/>
                  <a:gd name="connsiteY44" fmla="*/ 44282 h 57392"/>
                  <a:gd name="connsiteX45" fmla="*/ 17992 w 57392"/>
                  <a:gd name="connsiteY45" fmla="*/ 43074 h 57392"/>
                  <a:gd name="connsiteX46" fmla="*/ 17992 w 57392"/>
                  <a:gd name="connsiteY46" fmla="*/ 42470 h 57392"/>
                  <a:gd name="connsiteX47" fmla="*/ 17690 w 57392"/>
                  <a:gd name="connsiteY47" fmla="*/ 41866 h 57392"/>
                  <a:gd name="connsiteX48" fmla="*/ 15575 w 57392"/>
                  <a:gd name="connsiteY48" fmla="*/ 41262 h 57392"/>
                  <a:gd name="connsiteX49" fmla="*/ 14971 w 57392"/>
                  <a:gd name="connsiteY49" fmla="*/ 41564 h 57392"/>
                  <a:gd name="connsiteX50" fmla="*/ 10742 w 57392"/>
                  <a:gd name="connsiteY50" fmla="*/ 40053 h 57392"/>
                  <a:gd name="connsiteX51" fmla="*/ 14065 w 57392"/>
                  <a:gd name="connsiteY51" fmla="*/ 37033 h 57392"/>
                  <a:gd name="connsiteX52" fmla="*/ 15877 w 57392"/>
                  <a:gd name="connsiteY52" fmla="*/ 36731 h 57392"/>
                  <a:gd name="connsiteX53" fmla="*/ 20408 w 57392"/>
                  <a:gd name="connsiteY53" fmla="*/ 35522 h 57392"/>
                  <a:gd name="connsiteX54" fmla="*/ 22221 w 57392"/>
                  <a:gd name="connsiteY54" fmla="*/ 33408 h 57392"/>
                  <a:gd name="connsiteX55" fmla="*/ 22825 w 57392"/>
                  <a:gd name="connsiteY55" fmla="*/ 31294 h 57392"/>
                  <a:gd name="connsiteX56" fmla="*/ 22523 w 57392"/>
                  <a:gd name="connsiteY56" fmla="*/ 30689 h 57392"/>
                  <a:gd name="connsiteX57" fmla="*/ 18898 w 57392"/>
                  <a:gd name="connsiteY57" fmla="*/ 30689 h 57392"/>
                  <a:gd name="connsiteX58" fmla="*/ 12253 w 57392"/>
                  <a:gd name="connsiteY58" fmla="*/ 26158 h 57392"/>
                  <a:gd name="connsiteX59" fmla="*/ 13461 w 57392"/>
                  <a:gd name="connsiteY59" fmla="*/ 24044 h 57392"/>
                  <a:gd name="connsiteX60" fmla="*/ 15877 w 57392"/>
                  <a:gd name="connsiteY60" fmla="*/ 17700 h 57392"/>
                  <a:gd name="connsiteX61" fmla="*/ 22221 w 57392"/>
                  <a:gd name="connsiteY61" fmla="*/ 3503 h 57392"/>
                  <a:gd name="connsiteX62" fmla="*/ 23127 w 57392"/>
                  <a:gd name="connsiteY62" fmla="*/ 3201 h 57392"/>
                  <a:gd name="connsiteX63" fmla="*/ 25846 w 57392"/>
                  <a:gd name="connsiteY63" fmla="*/ 3805 h 57392"/>
                  <a:gd name="connsiteX64" fmla="*/ 28564 w 57392"/>
                  <a:gd name="connsiteY64" fmla="*/ 4107 h 57392"/>
                  <a:gd name="connsiteX65" fmla="*/ 43063 w 57392"/>
                  <a:gd name="connsiteY65" fmla="*/ 2295 h 57392"/>
                  <a:gd name="connsiteX66" fmla="*/ 27658 w 57392"/>
                  <a:gd name="connsiteY66" fmla="*/ 10149 h 57392"/>
                  <a:gd name="connsiteX67" fmla="*/ 25846 w 57392"/>
                  <a:gd name="connsiteY67" fmla="*/ 11357 h 57392"/>
                  <a:gd name="connsiteX68" fmla="*/ 25242 w 57392"/>
                  <a:gd name="connsiteY68" fmla="*/ 14076 h 57392"/>
                  <a:gd name="connsiteX69" fmla="*/ 26148 w 57392"/>
                  <a:gd name="connsiteY69" fmla="*/ 16190 h 57392"/>
                  <a:gd name="connsiteX70" fmla="*/ 29168 w 57392"/>
                  <a:gd name="connsiteY70" fmla="*/ 15284 h 57392"/>
                  <a:gd name="connsiteX71" fmla="*/ 30075 w 57392"/>
                  <a:gd name="connsiteY71" fmla="*/ 12867 h 57392"/>
                  <a:gd name="connsiteX72" fmla="*/ 29168 w 57392"/>
                  <a:gd name="connsiteY72" fmla="*/ 11055 h 57392"/>
                  <a:gd name="connsiteX73" fmla="*/ 27658 w 57392"/>
                  <a:gd name="connsiteY73" fmla="*/ 10149 h 57392"/>
                  <a:gd name="connsiteX74" fmla="*/ 41251 w 57392"/>
                  <a:gd name="connsiteY74" fmla="*/ 16190 h 57392"/>
                  <a:gd name="connsiteX75" fmla="*/ 39137 w 57392"/>
                  <a:gd name="connsiteY75" fmla="*/ 16794 h 57392"/>
                  <a:gd name="connsiteX76" fmla="*/ 36720 w 57392"/>
                  <a:gd name="connsiteY76" fmla="*/ 20419 h 57392"/>
                  <a:gd name="connsiteX77" fmla="*/ 40345 w 57392"/>
                  <a:gd name="connsiteY77" fmla="*/ 20419 h 57392"/>
                  <a:gd name="connsiteX78" fmla="*/ 41553 w 57392"/>
                  <a:gd name="connsiteY78" fmla="*/ 19815 h 57392"/>
                  <a:gd name="connsiteX79" fmla="*/ 42459 w 57392"/>
                  <a:gd name="connsiteY79" fmla="*/ 17096 h 57392"/>
                  <a:gd name="connsiteX80" fmla="*/ 41251 w 57392"/>
                  <a:gd name="connsiteY80" fmla="*/ 16190 h 57392"/>
                  <a:gd name="connsiteX81" fmla="*/ 25242 w 57392"/>
                  <a:gd name="connsiteY81" fmla="*/ 20117 h 57392"/>
                  <a:gd name="connsiteX82" fmla="*/ 23127 w 57392"/>
                  <a:gd name="connsiteY82" fmla="*/ 21627 h 57392"/>
                  <a:gd name="connsiteX83" fmla="*/ 24939 w 57392"/>
                  <a:gd name="connsiteY83" fmla="*/ 22836 h 57392"/>
                  <a:gd name="connsiteX84" fmla="*/ 27054 w 57392"/>
                  <a:gd name="connsiteY84" fmla="*/ 21627 h 57392"/>
                  <a:gd name="connsiteX85" fmla="*/ 26752 w 57392"/>
                  <a:gd name="connsiteY85" fmla="*/ 20419 h 57392"/>
                  <a:gd name="connsiteX86" fmla="*/ 25242 w 57392"/>
                  <a:gd name="connsiteY86" fmla="*/ 20117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57392" h="57392">
                    <a:moveTo>
                      <a:pt x="43063" y="2295"/>
                    </a:moveTo>
                    <a:cubicBezTo>
                      <a:pt x="46688" y="2295"/>
                      <a:pt x="45480" y="5316"/>
                      <a:pt x="44876" y="6524"/>
                    </a:cubicBezTo>
                    <a:cubicBezTo>
                      <a:pt x="44574" y="6826"/>
                      <a:pt x="44272" y="7128"/>
                      <a:pt x="43970" y="7430"/>
                    </a:cubicBezTo>
                    <a:cubicBezTo>
                      <a:pt x="42157" y="8336"/>
                      <a:pt x="36116" y="11659"/>
                      <a:pt x="40647" y="11961"/>
                    </a:cubicBezTo>
                    <a:cubicBezTo>
                      <a:pt x="45782" y="12263"/>
                      <a:pt x="47897" y="7732"/>
                      <a:pt x="47897" y="7732"/>
                    </a:cubicBezTo>
                    <a:cubicBezTo>
                      <a:pt x="47897" y="7732"/>
                      <a:pt x="48501" y="6826"/>
                      <a:pt x="48803" y="4712"/>
                    </a:cubicBezTo>
                    <a:cubicBezTo>
                      <a:pt x="49105" y="3201"/>
                      <a:pt x="50313" y="2597"/>
                      <a:pt x="51219" y="2597"/>
                    </a:cubicBezTo>
                    <a:cubicBezTo>
                      <a:pt x="51521" y="2597"/>
                      <a:pt x="52126" y="2597"/>
                      <a:pt x="52126" y="2899"/>
                    </a:cubicBezTo>
                    <a:lnTo>
                      <a:pt x="56657" y="7732"/>
                    </a:lnTo>
                    <a:cubicBezTo>
                      <a:pt x="56959" y="8034"/>
                      <a:pt x="57261" y="8941"/>
                      <a:pt x="56959" y="9243"/>
                    </a:cubicBezTo>
                    <a:lnTo>
                      <a:pt x="55146" y="13472"/>
                    </a:lnTo>
                    <a:cubicBezTo>
                      <a:pt x="54844" y="14076"/>
                      <a:pt x="54542" y="14378"/>
                      <a:pt x="53938" y="14680"/>
                    </a:cubicBezTo>
                    <a:lnTo>
                      <a:pt x="51521" y="15888"/>
                    </a:lnTo>
                    <a:cubicBezTo>
                      <a:pt x="50615" y="16492"/>
                      <a:pt x="50011" y="17096"/>
                      <a:pt x="49709" y="18003"/>
                    </a:cubicBezTo>
                    <a:cubicBezTo>
                      <a:pt x="48199" y="21627"/>
                      <a:pt x="43970" y="30991"/>
                      <a:pt x="40043" y="30085"/>
                    </a:cubicBezTo>
                    <a:cubicBezTo>
                      <a:pt x="36116" y="28877"/>
                      <a:pt x="33397" y="30085"/>
                      <a:pt x="32491" y="30689"/>
                    </a:cubicBezTo>
                    <a:cubicBezTo>
                      <a:pt x="32491" y="30689"/>
                      <a:pt x="32189" y="30991"/>
                      <a:pt x="32189" y="30991"/>
                    </a:cubicBezTo>
                    <a:lnTo>
                      <a:pt x="31585" y="33106"/>
                    </a:lnTo>
                    <a:cubicBezTo>
                      <a:pt x="31585" y="33408"/>
                      <a:pt x="31585" y="33408"/>
                      <a:pt x="31887" y="33408"/>
                    </a:cubicBezTo>
                    <a:lnTo>
                      <a:pt x="34001" y="33710"/>
                    </a:lnTo>
                    <a:cubicBezTo>
                      <a:pt x="34606" y="33710"/>
                      <a:pt x="34908" y="34012"/>
                      <a:pt x="35210" y="34012"/>
                    </a:cubicBezTo>
                    <a:cubicBezTo>
                      <a:pt x="35814" y="34314"/>
                      <a:pt x="36418" y="34918"/>
                      <a:pt x="37324" y="35825"/>
                    </a:cubicBezTo>
                    <a:cubicBezTo>
                      <a:pt x="39137" y="37939"/>
                      <a:pt x="37928" y="38241"/>
                      <a:pt x="37626" y="38241"/>
                    </a:cubicBezTo>
                    <a:cubicBezTo>
                      <a:pt x="37324" y="38241"/>
                      <a:pt x="36720" y="38241"/>
                      <a:pt x="36418" y="38543"/>
                    </a:cubicBezTo>
                    <a:lnTo>
                      <a:pt x="29168" y="40356"/>
                    </a:lnTo>
                    <a:cubicBezTo>
                      <a:pt x="28866" y="40356"/>
                      <a:pt x="28564" y="40658"/>
                      <a:pt x="28262" y="41262"/>
                    </a:cubicBezTo>
                    <a:lnTo>
                      <a:pt x="27658" y="43980"/>
                    </a:lnTo>
                    <a:cubicBezTo>
                      <a:pt x="27658" y="44282"/>
                      <a:pt x="27658" y="44282"/>
                      <a:pt x="27960" y="44282"/>
                    </a:cubicBezTo>
                    <a:lnTo>
                      <a:pt x="36116" y="44887"/>
                    </a:lnTo>
                    <a:cubicBezTo>
                      <a:pt x="36418" y="44887"/>
                      <a:pt x="36720" y="45189"/>
                      <a:pt x="37022" y="45491"/>
                    </a:cubicBezTo>
                    <a:lnTo>
                      <a:pt x="39439" y="48813"/>
                    </a:lnTo>
                    <a:cubicBezTo>
                      <a:pt x="39741" y="49115"/>
                      <a:pt x="40043" y="49418"/>
                      <a:pt x="40345" y="49418"/>
                    </a:cubicBezTo>
                    <a:cubicBezTo>
                      <a:pt x="42157" y="50022"/>
                      <a:pt x="42157" y="51230"/>
                      <a:pt x="41855" y="52136"/>
                    </a:cubicBezTo>
                    <a:cubicBezTo>
                      <a:pt x="41553" y="52740"/>
                      <a:pt x="41251" y="53344"/>
                      <a:pt x="40949" y="53646"/>
                    </a:cubicBezTo>
                    <a:lnTo>
                      <a:pt x="39439" y="55157"/>
                    </a:lnTo>
                    <a:cubicBezTo>
                      <a:pt x="39137" y="55459"/>
                      <a:pt x="38532" y="55761"/>
                      <a:pt x="37928" y="55459"/>
                    </a:cubicBezTo>
                    <a:cubicBezTo>
                      <a:pt x="34001" y="54251"/>
                      <a:pt x="17388" y="50022"/>
                      <a:pt x="11951" y="51834"/>
                    </a:cubicBezTo>
                    <a:cubicBezTo>
                      <a:pt x="9232" y="52740"/>
                      <a:pt x="7722" y="53042"/>
                      <a:pt x="6513" y="53042"/>
                    </a:cubicBezTo>
                    <a:cubicBezTo>
                      <a:pt x="5607" y="53042"/>
                      <a:pt x="4701" y="52438"/>
                      <a:pt x="4399" y="51532"/>
                    </a:cubicBezTo>
                    <a:cubicBezTo>
                      <a:pt x="4097" y="50626"/>
                      <a:pt x="3493" y="49115"/>
                      <a:pt x="2586" y="47001"/>
                    </a:cubicBezTo>
                    <a:cubicBezTo>
                      <a:pt x="1680" y="44887"/>
                      <a:pt x="2889" y="44887"/>
                      <a:pt x="3795" y="45189"/>
                    </a:cubicBezTo>
                    <a:cubicBezTo>
                      <a:pt x="4097" y="45189"/>
                      <a:pt x="4399" y="45189"/>
                      <a:pt x="4701" y="44887"/>
                    </a:cubicBezTo>
                    <a:cubicBezTo>
                      <a:pt x="5909" y="43980"/>
                      <a:pt x="8326" y="44282"/>
                      <a:pt x="9534" y="44584"/>
                    </a:cubicBezTo>
                    <a:cubicBezTo>
                      <a:pt x="10138" y="44584"/>
                      <a:pt x="10440" y="44584"/>
                      <a:pt x="11044" y="44584"/>
                    </a:cubicBezTo>
                    <a:lnTo>
                      <a:pt x="16784" y="44282"/>
                    </a:lnTo>
                    <a:cubicBezTo>
                      <a:pt x="17388" y="44282"/>
                      <a:pt x="17992" y="43678"/>
                      <a:pt x="17992" y="43074"/>
                    </a:cubicBezTo>
                    <a:lnTo>
                      <a:pt x="17992" y="42470"/>
                    </a:lnTo>
                    <a:cubicBezTo>
                      <a:pt x="17992" y="42168"/>
                      <a:pt x="17992" y="41866"/>
                      <a:pt x="17690" y="41866"/>
                    </a:cubicBezTo>
                    <a:lnTo>
                      <a:pt x="15575" y="41262"/>
                    </a:lnTo>
                    <a:cubicBezTo>
                      <a:pt x="15273" y="41262"/>
                      <a:pt x="14971" y="41262"/>
                      <a:pt x="14971" y="41564"/>
                    </a:cubicBezTo>
                    <a:cubicBezTo>
                      <a:pt x="14367" y="42168"/>
                      <a:pt x="13159" y="43074"/>
                      <a:pt x="10742" y="40053"/>
                    </a:cubicBezTo>
                    <a:cubicBezTo>
                      <a:pt x="8326" y="36731"/>
                      <a:pt x="12253" y="36731"/>
                      <a:pt x="14065" y="37033"/>
                    </a:cubicBezTo>
                    <a:cubicBezTo>
                      <a:pt x="14669" y="37033"/>
                      <a:pt x="15273" y="37033"/>
                      <a:pt x="15877" y="36731"/>
                    </a:cubicBezTo>
                    <a:lnTo>
                      <a:pt x="20408" y="35522"/>
                    </a:lnTo>
                    <a:cubicBezTo>
                      <a:pt x="21315" y="35220"/>
                      <a:pt x="22221" y="34616"/>
                      <a:pt x="22221" y="33408"/>
                    </a:cubicBezTo>
                    <a:lnTo>
                      <a:pt x="22825" y="31294"/>
                    </a:lnTo>
                    <a:cubicBezTo>
                      <a:pt x="22825" y="30991"/>
                      <a:pt x="22825" y="30689"/>
                      <a:pt x="22523" y="30689"/>
                    </a:cubicBezTo>
                    <a:cubicBezTo>
                      <a:pt x="21919" y="30387"/>
                      <a:pt x="21013" y="30387"/>
                      <a:pt x="18898" y="30689"/>
                    </a:cubicBezTo>
                    <a:cubicBezTo>
                      <a:pt x="14669" y="31294"/>
                      <a:pt x="13159" y="28575"/>
                      <a:pt x="12253" y="26158"/>
                    </a:cubicBezTo>
                    <a:cubicBezTo>
                      <a:pt x="11346" y="23742"/>
                      <a:pt x="13461" y="24044"/>
                      <a:pt x="13461" y="24044"/>
                    </a:cubicBezTo>
                    <a:cubicBezTo>
                      <a:pt x="13461" y="24044"/>
                      <a:pt x="16179" y="26158"/>
                      <a:pt x="15877" y="17700"/>
                    </a:cubicBezTo>
                    <a:cubicBezTo>
                      <a:pt x="15575" y="10451"/>
                      <a:pt x="20711" y="5014"/>
                      <a:pt x="22221" y="3503"/>
                    </a:cubicBezTo>
                    <a:cubicBezTo>
                      <a:pt x="22523" y="3201"/>
                      <a:pt x="22825" y="3201"/>
                      <a:pt x="23127" y="3201"/>
                    </a:cubicBezTo>
                    <a:cubicBezTo>
                      <a:pt x="23731" y="3503"/>
                      <a:pt x="24637" y="3503"/>
                      <a:pt x="25846" y="3805"/>
                    </a:cubicBezTo>
                    <a:cubicBezTo>
                      <a:pt x="27960" y="4107"/>
                      <a:pt x="28564" y="4107"/>
                      <a:pt x="28564" y="4107"/>
                    </a:cubicBezTo>
                    <a:cubicBezTo>
                      <a:pt x="28564" y="4107"/>
                      <a:pt x="38532" y="1993"/>
                      <a:pt x="43063" y="2295"/>
                    </a:cubicBezTo>
                    <a:close/>
                    <a:moveTo>
                      <a:pt x="27658" y="10149"/>
                    </a:moveTo>
                    <a:cubicBezTo>
                      <a:pt x="27658" y="10149"/>
                      <a:pt x="26450" y="9847"/>
                      <a:pt x="25846" y="11357"/>
                    </a:cubicBezTo>
                    <a:cubicBezTo>
                      <a:pt x="25544" y="12263"/>
                      <a:pt x="25242" y="13169"/>
                      <a:pt x="25242" y="14076"/>
                    </a:cubicBezTo>
                    <a:cubicBezTo>
                      <a:pt x="24939" y="14982"/>
                      <a:pt x="25544" y="15888"/>
                      <a:pt x="26148" y="16190"/>
                    </a:cubicBezTo>
                    <a:cubicBezTo>
                      <a:pt x="27054" y="16794"/>
                      <a:pt x="28262" y="16794"/>
                      <a:pt x="29168" y="15284"/>
                    </a:cubicBezTo>
                    <a:cubicBezTo>
                      <a:pt x="29773" y="14378"/>
                      <a:pt x="29773" y="13472"/>
                      <a:pt x="30075" y="12867"/>
                    </a:cubicBezTo>
                    <a:cubicBezTo>
                      <a:pt x="30377" y="11961"/>
                      <a:pt x="30075" y="11357"/>
                      <a:pt x="29168" y="11055"/>
                    </a:cubicBezTo>
                    <a:lnTo>
                      <a:pt x="27658" y="10149"/>
                    </a:lnTo>
                    <a:close/>
                    <a:moveTo>
                      <a:pt x="41251" y="16190"/>
                    </a:moveTo>
                    <a:cubicBezTo>
                      <a:pt x="40647" y="15888"/>
                      <a:pt x="39741" y="16190"/>
                      <a:pt x="39137" y="16794"/>
                    </a:cubicBezTo>
                    <a:cubicBezTo>
                      <a:pt x="38230" y="17700"/>
                      <a:pt x="37022" y="19513"/>
                      <a:pt x="36720" y="20419"/>
                    </a:cubicBezTo>
                    <a:cubicBezTo>
                      <a:pt x="36418" y="21627"/>
                      <a:pt x="39137" y="20721"/>
                      <a:pt x="40345" y="20419"/>
                    </a:cubicBezTo>
                    <a:cubicBezTo>
                      <a:pt x="40647" y="20117"/>
                      <a:pt x="41251" y="20117"/>
                      <a:pt x="41553" y="19815"/>
                    </a:cubicBezTo>
                    <a:cubicBezTo>
                      <a:pt x="42459" y="19211"/>
                      <a:pt x="43668" y="17700"/>
                      <a:pt x="42459" y="17096"/>
                    </a:cubicBezTo>
                    <a:cubicBezTo>
                      <a:pt x="42157" y="16492"/>
                      <a:pt x="41553" y="16492"/>
                      <a:pt x="41251" y="16190"/>
                    </a:cubicBezTo>
                    <a:close/>
                    <a:moveTo>
                      <a:pt x="25242" y="20117"/>
                    </a:moveTo>
                    <a:cubicBezTo>
                      <a:pt x="25242" y="20117"/>
                      <a:pt x="23429" y="19815"/>
                      <a:pt x="23127" y="21627"/>
                    </a:cubicBezTo>
                    <a:cubicBezTo>
                      <a:pt x="22825" y="22836"/>
                      <a:pt x="24033" y="22836"/>
                      <a:pt x="24939" y="22836"/>
                    </a:cubicBezTo>
                    <a:cubicBezTo>
                      <a:pt x="25846" y="22836"/>
                      <a:pt x="26450" y="22231"/>
                      <a:pt x="27054" y="21627"/>
                    </a:cubicBezTo>
                    <a:cubicBezTo>
                      <a:pt x="27356" y="21023"/>
                      <a:pt x="27658" y="20721"/>
                      <a:pt x="26752" y="20419"/>
                    </a:cubicBezTo>
                    <a:cubicBezTo>
                      <a:pt x="25242" y="20117"/>
                      <a:pt x="25242" y="20117"/>
                      <a:pt x="25242" y="20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3B53CFA9-B2A1-4792-9B47-67EB7E09603C}"/>
                  </a:ext>
                </a:extLst>
              </p:cNvPr>
              <p:cNvSpPr/>
              <p:nvPr/>
            </p:nvSpPr>
            <p:spPr>
              <a:xfrm>
                <a:off x="2664155" y="4180470"/>
                <a:ext cx="151176" cy="111391"/>
              </a:xfrm>
              <a:custGeom>
                <a:avLst/>
                <a:gdLst>
                  <a:gd name="connsiteX0" fmla="*/ 24316 w 57392"/>
                  <a:gd name="connsiteY0" fmla="*/ 16017 h 42289"/>
                  <a:gd name="connsiteX1" fmla="*/ 25223 w 57392"/>
                  <a:gd name="connsiteY1" fmla="*/ 16924 h 42289"/>
                  <a:gd name="connsiteX2" fmla="*/ 24014 w 57392"/>
                  <a:gd name="connsiteY2" fmla="*/ 23267 h 42289"/>
                  <a:gd name="connsiteX3" fmla="*/ 10119 w 57392"/>
                  <a:gd name="connsiteY3" fmla="*/ 29308 h 42289"/>
                  <a:gd name="connsiteX4" fmla="*/ 6192 w 57392"/>
                  <a:gd name="connsiteY4" fmla="*/ 29912 h 42289"/>
                  <a:gd name="connsiteX5" fmla="*/ 2266 w 57392"/>
                  <a:gd name="connsiteY5" fmla="*/ 32933 h 42289"/>
                  <a:gd name="connsiteX6" fmla="*/ 2266 w 57392"/>
                  <a:gd name="connsiteY6" fmla="*/ 34141 h 42289"/>
                  <a:gd name="connsiteX7" fmla="*/ 4078 w 57392"/>
                  <a:gd name="connsiteY7" fmla="*/ 39277 h 42289"/>
                  <a:gd name="connsiteX8" fmla="*/ 6797 w 57392"/>
                  <a:gd name="connsiteY8" fmla="*/ 41995 h 42289"/>
                  <a:gd name="connsiteX9" fmla="*/ 9213 w 57392"/>
                  <a:gd name="connsiteY9" fmla="*/ 42901 h 42289"/>
                  <a:gd name="connsiteX10" fmla="*/ 11025 w 57392"/>
                  <a:gd name="connsiteY10" fmla="*/ 41995 h 42289"/>
                  <a:gd name="connsiteX11" fmla="*/ 12234 w 57392"/>
                  <a:gd name="connsiteY11" fmla="*/ 40787 h 42289"/>
                  <a:gd name="connsiteX12" fmla="*/ 49388 w 57392"/>
                  <a:gd name="connsiteY12" fmla="*/ 29912 h 42289"/>
                  <a:gd name="connsiteX13" fmla="*/ 51503 w 57392"/>
                  <a:gd name="connsiteY13" fmla="*/ 29006 h 42289"/>
                  <a:gd name="connsiteX14" fmla="*/ 56638 w 57392"/>
                  <a:gd name="connsiteY14" fmla="*/ 23871 h 42289"/>
                  <a:gd name="connsiteX15" fmla="*/ 56940 w 57392"/>
                  <a:gd name="connsiteY15" fmla="*/ 22361 h 42289"/>
                  <a:gd name="connsiteX16" fmla="*/ 54825 w 57392"/>
                  <a:gd name="connsiteY16" fmla="*/ 19642 h 42289"/>
                  <a:gd name="connsiteX17" fmla="*/ 44555 w 57392"/>
                  <a:gd name="connsiteY17" fmla="*/ 19340 h 42289"/>
                  <a:gd name="connsiteX18" fmla="*/ 42743 w 57392"/>
                  <a:gd name="connsiteY18" fmla="*/ 19642 h 42289"/>
                  <a:gd name="connsiteX19" fmla="*/ 39722 w 57392"/>
                  <a:gd name="connsiteY19" fmla="*/ 19642 h 42289"/>
                  <a:gd name="connsiteX20" fmla="*/ 38816 w 57392"/>
                  <a:gd name="connsiteY20" fmla="*/ 18736 h 42289"/>
                  <a:gd name="connsiteX21" fmla="*/ 38514 w 57392"/>
                  <a:gd name="connsiteY21" fmla="*/ 14809 h 42289"/>
                  <a:gd name="connsiteX22" fmla="*/ 39420 w 57392"/>
                  <a:gd name="connsiteY22" fmla="*/ 12695 h 42289"/>
                  <a:gd name="connsiteX23" fmla="*/ 43045 w 57392"/>
                  <a:gd name="connsiteY23" fmla="*/ 8768 h 42289"/>
                  <a:gd name="connsiteX24" fmla="*/ 44857 w 57392"/>
                  <a:gd name="connsiteY24" fmla="*/ 4539 h 42289"/>
                  <a:gd name="connsiteX25" fmla="*/ 41836 w 57392"/>
                  <a:gd name="connsiteY25" fmla="*/ 2424 h 42289"/>
                  <a:gd name="connsiteX26" fmla="*/ 32774 w 57392"/>
                  <a:gd name="connsiteY26" fmla="*/ 5143 h 42289"/>
                  <a:gd name="connsiteX27" fmla="*/ 31868 w 57392"/>
                  <a:gd name="connsiteY27" fmla="*/ 5445 h 42289"/>
                  <a:gd name="connsiteX28" fmla="*/ 22504 w 57392"/>
                  <a:gd name="connsiteY28" fmla="*/ 9976 h 42289"/>
                  <a:gd name="connsiteX29" fmla="*/ 20994 w 57392"/>
                  <a:gd name="connsiteY29" fmla="*/ 10580 h 42289"/>
                  <a:gd name="connsiteX30" fmla="*/ 20692 w 57392"/>
                  <a:gd name="connsiteY30" fmla="*/ 12393 h 42289"/>
                  <a:gd name="connsiteX31" fmla="*/ 24316 w 57392"/>
                  <a:gd name="connsiteY31" fmla="*/ 1601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392" h="42289">
                    <a:moveTo>
                      <a:pt x="24316" y="16017"/>
                    </a:moveTo>
                    <a:cubicBezTo>
                      <a:pt x="24921" y="16017"/>
                      <a:pt x="25223" y="16622"/>
                      <a:pt x="25223" y="16924"/>
                    </a:cubicBezTo>
                    <a:cubicBezTo>
                      <a:pt x="25827" y="18434"/>
                      <a:pt x="26431" y="21153"/>
                      <a:pt x="24014" y="23267"/>
                    </a:cubicBezTo>
                    <a:cubicBezTo>
                      <a:pt x="21598" y="25079"/>
                      <a:pt x="14046" y="27798"/>
                      <a:pt x="10119" y="29308"/>
                    </a:cubicBezTo>
                    <a:cubicBezTo>
                      <a:pt x="8911" y="29610"/>
                      <a:pt x="7401" y="29912"/>
                      <a:pt x="6192" y="29912"/>
                    </a:cubicBezTo>
                    <a:cubicBezTo>
                      <a:pt x="4682" y="29912"/>
                      <a:pt x="2568" y="30517"/>
                      <a:pt x="2266" y="32933"/>
                    </a:cubicBezTo>
                    <a:cubicBezTo>
                      <a:pt x="2266" y="33235"/>
                      <a:pt x="2266" y="33537"/>
                      <a:pt x="2266" y="34141"/>
                    </a:cubicBezTo>
                    <a:cubicBezTo>
                      <a:pt x="2266" y="35954"/>
                      <a:pt x="2870" y="37766"/>
                      <a:pt x="4078" y="39277"/>
                    </a:cubicBezTo>
                    <a:lnTo>
                      <a:pt x="6797" y="41995"/>
                    </a:lnTo>
                    <a:cubicBezTo>
                      <a:pt x="7401" y="42599"/>
                      <a:pt x="8307" y="42901"/>
                      <a:pt x="9213" y="42901"/>
                    </a:cubicBezTo>
                    <a:cubicBezTo>
                      <a:pt x="9817" y="42901"/>
                      <a:pt x="10421" y="42599"/>
                      <a:pt x="11025" y="41995"/>
                    </a:cubicBezTo>
                    <a:cubicBezTo>
                      <a:pt x="11328" y="41391"/>
                      <a:pt x="11932" y="41089"/>
                      <a:pt x="12234" y="40787"/>
                    </a:cubicBezTo>
                    <a:cubicBezTo>
                      <a:pt x="15859" y="38370"/>
                      <a:pt x="28847" y="29912"/>
                      <a:pt x="49388" y="29912"/>
                    </a:cubicBezTo>
                    <a:cubicBezTo>
                      <a:pt x="50294" y="29912"/>
                      <a:pt x="50898" y="29610"/>
                      <a:pt x="51503" y="29006"/>
                    </a:cubicBezTo>
                    <a:lnTo>
                      <a:pt x="56638" y="23871"/>
                    </a:lnTo>
                    <a:cubicBezTo>
                      <a:pt x="56940" y="23569"/>
                      <a:pt x="57242" y="22965"/>
                      <a:pt x="56940" y="22361"/>
                    </a:cubicBezTo>
                    <a:cubicBezTo>
                      <a:pt x="56638" y="21757"/>
                      <a:pt x="56034" y="20850"/>
                      <a:pt x="54825" y="19642"/>
                    </a:cubicBezTo>
                    <a:cubicBezTo>
                      <a:pt x="52107" y="17528"/>
                      <a:pt x="46669" y="18736"/>
                      <a:pt x="44555" y="19340"/>
                    </a:cubicBezTo>
                    <a:cubicBezTo>
                      <a:pt x="43951" y="19642"/>
                      <a:pt x="43347" y="19642"/>
                      <a:pt x="42743" y="19642"/>
                    </a:cubicBezTo>
                    <a:lnTo>
                      <a:pt x="39722" y="19642"/>
                    </a:lnTo>
                    <a:cubicBezTo>
                      <a:pt x="39420" y="19642"/>
                      <a:pt x="38816" y="19340"/>
                      <a:pt x="38816" y="18736"/>
                    </a:cubicBezTo>
                    <a:lnTo>
                      <a:pt x="38514" y="14809"/>
                    </a:lnTo>
                    <a:cubicBezTo>
                      <a:pt x="38514" y="13903"/>
                      <a:pt x="38816" y="13299"/>
                      <a:pt x="39420" y="12695"/>
                    </a:cubicBezTo>
                    <a:lnTo>
                      <a:pt x="43045" y="8768"/>
                    </a:lnTo>
                    <a:cubicBezTo>
                      <a:pt x="44253" y="7560"/>
                      <a:pt x="44857" y="6049"/>
                      <a:pt x="44857" y="4539"/>
                    </a:cubicBezTo>
                    <a:cubicBezTo>
                      <a:pt x="44857" y="3029"/>
                      <a:pt x="44253" y="1820"/>
                      <a:pt x="41836" y="2424"/>
                    </a:cubicBezTo>
                    <a:cubicBezTo>
                      <a:pt x="38212" y="3331"/>
                      <a:pt x="34285" y="4539"/>
                      <a:pt x="32774" y="5143"/>
                    </a:cubicBezTo>
                    <a:cubicBezTo>
                      <a:pt x="32472" y="5143"/>
                      <a:pt x="32170" y="5445"/>
                      <a:pt x="31868" y="5445"/>
                    </a:cubicBezTo>
                    <a:cubicBezTo>
                      <a:pt x="30358" y="5747"/>
                      <a:pt x="25827" y="6653"/>
                      <a:pt x="22504" y="9976"/>
                    </a:cubicBezTo>
                    <a:cubicBezTo>
                      <a:pt x="22202" y="10278"/>
                      <a:pt x="21598" y="10580"/>
                      <a:pt x="20994" y="10580"/>
                    </a:cubicBezTo>
                    <a:cubicBezTo>
                      <a:pt x="20390" y="10580"/>
                      <a:pt x="19785" y="10882"/>
                      <a:pt x="20692" y="12393"/>
                    </a:cubicBezTo>
                    <a:cubicBezTo>
                      <a:pt x="22202" y="13903"/>
                      <a:pt x="21296" y="15111"/>
                      <a:pt x="24316" y="160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C37E5DF1-B827-4837-B65F-6F3CC29C2930}"/>
                  </a:ext>
                </a:extLst>
              </p:cNvPr>
              <p:cNvSpPr/>
              <p:nvPr/>
            </p:nvSpPr>
            <p:spPr>
              <a:xfrm>
                <a:off x="2942835" y="4056665"/>
                <a:ext cx="167088" cy="198915"/>
              </a:xfrm>
              <a:custGeom>
                <a:avLst/>
                <a:gdLst>
                  <a:gd name="connsiteX0" fmla="*/ 11554 w 63434"/>
                  <a:gd name="connsiteY0" fmla="*/ 4117 h 75516"/>
                  <a:gd name="connsiteX1" fmla="*/ 6117 w 63434"/>
                  <a:gd name="connsiteY1" fmla="*/ 7439 h 75516"/>
                  <a:gd name="connsiteX2" fmla="*/ 6117 w 63434"/>
                  <a:gd name="connsiteY2" fmla="*/ 9252 h 75516"/>
                  <a:gd name="connsiteX3" fmla="*/ 13366 w 63434"/>
                  <a:gd name="connsiteY3" fmla="*/ 31001 h 75516"/>
                  <a:gd name="connsiteX4" fmla="*/ 13366 w 63434"/>
                  <a:gd name="connsiteY4" fmla="*/ 32813 h 75516"/>
                  <a:gd name="connsiteX5" fmla="*/ 3700 w 63434"/>
                  <a:gd name="connsiteY5" fmla="*/ 44594 h 75516"/>
                  <a:gd name="connsiteX6" fmla="*/ 3398 w 63434"/>
                  <a:gd name="connsiteY6" fmla="*/ 45500 h 75516"/>
                  <a:gd name="connsiteX7" fmla="*/ 14877 w 63434"/>
                  <a:gd name="connsiteY7" fmla="*/ 43687 h 75516"/>
                  <a:gd name="connsiteX8" fmla="*/ 15179 w 63434"/>
                  <a:gd name="connsiteY8" fmla="*/ 43687 h 75516"/>
                  <a:gd name="connsiteX9" fmla="*/ 13669 w 63434"/>
                  <a:gd name="connsiteY9" fmla="*/ 61509 h 75516"/>
                  <a:gd name="connsiteX10" fmla="*/ 2492 w 63434"/>
                  <a:gd name="connsiteY10" fmla="*/ 69665 h 75516"/>
                  <a:gd name="connsiteX11" fmla="*/ 2492 w 63434"/>
                  <a:gd name="connsiteY11" fmla="*/ 70269 h 75516"/>
                  <a:gd name="connsiteX12" fmla="*/ 6419 w 63434"/>
                  <a:gd name="connsiteY12" fmla="*/ 71780 h 75516"/>
                  <a:gd name="connsiteX13" fmla="*/ 7023 w 63434"/>
                  <a:gd name="connsiteY13" fmla="*/ 72384 h 75516"/>
                  <a:gd name="connsiteX14" fmla="*/ 7325 w 63434"/>
                  <a:gd name="connsiteY14" fmla="*/ 73290 h 75516"/>
                  <a:gd name="connsiteX15" fmla="*/ 8835 w 63434"/>
                  <a:gd name="connsiteY15" fmla="*/ 74498 h 75516"/>
                  <a:gd name="connsiteX16" fmla="*/ 16085 w 63434"/>
                  <a:gd name="connsiteY16" fmla="*/ 71478 h 75516"/>
                  <a:gd name="connsiteX17" fmla="*/ 16689 w 63434"/>
                  <a:gd name="connsiteY17" fmla="*/ 70873 h 75516"/>
                  <a:gd name="connsiteX18" fmla="*/ 21824 w 63434"/>
                  <a:gd name="connsiteY18" fmla="*/ 63624 h 75516"/>
                  <a:gd name="connsiteX19" fmla="*/ 22126 w 63434"/>
                  <a:gd name="connsiteY19" fmla="*/ 61509 h 75516"/>
                  <a:gd name="connsiteX20" fmla="*/ 23335 w 63434"/>
                  <a:gd name="connsiteY20" fmla="*/ 53051 h 75516"/>
                  <a:gd name="connsiteX21" fmla="*/ 23033 w 63434"/>
                  <a:gd name="connsiteY21" fmla="*/ 50635 h 75516"/>
                  <a:gd name="connsiteX22" fmla="*/ 24241 w 63434"/>
                  <a:gd name="connsiteY22" fmla="*/ 50031 h 75516"/>
                  <a:gd name="connsiteX23" fmla="*/ 26355 w 63434"/>
                  <a:gd name="connsiteY23" fmla="*/ 51541 h 75516"/>
                  <a:gd name="connsiteX24" fmla="*/ 28772 w 63434"/>
                  <a:gd name="connsiteY24" fmla="*/ 52145 h 75516"/>
                  <a:gd name="connsiteX25" fmla="*/ 34209 w 63434"/>
                  <a:gd name="connsiteY25" fmla="*/ 53656 h 75516"/>
                  <a:gd name="connsiteX26" fmla="*/ 34813 w 63434"/>
                  <a:gd name="connsiteY26" fmla="*/ 53656 h 75516"/>
                  <a:gd name="connsiteX27" fmla="*/ 38740 w 63434"/>
                  <a:gd name="connsiteY27" fmla="*/ 54864 h 75516"/>
                  <a:gd name="connsiteX28" fmla="*/ 39344 w 63434"/>
                  <a:gd name="connsiteY28" fmla="*/ 54864 h 75516"/>
                  <a:gd name="connsiteX29" fmla="*/ 55958 w 63434"/>
                  <a:gd name="connsiteY29" fmla="*/ 45500 h 75516"/>
                  <a:gd name="connsiteX30" fmla="*/ 56260 w 63434"/>
                  <a:gd name="connsiteY30" fmla="*/ 44896 h 75516"/>
                  <a:gd name="connsiteX31" fmla="*/ 56562 w 63434"/>
                  <a:gd name="connsiteY31" fmla="*/ 44292 h 75516"/>
                  <a:gd name="connsiteX32" fmla="*/ 61697 w 63434"/>
                  <a:gd name="connsiteY32" fmla="*/ 35834 h 75516"/>
                  <a:gd name="connsiteX33" fmla="*/ 56864 w 63434"/>
                  <a:gd name="connsiteY33" fmla="*/ 35834 h 75516"/>
                  <a:gd name="connsiteX34" fmla="*/ 56562 w 63434"/>
                  <a:gd name="connsiteY34" fmla="*/ 35834 h 75516"/>
                  <a:gd name="connsiteX35" fmla="*/ 51125 w 63434"/>
                  <a:gd name="connsiteY35" fmla="*/ 37948 h 75516"/>
                  <a:gd name="connsiteX36" fmla="*/ 43875 w 63434"/>
                  <a:gd name="connsiteY36" fmla="*/ 40063 h 75516"/>
                  <a:gd name="connsiteX37" fmla="*/ 43573 w 63434"/>
                  <a:gd name="connsiteY37" fmla="*/ 40063 h 75516"/>
                  <a:gd name="connsiteX38" fmla="*/ 40250 w 63434"/>
                  <a:gd name="connsiteY38" fmla="*/ 41271 h 75516"/>
                  <a:gd name="connsiteX39" fmla="*/ 39344 w 63434"/>
                  <a:gd name="connsiteY39" fmla="*/ 41271 h 75516"/>
                  <a:gd name="connsiteX40" fmla="*/ 23637 w 63434"/>
                  <a:gd name="connsiteY40" fmla="*/ 37948 h 75516"/>
                  <a:gd name="connsiteX41" fmla="*/ 22429 w 63434"/>
                  <a:gd name="connsiteY41" fmla="*/ 37344 h 75516"/>
                  <a:gd name="connsiteX42" fmla="*/ 23637 w 63434"/>
                  <a:gd name="connsiteY42" fmla="*/ 34021 h 75516"/>
                  <a:gd name="connsiteX43" fmla="*/ 32397 w 63434"/>
                  <a:gd name="connsiteY43" fmla="*/ 25563 h 75516"/>
                  <a:gd name="connsiteX44" fmla="*/ 34209 w 63434"/>
                  <a:gd name="connsiteY44" fmla="*/ 22543 h 75516"/>
                  <a:gd name="connsiteX45" fmla="*/ 33907 w 63434"/>
                  <a:gd name="connsiteY45" fmla="*/ 17408 h 75516"/>
                  <a:gd name="connsiteX46" fmla="*/ 26657 w 63434"/>
                  <a:gd name="connsiteY46" fmla="*/ 18314 h 75516"/>
                  <a:gd name="connsiteX47" fmla="*/ 19408 w 63434"/>
                  <a:gd name="connsiteY47" fmla="*/ 25563 h 75516"/>
                  <a:gd name="connsiteX48" fmla="*/ 19106 w 63434"/>
                  <a:gd name="connsiteY48" fmla="*/ 25563 h 75516"/>
                  <a:gd name="connsiteX49" fmla="*/ 17293 w 63434"/>
                  <a:gd name="connsiteY49" fmla="*/ 22241 h 75516"/>
                  <a:gd name="connsiteX50" fmla="*/ 16991 w 63434"/>
                  <a:gd name="connsiteY50" fmla="*/ 21334 h 75516"/>
                  <a:gd name="connsiteX51" fmla="*/ 15783 w 63434"/>
                  <a:gd name="connsiteY51" fmla="*/ 12574 h 75516"/>
                  <a:gd name="connsiteX52" fmla="*/ 15481 w 63434"/>
                  <a:gd name="connsiteY52" fmla="*/ 11970 h 75516"/>
                  <a:gd name="connsiteX53" fmla="*/ 13971 w 63434"/>
                  <a:gd name="connsiteY53" fmla="*/ 8950 h 75516"/>
                  <a:gd name="connsiteX54" fmla="*/ 13366 w 63434"/>
                  <a:gd name="connsiteY54" fmla="*/ 4117 h 75516"/>
                  <a:gd name="connsiteX55" fmla="*/ 12762 w 63434"/>
                  <a:gd name="connsiteY55" fmla="*/ 3815 h 75516"/>
                  <a:gd name="connsiteX56" fmla="*/ 11554 w 63434"/>
                  <a:gd name="connsiteY56" fmla="*/ 4117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3434" h="75516">
                    <a:moveTo>
                      <a:pt x="11554" y="4117"/>
                    </a:moveTo>
                    <a:cubicBezTo>
                      <a:pt x="10346" y="2606"/>
                      <a:pt x="6721" y="-414"/>
                      <a:pt x="6117" y="7439"/>
                    </a:cubicBezTo>
                    <a:cubicBezTo>
                      <a:pt x="6117" y="8043"/>
                      <a:pt x="6117" y="8648"/>
                      <a:pt x="6117" y="9252"/>
                    </a:cubicBezTo>
                    <a:cubicBezTo>
                      <a:pt x="6721" y="12272"/>
                      <a:pt x="8533" y="22241"/>
                      <a:pt x="13366" y="31001"/>
                    </a:cubicBezTo>
                    <a:cubicBezTo>
                      <a:pt x="13669" y="31605"/>
                      <a:pt x="13669" y="32209"/>
                      <a:pt x="13366" y="32813"/>
                    </a:cubicBezTo>
                    <a:cubicBezTo>
                      <a:pt x="12460" y="34625"/>
                      <a:pt x="10044" y="38552"/>
                      <a:pt x="3700" y="44594"/>
                    </a:cubicBezTo>
                    <a:cubicBezTo>
                      <a:pt x="3398" y="44896"/>
                      <a:pt x="3398" y="45198"/>
                      <a:pt x="3398" y="45500"/>
                    </a:cubicBezTo>
                    <a:cubicBezTo>
                      <a:pt x="4002" y="46708"/>
                      <a:pt x="5815" y="49125"/>
                      <a:pt x="14877" y="43687"/>
                    </a:cubicBezTo>
                    <a:cubicBezTo>
                      <a:pt x="14877" y="43687"/>
                      <a:pt x="15179" y="43687"/>
                      <a:pt x="15179" y="43687"/>
                    </a:cubicBezTo>
                    <a:cubicBezTo>
                      <a:pt x="15481" y="45500"/>
                      <a:pt x="17595" y="56978"/>
                      <a:pt x="13669" y="61509"/>
                    </a:cubicBezTo>
                    <a:cubicBezTo>
                      <a:pt x="10044" y="65738"/>
                      <a:pt x="4607" y="68759"/>
                      <a:pt x="2492" y="69665"/>
                    </a:cubicBezTo>
                    <a:cubicBezTo>
                      <a:pt x="2190" y="69665"/>
                      <a:pt x="2190" y="70269"/>
                      <a:pt x="2492" y="70269"/>
                    </a:cubicBezTo>
                    <a:lnTo>
                      <a:pt x="6419" y="71780"/>
                    </a:lnTo>
                    <a:cubicBezTo>
                      <a:pt x="6721" y="71780"/>
                      <a:pt x="7023" y="72082"/>
                      <a:pt x="7023" y="72384"/>
                    </a:cubicBezTo>
                    <a:lnTo>
                      <a:pt x="7325" y="73290"/>
                    </a:lnTo>
                    <a:cubicBezTo>
                      <a:pt x="7627" y="73894"/>
                      <a:pt x="8231" y="74498"/>
                      <a:pt x="8835" y="74498"/>
                    </a:cubicBezTo>
                    <a:cubicBezTo>
                      <a:pt x="10346" y="74800"/>
                      <a:pt x="13366" y="74498"/>
                      <a:pt x="16085" y="71478"/>
                    </a:cubicBezTo>
                    <a:cubicBezTo>
                      <a:pt x="16387" y="71176"/>
                      <a:pt x="16387" y="70873"/>
                      <a:pt x="16689" y="70873"/>
                    </a:cubicBezTo>
                    <a:cubicBezTo>
                      <a:pt x="17897" y="69967"/>
                      <a:pt x="22126" y="66947"/>
                      <a:pt x="21824" y="63624"/>
                    </a:cubicBezTo>
                    <a:cubicBezTo>
                      <a:pt x="21824" y="63020"/>
                      <a:pt x="21824" y="62113"/>
                      <a:pt x="22126" y="61509"/>
                    </a:cubicBezTo>
                    <a:cubicBezTo>
                      <a:pt x="23033" y="59697"/>
                      <a:pt x="24543" y="55770"/>
                      <a:pt x="23335" y="53051"/>
                    </a:cubicBezTo>
                    <a:cubicBezTo>
                      <a:pt x="23335" y="53051"/>
                      <a:pt x="22731" y="51239"/>
                      <a:pt x="23033" y="50635"/>
                    </a:cubicBezTo>
                    <a:cubicBezTo>
                      <a:pt x="23033" y="50635"/>
                      <a:pt x="23637" y="49427"/>
                      <a:pt x="24241" y="50031"/>
                    </a:cubicBezTo>
                    <a:cubicBezTo>
                      <a:pt x="24845" y="50635"/>
                      <a:pt x="26053" y="51541"/>
                      <a:pt x="26355" y="51541"/>
                    </a:cubicBezTo>
                    <a:cubicBezTo>
                      <a:pt x="26657" y="51843"/>
                      <a:pt x="28168" y="51843"/>
                      <a:pt x="28772" y="52145"/>
                    </a:cubicBezTo>
                    <a:cubicBezTo>
                      <a:pt x="29376" y="52447"/>
                      <a:pt x="30584" y="54260"/>
                      <a:pt x="34209" y="53656"/>
                    </a:cubicBezTo>
                    <a:cubicBezTo>
                      <a:pt x="34511" y="53656"/>
                      <a:pt x="34813" y="53656"/>
                      <a:pt x="34813" y="53656"/>
                    </a:cubicBezTo>
                    <a:cubicBezTo>
                      <a:pt x="35719" y="53958"/>
                      <a:pt x="37532" y="54260"/>
                      <a:pt x="38740" y="54864"/>
                    </a:cubicBezTo>
                    <a:cubicBezTo>
                      <a:pt x="39042" y="54864"/>
                      <a:pt x="39042" y="54864"/>
                      <a:pt x="39344" y="54864"/>
                    </a:cubicBezTo>
                    <a:lnTo>
                      <a:pt x="55958" y="45500"/>
                    </a:lnTo>
                    <a:cubicBezTo>
                      <a:pt x="56260" y="45500"/>
                      <a:pt x="56260" y="45198"/>
                      <a:pt x="56260" y="44896"/>
                    </a:cubicBezTo>
                    <a:cubicBezTo>
                      <a:pt x="56260" y="44594"/>
                      <a:pt x="56260" y="44292"/>
                      <a:pt x="56562" y="44292"/>
                    </a:cubicBezTo>
                    <a:cubicBezTo>
                      <a:pt x="56864" y="43989"/>
                      <a:pt x="61999" y="37344"/>
                      <a:pt x="61697" y="35834"/>
                    </a:cubicBezTo>
                    <a:cubicBezTo>
                      <a:pt x="61697" y="34625"/>
                      <a:pt x="57770" y="35532"/>
                      <a:pt x="56864" y="35834"/>
                    </a:cubicBezTo>
                    <a:cubicBezTo>
                      <a:pt x="56864" y="35834"/>
                      <a:pt x="56562" y="35834"/>
                      <a:pt x="56562" y="35834"/>
                    </a:cubicBezTo>
                    <a:cubicBezTo>
                      <a:pt x="55958" y="36136"/>
                      <a:pt x="53541" y="37646"/>
                      <a:pt x="51125" y="37948"/>
                    </a:cubicBezTo>
                    <a:cubicBezTo>
                      <a:pt x="48406" y="38250"/>
                      <a:pt x="44781" y="39761"/>
                      <a:pt x="43875" y="40063"/>
                    </a:cubicBezTo>
                    <a:cubicBezTo>
                      <a:pt x="43875" y="40063"/>
                      <a:pt x="43875" y="40063"/>
                      <a:pt x="43573" y="40063"/>
                    </a:cubicBezTo>
                    <a:lnTo>
                      <a:pt x="40250" y="41271"/>
                    </a:lnTo>
                    <a:cubicBezTo>
                      <a:pt x="39948" y="41271"/>
                      <a:pt x="39646" y="41271"/>
                      <a:pt x="39344" y="41271"/>
                    </a:cubicBezTo>
                    <a:lnTo>
                      <a:pt x="23637" y="37948"/>
                    </a:lnTo>
                    <a:cubicBezTo>
                      <a:pt x="23033" y="37948"/>
                      <a:pt x="22731" y="37646"/>
                      <a:pt x="22429" y="37344"/>
                    </a:cubicBezTo>
                    <a:cubicBezTo>
                      <a:pt x="21824" y="36740"/>
                      <a:pt x="21824" y="35532"/>
                      <a:pt x="23637" y="34021"/>
                    </a:cubicBezTo>
                    <a:cubicBezTo>
                      <a:pt x="26053" y="32209"/>
                      <a:pt x="30282" y="27678"/>
                      <a:pt x="32397" y="25563"/>
                    </a:cubicBezTo>
                    <a:cubicBezTo>
                      <a:pt x="33303" y="24657"/>
                      <a:pt x="33907" y="23751"/>
                      <a:pt x="34209" y="22543"/>
                    </a:cubicBezTo>
                    <a:cubicBezTo>
                      <a:pt x="34511" y="20730"/>
                      <a:pt x="35115" y="18616"/>
                      <a:pt x="33907" y="17408"/>
                    </a:cubicBezTo>
                    <a:cubicBezTo>
                      <a:pt x="31793" y="15595"/>
                      <a:pt x="29074" y="14689"/>
                      <a:pt x="26657" y="18314"/>
                    </a:cubicBezTo>
                    <a:cubicBezTo>
                      <a:pt x="24543" y="21334"/>
                      <a:pt x="20314" y="24657"/>
                      <a:pt x="19408" y="25563"/>
                    </a:cubicBezTo>
                    <a:cubicBezTo>
                      <a:pt x="19408" y="25563"/>
                      <a:pt x="19106" y="25563"/>
                      <a:pt x="19106" y="25563"/>
                    </a:cubicBezTo>
                    <a:lnTo>
                      <a:pt x="17293" y="22241"/>
                    </a:lnTo>
                    <a:cubicBezTo>
                      <a:pt x="16991" y="21939"/>
                      <a:pt x="16991" y="21636"/>
                      <a:pt x="16991" y="21334"/>
                    </a:cubicBezTo>
                    <a:cubicBezTo>
                      <a:pt x="16991" y="19824"/>
                      <a:pt x="16991" y="15897"/>
                      <a:pt x="15783" y="12574"/>
                    </a:cubicBezTo>
                    <a:cubicBezTo>
                      <a:pt x="15783" y="12272"/>
                      <a:pt x="15481" y="12272"/>
                      <a:pt x="15481" y="11970"/>
                    </a:cubicBezTo>
                    <a:cubicBezTo>
                      <a:pt x="15179" y="11366"/>
                      <a:pt x="14273" y="10460"/>
                      <a:pt x="13971" y="8950"/>
                    </a:cubicBezTo>
                    <a:cubicBezTo>
                      <a:pt x="13669" y="7137"/>
                      <a:pt x="14273" y="5023"/>
                      <a:pt x="13366" y="4117"/>
                    </a:cubicBezTo>
                    <a:cubicBezTo>
                      <a:pt x="13064" y="3815"/>
                      <a:pt x="12762" y="3512"/>
                      <a:pt x="12762" y="3815"/>
                    </a:cubicBezTo>
                    <a:cubicBezTo>
                      <a:pt x="12158" y="4419"/>
                      <a:pt x="11856" y="4419"/>
                      <a:pt x="11554" y="4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FE628737-38C0-4F1C-A31A-0E9FF1B083F0}"/>
                  </a:ext>
                </a:extLst>
              </p:cNvPr>
              <p:cNvSpPr/>
              <p:nvPr/>
            </p:nvSpPr>
            <p:spPr>
              <a:xfrm>
                <a:off x="3158260" y="3857610"/>
                <a:ext cx="159131" cy="198915"/>
              </a:xfrm>
              <a:custGeom>
                <a:avLst/>
                <a:gdLst>
                  <a:gd name="connsiteX0" fmla="*/ 7099 w 60413"/>
                  <a:gd name="connsiteY0" fmla="*/ 36491 h 75516"/>
                  <a:gd name="connsiteX1" fmla="*/ 11630 w 60413"/>
                  <a:gd name="connsiteY1" fmla="*/ 37397 h 75516"/>
                  <a:gd name="connsiteX2" fmla="*/ 11932 w 60413"/>
                  <a:gd name="connsiteY2" fmla="*/ 37699 h 75516"/>
                  <a:gd name="connsiteX3" fmla="*/ 13442 w 60413"/>
                  <a:gd name="connsiteY3" fmla="*/ 38907 h 75516"/>
                  <a:gd name="connsiteX4" fmla="*/ 13744 w 60413"/>
                  <a:gd name="connsiteY4" fmla="*/ 39512 h 75516"/>
                  <a:gd name="connsiteX5" fmla="*/ 14650 w 60413"/>
                  <a:gd name="connsiteY5" fmla="*/ 40418 h 75516"/>
                  <a:gd name="connsiteX6" fmla="*/ 16161 w 60413"/>
                  <a:gd name="connsiteY6" fmla="*/ 40418 h 75516"/>
                  <a:gd name="connsiteX7" fmla="*/ 15859 w 60413"/>
                  <a:gd name="connsiteY7" fmla="*/ 38605 h 75516"/>
                  <a:gd name="connsiteX8" fmla="*/ 8609 w 60413"/>
                  <a:gd name="connsiteY8" fmla="*/ 31658 h 75516"/>
                  <a:gd name="connsiteX9" fmla="*/ 7401 w 60413"/>
                  <a:gd name="connsiteY9" fmla="*/ 30752 h 75516"/>
                  <a:gd name="connsiteX10" fmla="*/ 4682 w 60413"/>
                  <a:gd name="connsiteY10" fmla="*/ 29845 h 75516"/>
                  <a:gd name="connsiteX11" fmla="*/ 4078 w 60413"/>
                  <a:gd name="connsiteY11" fmla="*/ 28637 h 75516"/>
                  <a:gd name="connsiteX12" fmla="*/ 4078 w 60413"/>
                  <a:gd name="connsiteY12" fmla="*/ 26221 h 75516"/>
                  <a:gd name="connsiteX13" fmla="*/ 4682 w 60413"/>
                  <a:gd name="connsiteY13" fmla="*/ 25012 h 75516"/>
                  <a:gd name="connsiteX14" fmla="*/ 4380 w 60413"/>
                  <a:gd name="connsiteY14" fmla="*/ 14742 h 75516"/>
                  <a:gd name="connsiteX15" fmla="*/ 3172 w 60413"/>
                  <a:gd name="connsiteY15" fmla="*/ 12628 h 75516"/>
                  <a:gd name="connsiteX16" fmla="*/ 2266 w 60413"/>
                  <a:gd name="connsiteY16" fmla="*/ 9607 h 75516"/>
                  <a:gd name="connsiteX17" fmla="*/ 2568 w 60413"/>
                  <a:gd name="connsiteY17" fmla="*/ 8701 h 75516"/>
                  <a:gd name="connsiteX18" fmla="*/ 5890 w 60413"/>
                  <a:gd name="connsiteY18" fmla="*/ 7795 h 75516"/>
                  <a:gd name="connsiteX19" fmla="*/ 7099 w 60413"/>
                  <a:gd name="connsiteY19" fmla="*/ 8097 h 75516"/>
                  <a:gd name="connsiteX20" fmla="*/ 8307 w 60413"/>
                  <a:gd name="connsiteY20" fmla="*/ 7190 h 75516"/>
                  <a:gd name="connsiteX21" fmla="*/ 10723 w 60413"/>
                  <a:gd name="connsiteY21" fmla="*/ 6284 h 75516"/>
                  <a:gd name="connsiteX22" fmla="*/ 11630 w 60413"/>
                  <a:gd name="connsiteY22" fmla="*/ 7190 h 75516"/>
                  <a:gd name="connsiteX23" fmla="*/ 12234 w 60413"/>
                  <a:gd name="connsiteY23" fmla="*/ 13836 h 75516"/>
                  <a:gd name="connsiteX24" fmla="*/ 12838 w 60413"/>
                  <a:gd name="connsiteY24" fmla="*/ 15346 h 75516"/>
                  <a:gd name="connsiteX25" fmla="*/ 14952 w 60413"/>
                  <a:gd name="connsiteY25" fmla="*/ 14440 h 75516"/>
                  <a:gd name="connsiteX26" fmla="*/ 14952 w 60413"/>
                  <a:gd name="connsiteY26" fmla="*/ 13534 h 75516"/>
                  <a:gd name="connsiteX27" fmla="*/ 14348 w 60413"/>
                  <a:gd name="connsiteY27" fmla="*/ 7190 h 75516"/>
                  <a:gd name="connsiteX28" fmla="*/ 15254 w 60413"/>
                  <a:gd name="connsiteY28" fmla="*/ 4472 h 75516"/>
                  <a:gd name="connsiteX29" fmla="*/ 18577 w 60413"/>
                  <a:gd name="connsiteY29" fmla="*/ 2357 h 75516"/>
                  <a:gd name="connsiteX30" fmla="*/ 25525 w 60413"/>
                  <a:gd name="connsiteY30" fmla="*/ 9909 h 75516"/>
                  <a:gd name="connsiteX31" fmla="*/ 27035 w 60413"/>
                  <a:gd name="connsiteY31" fmla="*/ 12023 h 75516"/>
                  <a:gd name="connsiteX32" fmla="*/ 28243 w 60413"/>
                  <a:gd name="connsiteY32" fmla="*/ 13232 h 75516"/>
                  <a:gd name="connsiteX33" fmla="*/ 29754 w 60413"/>
                  <a:gd name="connsiteY33" fmla="*/ 13232 h 75516"/>
                  <a:gd name="connsiteX34" fmla="*/ 30962 w 60413"/>
                  <a:gd name="connsiteY34" fmla="*/ 12326 h 75516"/>
                  <a:gd name="connsiteX35" fmla="*/ 33076 w 60413"/>
                  <a:gd name="connsiteY35" fmla="*/ 10513 h 75516"/>
                  <a:gd name="connsiteX36" fmla="*/ 35493 w 60413"/>
                  <a:gd name="connsiteY36" fmla="*/ 8399 h 75516"/>
                  <a:gd name="connsiteX37" fmla="*/ 39118 w 60413"/>
                  <a:gd name="connsiteY37" fmla="*/ 6888 h 75516"/>
                  <a:gd name="connsiteX38" fmla="*/ 43045 w 60413"/>
                  <a:gd name="connsiteY38" fmla="*/ 7492 h 75516"/>
                  <a:gd name="connsiteX39" fmla="*/ 47576 w 60413"/>
                  <a:gd name="connsiteY39" fmla="*/ 12023 h 75516"/>
                  <a:gd name="connsiteX40" fmla="*/ 42743 w 60413"/>
                  <a:gd name="connsiteY40" fmla="*/ 31054 h 75516"/>
                  <a:gd name="connsiteX41" fmla="*/ 45763 w 60413"/>
                  <a:gd name="connsiteY41" fmla="*/ 30752 h 75516"/>
                  <a:gd name="connsiteX42" fmla="*/ 46669 w 60413"/>
                  <a:gd name="connsiteY42" fmla="*/ 29845 h 75516"/>
                  <a:gd name="connsiteX43" fmla="*/ 48784 w 60413"/>
                  <a:gd name="connsiteY43" fmla="*/ 28939 h 75516"/>
                  <a:gd name="connsiteX44" fmla="*/ 50898 w 60413"/>
                  <a:gd name="connsiteY44" fmla="*/ 29241 h 75516"/>
                  <a:gd name="connsiteX45" fmla="*/ 53919 w 60413"/>
                  <a:gd name="connsiteY45" fmla="*/ 31054 h 75516"/>
                  <a:gd name="connsiteX46" fmla="*/ 52409 w 60413"/>
                  <a:gd name="connsiteY46" fmla="*/ 37397 h 75516"/>
                  <a:gd name="connsiteX47" fmla="*/ 53919 w 60413"/>
                  <a:gd name="connsiteY47" fmla="*/ 41928 h 75516"/>
                  <a:gd name="connsiteX48" fmla="*/ 55429 w 60413"/>
                  <a:gd name="connsiteY48" fmla="*/ 42532 h 75516"/>
                  <a:gd name="connsiteX49" fmla="*/ 58450 w 60413"/>
                  <a:gd name="connsiteY49" fmla="*/ 48876 h 75516"/>
                  <a:gd name="connsiteX50" fmla="*/ 58148 w 60413"/>
                  <a:gd name="connsiteY50" fmla="*/ 54917 h 75516"/>
                  <a:gd name="connsiteX51" fmla="*/ 56034 w 60413"/>
                  <a:gd name="connsiteY51" fmla="*/ 60052 h 75516"/>
                  <a:gd name="connsiteX52" fmla="*/ 52107 w 60413"/>
                  <a:gd name="connsiteY52" fmla="*/ 63375 h 75516"/>
                  <a:gd name="connsiteX53" fmla="*/ 49086 w 60413"/>
                  <a:gd name="connsiteY53" fmla="*/ 64885 h 75516"/>
                  <a:gd name="connsiteX54" fmla="*/ 46367 w 60413"/>
                  <a:gd name="connsiteY54" fmla="*/ 66094 h 75516"/>
                  <a:gd name="connsiteX55" fmla="*/ 39722 w 60413"/>
                  <a:gd name="connsiteY55" fmla="*/ 66698 h 75516"/>
                  <a:gd name="connsiteX56" fmla="*/ 33681 w 60413"/>
                  <a:gd name="connsiteY56" fmla="*/ 60958 h 75516"/>
                  <a:gd name="connsiteX57" fmla="*/ 33378 w 60413"/>
                  <a:gd name="connsiteY57" fmla="*/ 59750 h 75516"/>
                  <a:gd name="connsiteX58" fmla="*/ 33983 w 60413"/>
                  <a:gd name="connsiteY58" fmla="*/ 56729 h 75516"/>
                  <a:gd name="connsiteX59" fmla="*/ 34889 w 60413"/>
                  <a:gd name="connsiteY59" fmla="*/ 54917 h 75516"/>
                  <a:gd name="connsiteX60" fmla="*/ 35191 w 60413"/>
                  <a:gd name="connsiteY60" fmla="*/ 54011 h 75516"/>
                  <a:gd name="connsiteX61" fmla="*/ 35493 w 60413"/>
                  <a:gd name="connsiteY61" fmla="*/ 51292 h 75516"/>
                  <a:gd name="connsiteX62" fmla="*/ 32170 w 60413"/>
                  <a:gd name="connsiteY62" fmla="*/ 45553 h 75516"/>
                  <a:gd name="connsiteX63" fmla="*/ 27639 w 60413"/>
                  <a:gd name="connsiteY63" fmla="*/ 45553 h 75516"/>
                  <a:gd name="connsiteX64" fmla="*/ 26733 w 60413"/>
                  <a:gd name="connsiteY64" fmla="*/ 45251 h 75516"/>
                  <a:gd name="connsiteX65" fmla="*/ 24619 w 60413"/>
                  <a:gd name="connsiteY65" fmla="*/ 45855 h 75516"/>
                  <a:gd name="connsiteX66" fmla="*/ 21900 w 60413"/>
                  <a:gd name="connsiteY66" fmla="*/ 48876 h 75516"/>
                  <a:gd name="connsiteX67" fmla="*/ 21296 w 60413"/>
                  <a:gd name="connsiteY67" fmla="*/ 51292 h 75516"/>
                  <a:gd name="connsiteX68" fmla="*/ 20692 w 60413"/>
                  <a:gd name="connsiteY68" fmla="*/ 53407 h 75516"/>
                  <a:gd name="connsiteX69" fmla="*/ 21900 w 60413"/>
                  <a:gd name="connsiteY69" fmla="*/ 60958 h 75516"/>
                  <a:gd name="connsiteX70" fmla="*/ 25223 w 60413"/>
                  <a:gd name="connsiteY70" fmla="*/ 64885 h 75516"/>
                  <a:gd name="connsiteX71" fmla="*/ 27337 w 60413"/>
                  <a:gd name="connsiteY71" fmla="*/ 66698 h 75516"/>
                  <a:gd name="connsiteX72" fmla="*/ 29754 w 60413"/>
                  <a:gd name="connsiteY72" fmla="*/ 69114 h 75516"/>
                  <a:gd name="connsiteX73" fmla="*/ 30962 w 60413"/>
                  <a:gd name="connsiteY73" fmla="*/ 69718 h 75516"/>
                  <a:gd name="connsiteX74" fmla="*/ 33076 w 60413"/>
                  <a:gd name="connsiteY74" fmla="*/ 72739 h 75516"/>
                  <a:gd name="connsiteX75" fmla="*/ 30358 w 60413"/>
                  <a:gd name="connsiteY75" fmla="*/ 74551 h 75516"/>
                  <a:gd name="connsiteX76" fmla="*/ 29452 w 60413"/>
                  <a:gd name="connsiteY76" fmla="*/ 74853 h 75516"/>
                  <a:gd name="connsiteX77" fmla="*/ 22504 w 60413"/>
                  <a:gd name="connsiteY77" fmla="*/ 72739 h 75516"/>
                  <a:gd name="connsiteX78" fmla="*/ 22202 w 60413"/>
                  <a:gd name="connsiteY78" fmla="*/ 72739 h 75516"/>
                  <a:gd name="connsiteX79" fmla="*/ 20390 w 60413"/>
                  <a:gd name="connsiteY79" fmla="*/ 71229 h 75516"/>
                  <a:gd name="connsiteX80" fmla="*/ 14650 w 60413"/>
                  <a:gd name="connsiteY80" fmla="*/ 64281 h 75516"/>
                  <a:gd name="connsiteX81" fmla="*/ 12536 w 60413"/>
                  <a:gd name="connsiteY81" fmla="*/ 62771 h 75516"/>
                  <a:gd name="connsiteX82" fmla="*/ 12838 w 60413"/>
                  <a:gd name="connsiteY82" fmla="*/ 62167 h 75516"/>
                  <a:gd name="connsiteX83" fmla="*/ 15556 w 60413"/>
                  <a:gd name="connsiteY83" fmla="*/ 60354 h 75516"/>
                  <a:gd name="connsiteX84" fmla="*/ 15859 w 60413"/>
                  <a:gd name="connsiteY84" fmla="*/ 60052 h 75516"/>
                  <a:gd name="connsiteX85" fmla="*/ 16463 w 60413"/>
                  <a:gd name="connsiteY85" fmla="*/ 57938 h 75516"/>
                  <a:gd name="connsiteX86" fmla="*/ 15556 w 60413"/>
                  <a:gd name="connsiteY86" fmla="*/ 47667 h 75516"/>
                  <a:gd name="connsiteX87" fmla="*/ 15254 w 60413"/>
                  <a:gd name="connsiteY87" fmla="*/ 47063 h 75516"/>
                  <a:gd name="connsiteX88" fmla="*/ 14650 w 60413"/>
                  <a:gd name="connsiteY88" fmla="*/ 46459 h 75516"/>
                  <a:gd name="connsiteX89" fmla="*/ 11328 w 60413"/>
                  <a:gd name="connsiteY89" fmla="*/ 43741 h 75516"/>
                  <a:gd name="connsiteX90" fmla="*/ 10421 w 60413"/>
                  <a:gd name="connsiteY90" fmla="*/ 42834 h 75516"/>
                  <a:gd name="connsiteX91" fmla="*/ 7099 w 60413"/>
                  <a:gd name="connsiteY91" fmla="*/ 36491 h 75516"/>
                  <a:gd name="connsiteX92" fmla="*/ 41836 w 60413"/>
                  <a:gd name="connsiteY92" fmla="*/ 57032 h 75516"/>
                  <a:gd name="connsiteX93" fmla="*/ 41836 w 60413"/>
                  <a:gd name="connsiteY93" fmla="*/ 57636 h 75516"/>
                  <a:gd name="connsiteX94" fmla="*/ 42138 w 60413"/>
                  <a:gd name="connsiteY94" fmla="*/ 59146 h 75516"/>
                  <a:gd name="connsiteX95" fmla="*/ 42440 w 60413"/>
                  <a:gd name="connsiteY95" fmla="*/ 60656 h 75516"/>
                  <a:gd name="connsiteX96" fmla="*/ 44253 w 60413"/>
                  <a:gd name="connsiteY96" fmla="*/ 59750 h 75516"/>
                  <a:gd name="connsiteX97" fmla="*/ 47878 w 60413"/>
                  <a:gd name="connsiteY97" fmla="*/ 58542 h 75516"/>
                  <a:gd name="connsiteX98" fmla="*/ 51805 w 60413"/>
                  <a:gd name="connsiteY98" fmla="*/ 53105 h 75516"/>
                  <a:gd name="connsiteX99" fmla="*/ 51503 w 60413"/>
                  <a:gd name="connsiteY99" fmla="*/ 49782 h 75516"/>
                  <a:gd name="connsiteX100" fmla="*/ 51503 w 60413"/>
                  <a:gd name="connsiteY100" fmla="*/ 48876 h 75516"/>
                  <a:gd name="connsiteX101" fmla="*/ 49086 w 60413"/>
                  <a:gd name="connsiteY101" fmla="*/ 47063 h 75516"/>
                  <a:gd name="connsiteX102" fmla="*/ 46065 w 60413"/>
                  <a:gd name="connsiteY102" fmla="*/ 46761 h 75516"/>
                  <a:gd name="connsiteX103" fmla="*/ 45461 w 60413"/>
                  <a:gd name="connsiteY103" fmla="*/ 47063 h 75516"/>
                  <a:gd name="connsiteX104" fmla="*/ 44857 w 60413"/>
                  <a:gd name="connsiteY104" fmla="*/ 49480 h 75516"/>
                  <a:gd name="connsiteX105" fmla="*/ 42440 w 60413"/>
                  <a:gd name="connsiteY105" fmla="*/ 56125 h 75516"/>
                  <a:gd name="connsiteX106" fmla="*/ 41836 w 60413"/>
                  <a:gd name="connsiteY106" fmla="*/ 57032 h 75516"/>
                  <a:gd name="connsiteX107" fmla="*/ 30358 w 60413"/>
                  <a:gd name="connsiteY107" fmla="*/ 27731 h 75516"/>
                  <a:gd name="connsiteX108" fmla="*/ 29150 w 60413"/>
                  <a:gd name="connsiteY108" fmla="*/ 27429 h 75516"/>
                  <a:gd name="connsiteX109" fmla="*/ 27035 w 60413"/>
                  <a:gd name="connsiteY109" fmla="*/ 29241 h 75516"/>
                  <a:gd name="connsiteX110" fmla="*/ 28545 w 60413"/>
                  <a:gd name="connsiteY110" fmla="*/ 33470 h 75516"/>
                  <a:gd name="connsiteX111" fmla="*/ 30056 w 60413"/>
                  <a:gd name="connsiteY111" fmla="*/ 33168 h 75516"/>
                  <a:gd name="connsiteX112" fmla="*/ 31868 w 60413"/>
                  <a:gd name="connsiteY112" fmla="*/ 30752 h 75516"/>
                  <a:gd name="connsiteX113" fmla="*/ 36701 w 60413"/>
                  <a:gd name="connsiteY113" fmla="*/ 27127 h 75516"/>
                  <a:gd name="connsiteX114" fmla="*/ 40628 w 60413"/>
                  <a:gd name="connsiteY114" fmla="*/ 18065 h 75516"/>
                  <a:gd name="connsiteX115" fmla="*/ 33983 w 60413"/>
                  <a:gd name="connsiteY115" fmla="*/ 19877 h 75516"/>
                  <a:gd name="connsiteX116" fmla="*/ 30358 w 60413"/>
                  <a:gd name="connsiteY116" fmla="*/ 27731 h 75516"/>
                  <a:gd name="connsiteX117" fmla="*/ 21598 w 60413"/>
                  <a:gd name="connsiteY117" fmla="*/ 37397 h 75516"/>
                  <a:gd name="connsiteX118" fmla="*/ 23410 w 60413"/>
                  <a:gd name="connsiteY118" fmla="*/ 39512 h 75516"/>
                  <a:gd name="connsiteX119" fmla="*/ 25223 w 60413"/>
                  <a:gd name="connsiteY119" fmla="*/ 37095 h 75516"/>
                  <a:gd name="connsiteX120" fmla="*/ 24014 w 60413"/>
                  <a:gd name="connsiteY120" fmla="*/ 35283 h 75516"/>
                  <a:gd name="connsiteX121" fmla="*/ 21598 w 60413"/>
                  <a:gd name="connsiteY121" fmla="*/ 37397 h 75516"/>
                  <a:gd name="connsiteX122" fmla="*/ 20994 w 60413"/>
                  <a:gd name="connsiteY122" fmla="*/ 28939 h 75516"/>
                  <a:gd name="connsiteX123" fmla="*/ 20692 w 60413"/>
                  <a:gd name="connsiteY123" fmla="*/ 30450 h 75516"/>
                  <a:gd name="connsiteX124" fmla="*/ 21296 w 60413"/>
                  <a:gd name="connsiteY124" fmla="*/ 31054 h 75516"/>
                  <a:gd name="connsiteX125" fmla="*/ 22202 w 60413"/>
                  <a:gd name="connsiteY125" fmla="*/ 31054 h 75516"/>
                  <a:gd name="connsiteX126" fmla="*/ 23108 w 60413"/>
                  <a:gd name="connsiteY126" fmla="*/ 30450 h 75516"/>
                  <a:gd name="connsiteX127" fmla="*/ 23712 w 60413"/>
                  <a:gd name="connsiteY127" fmla="*/ 28033 h 75516"/>
                  <a:gd name="connsiteX128" fmla="*/ 22806 w 60413"/>
                  <a:gd name="connsiteY128" fmla="*/ 27429 h 75516"/>
                  <a:gd name="connsiteX129" fmla="*/ 21598 w 60413"/>
                  <a:gd name="connsiteY129" fmla="*/ 27731 h 75516"/>
                  <a:gd name="connsiteX130" fmla="*/ 20994 w 60413"/>
                  <a:gd name="connsiteY130" fmla="*/ 28637 h 75516"/>
                  <a:gd name="connsiteX131" fmla="*/ 20994 w 60413"/>
                  <a:gd name="connsiteY131" fmla="*/ 28939 h 75516"/>
                  <a:gd name="connsiteX132" fmla="*/ 14650 w 60413"/>
                  <a:gd name="connsiteY132" fmla="*/ 31658 h 75516"/>
                  <a:gd name="connsiteX133" fmla="*/ 17973 w 60413"/>
                  <a:gd name="connsiteY133" fmla="*/ 33772 h 75516"/>
                  <a:gd name="connsiteX134" fmla="*/ 17067 w 60413"/>
                  <a:gd name="connsiteY134" fmla="*/ 31054 h 75516"/>
                  <a:gd name="connsiteX135" fmla="*/ 14046 w 60413"/>
                  <a:gd name="connsiteY135" fmla="*/ 25616 h 75516"/>
                  <a:gd name="connsiteX136" fmla="*/ 11025 w 60413"/>
                  <a:gd name="connsiteY136" fmla="*/ 26523 h 75516"/>
                  <a:gd name="connsiteX137" fmla="*/ 14650 w 60413"/>
                  <a:gd name="connsiteY137" fmla="*/ 31658 h 75516"/>
                  <a:gd name="connsiteX138" fmla="*/ 18879 w 60413"/>
                  <a:gd name="connsiteY138" fmla="*/ 13232 h 75516"/>
                  <a:gd name="connsiteX139" fmla="*/ 18577 w 60413"/>
                  <a:gd name="connsiteY139" fmla="*/ 18367 h 75516"/>
                  <a:gd name="connsiteX140" fmla="*/ 18577 w 60413"/>
                  <a:gd name="connsiteY140" fmla="*/ 19273 h 75516"/>
                  <a:gd name="connsiteX141" fmla="*/ 20692 w 60413"/>
                  <a:gd name="connsiteY141" fmla="*/ 21992 h 75516"/>
                  <a:gd name="connsiteX142" fmla="*/ 22806 w 60413"/>
                  <a:gd name="connsiteY142" fmla="*/ 21992 h 75516"/>
                  <a:gd name="connsiteX143" fmla="*/ 22806 w 60413"/>
                  <a:gd name="connsiteY143" fmla="*/ 20783 h 75516"/>
                  <a:gd name="connsiteX144" fmla="*/ 22202 w 60413"/>
                  <a:gd name="connsiteY144" fmla="*/ 17461 h 75516"/>
                  <a:gd name="connsiteX145" fmla="*/ 19483 w 60413"/>
                  <a:gd name="connsiteY145" fmla="*/ 11117 h 75516"/>
                  <a:gd name="connsiteX146" fmla="*/ 18879 w 60413"/>
                  <a:gd name="connsiteY146" fmla="*/ 12930 h 75516"/>
                  <a:gd name="connsiteX147" fmla="*/ 18879 w 60413"/>
                  <a:gd name="connsiteY147" fmla="*/ 13232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413" h="75516">
                    <a:moveTo>
                      <a:pt x="7099" y="36491"/>
                    </a:moveTo>
                    <a:cubicBezTo>
                      <a:pt x="8005" y="33470"/>
                      <a:pt x="11025" y="36491"/>
                      <a:pt x="11630" y="37397"/>
                    </a:cubicBezTo>
                    <a:cubicBezTo>
                      <a:pt x="11630" y="37397"/>
                      <a:pt x="11932" y="37699"/>
                      <a:pt x="11932" y="37699"/>
                    </a:cubicBezTo>
                    <a:cubicBezTo>
                      <a:pt x="12838" y="38001"/>
                      <a:pt x="13442" y="38605"/>
                      <a:pt x="13442" y="38907"/>
                    </a:cubicBezTo>
                    <a:cubicBezTo>
                      <a:pt x="13442" y="39210"/>
                      <a:pt x="13744" y="39512"/>
                      <a:pt x="13744" y="39512"/>
                    </a:cubicBezTo>
                    <a:lnTo>
                      <a:pt x="14650" y="40418"/>
                    </a:lnTo>
                    <a:cubicBezTo>
                      <a:pt x="15556" y="41022"/>
                      <a:pt x="15859" y="40720"/>
                      <a:pt x="16161" y="40418"/>
                    </a:cubicBezTo>
                    <a:cubicBezTo>
                      <a:pt x="16463" y="39814"/>
                      <a:pt x="16463" y="39210"/>
                      <a:pt x="15859" y="38605"/>
                    </a:cubicBezTo>
                    <a:lnTo>
                      <a:pt x="8609" y="31658"/>
                    </a:lnTo>
                    <a:cubicBezTo>
                      <a:pt x="8307" y="31356"/>
                      <a:pt x="7703" y="31054"/>
                      <a:pt x="7401" y="30752"/>
                    </a:cubicBezTo>
                    <a:lnTo>
                      <a:pt x="4682" y="29845"/>
                    </a:lnTo>
                    <a:cubicBezTo>
                      <a:pt x="4380" y="29543"/>
                      <a:pt x="4078" y="29241"/>
                      <a:pt x="4078" y="28637"/>
                    </a:cubicBezTo>
                    <a:lnTo>
                      <a:pt x="4078" y="26221"/>
                    </a:lnTo>
                    <a:cubicBezTo>
                      <a:pt x="4078" y="25919"/>
                      <a:pt x="4380" y="25314"/>
                      <a:pt x="4682" y="25012"/>
                    </a:cubicBezTo>
                    <a:cubicBezTo>
                      <a:pt x="9817" y="20481"/>
                      <a:pt x="6192" y="16554"/>
                      <a:pt x="4380" y="14742"/>
                    </a:cubicBezTo>
                    <a:cubicBezTo>
                      <a:pt x="3776" y="14138"/>
                      <a:pt x="3172" y="13534"/>
                      <a:pt x="3172" y="12628"/>
                    </a:cubicBezTo>
                    <a:lnTo>
                      <a:pt x="2266" y="9607"/>
                    </a:lnTo>
                    <a:cubicBezTo>
                      <a:pt x="2266" y="9305"/>
                      <a:pt x="2266" y="9003"/>
                      <a:pt x="2568" y="8701"/>
                    </a:cubicBezTo>
                    <a:cubicBezTo>
                      <a:pt x="3172" y="8097"/>
                      <a:pt x="4984" y="6586"/>
                      <a:pt x="5890" y="7795"/>
                    </a:cubicBezTo>
                    <a:cubicBezTo>
                      <a:pt x="6494" y="8701"/>
                      <a:pt x="6797" y="8399"/>
                      <a:pt x="7099" y="8097"/>
                    </a:cubicBezTo>
                    <a:cubicBezTo>
                      <a:pt x="7401" y="7795"/>
                      <a:pt x="7703" y="7492"/>
                      <a:pt x="8307" y="7190"/>
                    </a:cubicBezTo>
                    <a:cubicBezTo>
                      <a:pt x="9213" y="6586"/>
                      <a:pt x="10119" y="6284"/>
                      <a:pt x="10723" y="6284"/>
                    </a:cubicBezTo>
                    <a:cubicBezTo>
                      <a:pt x="11328" y="6284"/>
                      <a:pt x="11630" y="6586"/>
                      <a:pt x="11630" y="7190"/>
                    </a:cubicBezTo>
                    <a:lnTo>
                      <a:pt x="12234" y="13836"/>
                    </a:lnTo>
                    <a:cubicBezTo>
                      <a:pt x="12234" y="14440"/>
                      <a:pt x="12536" y="15044"/>
                      <a:pt x="12838" y="15346"/>
                    </a:cubicBezTo>
                    <a:cubicBezTo>
                      <a:pt x="14046" y="16252"/>
                      <a:pt x="14650" y="15044"/>
                      <a:pt x="14952" y="14440"/>
                    </a:cubicBezTo>
                    <a:cubicBezTo>
                      <a:pt x="14952" y="14138"/>
                      <a:pt x="15254" y="13836"/>
                      <a:pt x="14952" y="13534"/>
                    </a:cubicBezTo>
                    <a:lnTo>
                      <a:pt x="14348" y="7190"/>
                    </a:lnTo>
                    <a:cubicBezTo>
                      <a:pt x="14348" y="6284"/>
                      <a:pt x="14650" y="5378"/>
                      <a:pt x="15254" y="4472"/>
                    </a:cubicBezTo>
                    <a:cubicBezTo>
                      <a:pt x="16161" y="3566"/>
                      <a:pt x="17067" y="2659"/>
                      <a:pt x="18577" y="2357"/>
                    </a:cubicBezTo>
                    <a:cubicBezTo>
                      <a:pt x="20692" y="1451"/>
                      <a:pt x="24014" y="7492"/>
                      <a:pt x="25525" y="9909"/>
                    </a:cubicBezTo>
                    <a:cubicBezTo>
                      <a:pt x="25827" y="10513"/>
                      <a:pt x="26431" y="11419"/>
                      <a:pt x="27035" y="12023"/>
                    </a:cubicBezTo>
                    <a:lnTo>
                      <a:pt x="28243" y="13232"/>
                    </a:lnTo>
                    <a:cubicBezTo>
                      <a:pt x="28545" y="13534"/>
                      <a:pt x="29150" y="13534"/>
                      <a:pt x="29754" y="13232"/>
                    </a:cubicBezTo>
                    <a:cubicBezTo>
                      <a:pt x="30358" y="12628"/>
                      <a:pt x="30962" y="12326"/>
                      <a:pt x="30962" y="12326"/>
                    </a:cubicBezTo>
                    <a:cubicBezTo>
                      <a:pt x="30962" y="12326"/>
                      <a:pt x="33076" y="12628"/>
                      <a:pt x="33076" y="10513"/>
                    </a:cubicBezTo>
                    <a:cubicBezTo>
                      <a:pt x="33076" y="8399"/>
                      <a:pt x="35493" y="8399"/>
                      <a:pt x="35493" y="8399"/>
                    </a:cubicBezTo>
                    <a:lnTo>
                      <a:pt x="39118" y="6888"/>
                    </a:lnTo>
                    <a:cubicBezTo>
                      <a:pt x="40326" y="6284"/>
                      <a:pt x="41836" y="6586"/>
                      <a:pt x="43045" y="7492"/>
                    </a:cubicBezTo>
                    <a:cubicBezTo>
                      <a:pt x="44555" y="8399"/>
                      <a:pt x="46367" y="10211"/>
                      <a:pt x="47576" y="12023"/>
                    </a:cubicBezTo>
                    <a:cubicBezTo>
                      <a:pt x="49388" y="15044"/>
                      <a:pt x="45763" y="26523"/>
                      <a:pt x="42743" y="31054"/>
                    </a:cubicBezTo>
                    <a:cubicBezTo>
                      <a:pt x="40326" y="34981"/>
                      <a:pt x="44253" y="31960"/>
                      <a:pt x="45763" y="30752"/>
                    </a:cubicBezTo>
                    <a:cubicBezTo>
                      <a:pt x="46065" y="30450"/>
                      <a:pt x="46367" y="30148"/>
                      <a:pt x="46669" y="29845"/>
                    </a:cubicBezTo>
                    <a:cubicBezTo>
                      <a:pt x="47274" y="28637"/>
                      <a:pt x="48180" y="28637"/>
                      <a:pt x="48784" y="28939"/>
                    </a:cubicBezTo>
                    <a:cubicBezTo>
                      <a:pt x="49388" y="29241"/>
                      <a:pt x="49992" y="29241"/>
                      <a:pt x="50898" y="29241"/>
                    </a:cubicBezTo>
                    <a:cubicBezTo>
                      <a:pt x="53013" y="29241"/>
                      <a:pt x="53919" y="31054"/>
                      <a:pt x="53919" y="31054"/>
                    </a:cubicBezTo>
                    <a:cubicBezTo>
                      <a:pt x="56940" y="34981"/>
                      <a:pt x="54825" y="35887"/>
                      <a:pt x="52409" y="37397"/>
                    </a:cubicBezTo>
                    <a:cubicBezTo>
                      <a:pt x="49992" y="38907"/>
                      <a:pt x="50596" y="41022"/>
                      <a:pt x="53919" y="41928"/>
                    </a:cubicBezTo>
                    <a:cubicBezTo>
                      <a:pt x="54523" y="42230"/>
                      <a:pt x="55127" y="42230"/>
                      <a:pt x="55429" y="42532"/>
                    </a:cubicBezTo>
                    <a:cubicBezTo>
                      <a:pt x="57544" y="43741"/>
                      <a:pt x="58752" y="46157"/>
                      <a:pt x="58450" y="48876"/>
                    </a:cubicBezTo>
                    <a:lnTo>
                      <a:pt x="58148" y="54917"/>
                    </a:lnTo>
                    <a:cubicBezTo>
                      <a:pt x="58148" y="56729"/>
                      <a:pt x="57242" y="58542"/>
                      <a:pt x="56034" y="60052"/>
                    </a:cubicBezTo>
                    <a:cubicBezTo>
                      <a:pt x="54825" y="61865"/>
                      <a:pt x="53013" y="63677"/>
                      <a:pt x="52107" y="63375"/>
                    </a:cubicBezTo>
                    <a:cubicBezTo>
                      <a:pt x="51200" y="63073"/>
                      <a:pt x="49992" y="63979"/>
                      <a:pt x="49086" y="64885"/>
                    </a:cubicBezTo>
                    <a:cubicBezTo>
                      <a:pt x="48180" y="65489"/>
                      <a:pt x="47274" y="66094"/>
                      <a:pt x="46367" y="66094"/>
                    </a:cubicBezTo>
                    <a:cubicBezTo>
                      <a:pt x="44857" y="66396"/>
                      <a:pt x="42743" y="66698"/>
                      <a:pt x="39722" y="66698"/>
                    </a:cubicBezTo>
                    <a:cubicBezTo>
                      <a:pt x="35493" y="66698"/>
                      <a:pt x="33983" y="62469"/>
                      <a:pt x="33681" y="60958"/>
                    </a:cubicBezTo>
                    <a:cubicBezTo>
                      <a:pt x="33681" y="60656"/>
                      <a:pt x="33378" y="60354"/>
                      <a:pt x="33378" y="59750"/>
                    </a:cubicBezTo>
                    <a:cubicBezTo>
                      <a:pt x="33076" y="58844"/>
                      <a:pt x="33378" y="57636"/>
                      <a:pt x="33983" y="56729"/>
                    </a:cubicBezTo>
                    <a:cubicBezTo>
                      <a:pt x="34285" y="56125"/>
                      <a:pt x="34587" y="55521"/>
                      <a:pt x="34889" y="54917"/>
                    </a:cubicBezTo>
                    <a:lnTo>
                      <a:pt x="35191" y="54011"/>
                    </a:lnTo>
                    <a:cubicBezTo>
                      <a:pt x="35493" y="53105"/>
                      <a:pt x="35493" y="52198"/>
                      <a:pt x="35493" y="51292"/>
                    </a:cubicBezTo>
                    <a:cubicBezTo>
                      <a:pt x="35493" y="48574"/>
                      <a:pt x="34889" y="44043"/>
                      <a:pt x="32170" y="45553"/>
                    </a:cubicBezTo>
                    <a:cubicBezTo>
                      <a:pt x="29452" y="47365"/>
                      <a:pt x="27941" y="46157"/>
                      <a:pt x="27639" y="45553"/>
                    </a:cubicBezTo>
                    <a:cubicBezTo>
                      <a:pt x="27337" y="45251"/>
                      <a:pt x="27035" y="45251"/>
                      <a:pt x="26733" y="45251"/>
                    </a:cubicBezTo>
                    <a:lnTo>
                      <a:pt x="24619" y="45855"/>
                    </a:lnTo>
                    <a:cubicBezTo>
                      <a:pt x="24619" y="45855"/>
                      <a:pt x="21900" y="46459"/>
                      <a:pt x="21900" y="48876"/>
                    </a:cubicBezTo>
                    <a:cubicBezTo>
                      <a:pt x="21900" y="50084"/>
                      <a:pt x="21598" y="50688"/>
                      <a:pt x="21296" y="51292"/>
                    </a:cubicBezTo>
                    <a:cubicBezTo>
                      <a:pt x="20994" y="51896"/>
                      <a:pt x="20692" y="52803"/>
                      <a:pt x="20692" y="53407"/>
                    </a:cubicBezTo>
                    <a:cubicBezTo>
                      <a:pt x="20994" y="55219"/>
                      <a:pt x="21296" y="58844"/>
                      <a:pt x="21900" y="60958"/>
                    </a:cubicBezTo>
                    <a:cubicBezTo>
                      <a:pt x="22202" y="62771"/>
                      <a:pt x="24014" y="64281"/>
                      <a:pt x="25223" y="64885"/>
                    </a:cubicBezTo>
                    <a:cubicBezTo>
                      <a:pt x="26129" y="65489"/>
                      <a:pt x="26733" y="66094"/>
                      <a:pt x="27337" y="66698"/>
                    </a:cubicBezTo>
                    <a:lnTo>
                      <a:pt x="29754" y="69114"/>
                    </a:lnTo>
                    <a:cubicBezTo>
                      <a:pt x="30056" y="69416"/>
                      <a:pt x="30358" y="69718"/>
                      <a:pt x="30962" y="69718"/>
                    </a:cubicBezTo>
                    <a:cubicBezTo>
                      <a:pt x="31566" y="70020"/>
                      <a:pt x="32774" y="70625"/>
                      <a:pt x="33076" y="72739"/>
                    </a:cubicBezTo>
                    <a:cubicBezTo>
                      <a:pt x="33681" y="75156"/>
                      <a:pt x="31264" y="74853"/>
                      <a:pt x="30358" y="74551"/>
                    </a:cubicBezTo>
                    <a:cubicBezTo>
                      <a:pt x="30056" y="74551"/>
                      <a:pt x="29754" y="74551"/>
                      <a:pt x="29452" y="74853"/>
                    </a:cubicBezTo>
                    <a:cubicBezTo>
                      <a:pt x="27035" y="76666"/>
                      <a:pt x="23410" y="73343"/>
                      <a:pt x="22504" y="72739"/>
                    </a:cubicBezTo>
                    <a:cubicBezTo>
                      <a:pt x="22504" y="72739"/>
                      <a:pt x="22202" y="72739"/>
                      <a:pt x="22202" y="72739"/>
                    </a:cubicBezTo>
                    <a:cubicBezTo>
                      <a:pt x="21598" y="73041"/>
                      <a:pt x="20088" y="72135"/>
                      <a:pt x="20390" y="71229"/>
                    </a:cubicBezTo>
                    <a:cubicBezTo>
                      <a:pt x="20692" y="70020"/>
                      <a:pt x="17369" y="65187"/>
                      <a:pt x="14650" y="64281"/>
                    </a:cubicBezTo>
                    <a:cubicBezTo>
                      <a:pt x="13140" y="63677"/>
                      <a:pt x="12536" y="63073"/>
                      <a:pt x="12536" y="62771"/>
                    </a:cubicBezTo>
                    <a:cubicBezTo>
                      <a:pt x="12536" y="62469"/>
                      <a:pt x="12536" y="62469"/>
                      <a:pt x="12838" y="62167"/>
                    </a:cubicBezTo>
                    <a:cubicBezTo>
                      <a:pt x="13442" y="61865"/>
                      <a:pt x="14952" y="60656"/>
                      <a:pt x="15556" y="60354"/>
                    </a:cubicBezTo>
                    <a:cubicBezTo>
                      <a:pt x="15556" y="60354"/>
                      <a:pt x="15859" y="60052"/>
                      <a:pt x="15859" y="60052"/>
                    </a:cubicBezTo>
                    <a:cubicBezTo>
                      <a:pt x="16161" y="59448"/>
                      <a:pt x="16463" y="58844"/>
                      <a:pt x="16463" y="57938"/>
                    </a:cubicBezTo>
                    <a:cubicBezTo>
                      <a:pt x="16463" y="55521"/>
                      <a:pt x="16161" y="48574"/>
                      <a:pt x="15556" y="47667"/>
                    </a:cubicBezTo>
                    <a:cubicBezTo>
                      <a:pt x="15556" y="47365"/>
                      <a:pt x="15254" y="47063"/>
                      <a:pt x="15254" y="47063"/>
                    </a:cubicBezTo>
                    <a:cubicBezTo>
                      <a:pt x="15254" y="46761"/>
                      <a:pt x="14952" y="46761"/>
                      <a:pt x="14650" y="46459"/>
                    </a:cubicBezTo>
                    <a:lnTo>
                      <a:pt x="11328" y="43741"/>
                    </a:lnTo>
                    <a:cubicBezTo>
                      <a:pt x="11025" y="43438"/>
                      <a:pt x="10723" y="43136"/>
                      <a:pt x="10421" y="42834"/>
                    </a:cubicBezTo>
                    <a:cubicBezTo>
                      <a:pt x="9515" y="41928"/>
                      <a:pt x="6192" y="39210"/>
                      <a:pt x="7099" y="36491"/>
                    </a:cubicBezTo>
                    <a:close/>
                    <a:moveTo>
                      <a:pt x="41836" y="57032"/>
                    </a:moveTo>
                    <a:cubicBezTo>
                      <a:pt x="41836" y="57334"/>
                      <a:pt x="41836" y="57334"/>
                      <a:pt x="41836" y="57636"/>
                    </a:cubicBezTo>
                    <a:cubicBezTo>
                      <a:pt x="41836" y="58240"/>
                      <a:pt x="42138" y="59146"/>
                      <a:pt x="42138" y="59146"/>
                    </a:cubicBezTo>
                    <a:cubicBezTo>
                      <a:pt x="42440" y="59448"/>
                      <a:pt x="42440" y="60656"/>
                      <a:pt x="42440" y="60656"/>
                    </a:cubicBezTo>
                    <a:cubicBezTo>
                      <a:pt x="42440" y="60656"/>
                      <a:pt x="43045" y="61865"/>
                      <a:pt x="44253" y="59750"/>
                    </a:cubicBezTo>
                    <a:cubicBezTo>
                      <a:pt x="45461" y="57636"/>
                      <a:pt x="47576" y="58542"/>
                      <a:pt x="47878" y="58542"/>
                    </a:cubicBezTo>
                    <a:cubicBezTo>
                      <a:pt x="48180" y="58240"/>
                      <a:pt x="52409" y="55219"/>
                      <a:pt x="51805" y="53105"/>
                    </a:cubicBezTo>
                    <a:cubicBezTo>
                      <a:pt x="51503" y="51594"/>
                      <a:pt x="51503" y="50386"/>
                      <a:pt x="51503" y="49782"/>
                    </a:cubicBezTo>
                    <a:cubicBezTo>
                      <a:pt x="51503" y="49480"/>
                      <a:pt x="51503" y="49178"/>
                      <a:pt x="51503" y="48876"/>
                    </a:cubicBezTo>
                    <a:cubicBezTo>
                      <a:pt x="51200" y="48272"/>
                      <a:pt x="50596" y="47063"/>
                      <a:pt x="49086" y="47063"/>
                    </a:cubicBezTo>
                    <a:cubicBezTo>
                      <a:pt x="47576" y="47365"/>
                      <a:pt x="46367" y="46761"/>
                      <a:pt x="46065" y="46761"/>
                    </a:cubicBezTo>
                    <a:cubicBezTo>
                      <a:pt x="45763" y="46761"/>
                      <a:pt x="45763" y="46761"/>
                      <a:pt x="45461" y="47063"/>
                    </a:cubicBezTo>
                    <a:cubicBezTo>
                      <a:pt x="45159" y="47365"/>
                      <a:pt x="45159" y="48272"/>
                      <a:pt x="44857" y="49480"/>
                    </a:cubicBezTo>
                    <a:cubicBezTo>
                      <a:pt x="43951" y="53105"/>
                      <a:pt x="42440" y="56125"/>
                      <a:pt x="42440" y="56125"/>
                    </a:cubicBezTo>
                    <a:lnTo>
                      <a:pt x="41836" y="57032"/>
                    </a:lnTo>
                    <a:close/>
                    <a:moveTo>
                      <a:pt x="30358" y="27731"/>
                    </a:moveTo>
                    <a:cubicBezTo>
                      <a:pt x="30056" y="27731"/>
                      <a:pt x="29452" y="27731"/>
                      <a:pt x="29150" y="27429"/>
                    </a:cubicBezTo>
                    <a:cubicBezTo>
                      <a:pt x="28545" y="26825"/>
                      <a:pt x="27639" y="26523"/>
                      <a:pt x="27035" y="29241"/>
                    </a:cubicBezTo>
                    <a:cubicBezTo>
                      <a:pt x="26431" y="31658"/>
                      <a:pt x="27639" y="32866"/>
                      <a:pt x="28545" y="33470"/>
                    </a:cubicBezTo>
                    <a:cubicBezTo>
                      <a:pt x="29150" y="33772"/>
                      <a:pt x="29754" y="33772"/>
                      <a:pt x="30056" y="33168"/>
                    </a:cubicBezTo>
                    <a:cubicBezTo>
                      <a:pt x="30660" y="32564"/>
                      <a:pt x="31868" y="31658"/>
                      <a:pt x="31868" y="30752"/>
                    </a:cubicBezTo>
                    <a:cubicBezTo>
                      <a:pt x="32170" y="29543"/>
                      <a:pt x="36097" y="27429"/>
                      <a:pt x="36701" y="27127"/>
                    </a:cubicBezTo>
                    <a:cubicBezTo>
                      <a:pt x="37305" y="26825"/>
                      <a:pt x="42440" y="20179"/>
                      <a:pt x="40628" y="18065"/>
                    </a:cubicBezTo>
                    <a:cubicBezTo>
                      <a:pt x="38816" y="15950"/>
                      <a:pt x="34587" y="16252"/>
                      <a:pt x="33983" y="19877"/>
                    </a:cubicBezTo>
                    <a:cubicBezTo>
                      <a:pt x="33378" y="23502"/>
                      <a:pt x="33378" y="26825"/>
                      <a:pt x="30358" y="27731"/>
                    </a:cubicBezTo>
                    <a:close/>
                    <a:moveTo>
                      <a:pt x="21598" y="37397"/>
                    </a:moveTo>
                    <a:cubicBezTo>
                      <a:pt x="21598" y="37397"/>
                      <a:pt x="21598" y="39512"/>
                      <a:pt x="23410" y="39512"/>
                    </a:cubicBezTo>
                    <a:cubicBezTo>
                      <a:pt x="25223" y="39512"/>
                      <a:pt x="25223" y="37095"/>
                      <a:pt x="25223" y="37095"/>
                    </a:cubicBezTo>
                    <a:cubicBezTo>
                      <a:pt x="25223" y="37095"/>
                      <a:pt x="25525" y="35585"/>
                      <a:pt x="24014" y="35283"/>
                    </a:cubicBezTo>
                    <a:cubicBezTo>
                      <a:pt x="22202" y="34981"/>
                      <a:pt x="21598" y="37397"/>
                      <a:pt x="21598" y="37397"/>
                    </a:cubicBezTo>
                    <a:close/>
                    <a:moveTo>
                      <a:pt x="20994" y="28939"/>
                    </a:moveTo>
                    <a:lnTo>
                      <a:pt x="20692" y="30450"/>
                    </a:lnTo>
                    <a:cubicBezTo>
                      <a:pt x="20692" y="30752"/>
                      <a:pt x="20994" y="31054"/>
                      <a:pt x="21296" y="31054"/>
                    </a:cubicBezTo>
                    <a:lnTo>
                      <a:pt x="22202" y="31054"/>
                    </a:lnTo>
                    <a:cubicBezTo>
                      <a:pt x="22504" y="31054"/>
                      <a:pt x="22806" y="30752"/>
                      <a:pt x="23108" y="30450"/>
                    </a:cubicBezTo>
                    <a:lnTo>
                      <a:pt x="23712" y="28033"/>
                    </a:lnTo>
                    <a:cubicBezTo>
                      <a:pt x="23712" y="27731"/>
                      <a:pt x="23410" y="27127"/>
                      <a:pt x="22806" y="27429"/>
                    </a:cubicBezTo>
                    <a:lnTo>
                      <a:pt x="21598" y="27731"/>
                    </a:lnTo>
                    <a:cubicBezTo>
                      <a:pt x="21296" y="27731"/>
                      <a:pt x="20994" y="28033"/>
                      <a:pt x="20994" y="28637"/>
                    </a:cubicBezTo>
                    <a:lnTo>
                      <a:pt x="20994" y="28939"/>
                    </a:lnTo>
                    <a:close/>
                    <a:moveTo>
                      <a:pt x="14650" y="31658"/>
                    </a:moveTo>
                    <a:cubicBezTo>
                      <a:pt x="14650" y="31658"/>
                      <a:pt x="17067" y="34376"/>
                      <a:pt x="17973" y="33772"/>
                    </a:cubicBezTo>
                    <a:cubicBezTo>
                      <a:pt x="18879" y="33168"/>
                      <a:pt x="17067" y="31054"/>
                      <a:pt x="17067" y="31054"/>
                    </a:cubicBezTo>
                    <a:cubicBezTo>
                      <a:pt x="17067" y="31054"/>
                      <a:pt x="17067" y="27731"/>
                      <a:pt x="14046" y="25616"/>
                    </a:cubicBezTo>
                    <a:cubicBezTo>
                      <a:pt x="11025" y="23804"/>
                      <a:pt x="11025" y="26523"/>
                      <a:pt x="11025" y="26523"/>
                    </a:cubicBezTo>
                    <a:cubicBezTo>
                      <a:pt x="10723" y="27731"/>
                      <a:pt x="14650" y="31658"/>
                      <a:pt x="14650" y="31658"/>
                    </a:cubicBezTo>
                    <a:close/>
                    <a:moveTo>
                      <a:pt x="18879" y="13232"/>
                    </a:moveTo>
                    <a:lnTo>
                      <a:pt x="18577" y="18367"/>
                    </a:lnTo>
                    <a:cubicBezTo>
                      <a:pt x="18577" y="18669"/>
                      <a:pt x="18577" y="18971"/>
                      <a:pt x="18577" y="19273"/>
                    </a:cubicBezTo>
                    <a:cubicBezTo>
                      <a:pt x="18879" y="19877"/>
                      <a:pt x="19483" y="21085"/>
                      <a:pt x="20692" y="21992"/>
                    </a:cubicBezTo>
                    <a:cubicBezTo>
                      <a:pt x="20692" y="21992"/>
                      <a:pt x="21900" y="23200"/>
                      <a:pt x="22806" y="21992"/>
                    </a:cubicBezTo>
                    <a:cubicBezTo>
                      <a:pt x="23108" y="21690"/>
                      <a:pt x="23108" y="21085"/>
                      <a:pt x="22806" y="20783"/>
                    </a:cubicBezTo>
                    <a:cubicBezTo>
                      <a:pt x="22504" y="20179"/>
                      <a:pt x="21900" y="18971"/>
                      <a:pt x="22202" y="17461"/>
                    </a:cubicBezTo>
                    <a:cubicBezTo>
                      <a:pt x="22504" y="15346"/>
                      <a:pt x="22504" y="9305"/>
                      <a:pt x="19483" y="11117"/>
                    </a:cubicBezTo>
                    <a:cubicBezTo>
                      <a:pt x="19483" y="11117"/>
                      <a:pt x="18879" y="11419"/>
                      <a:pt x="18879" y="12930"/>
                    </a:cubicBezTo>
                    <a:cubicBezTo>
                      <a:pt x="18879" y="12930"/>
                      <a:pt x="18879" y="12930"/>
                      <a:pt x="18879" y="132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63" name="组合 62">
              <a:extLst>
                <a:ext uri="{FF2B5EF4-FFF2-40B4-BE49-F238E27FC236}">
                  <a16:creationId xmlns:a16="http://schemas.microsoft.com/office/drawing/2014/main" id="{9A3FB22A-4877-41A7-B360-6672325B6D2F}"/>
                </a:ext>
              </a:extLst>
            </p:cNvPr>
            <p:cNvGrpSpPr/>
            <p:nvPr/>
          </p:nvGrpSpPr>
          <p:grpSpPr>
            <a:xfrm>
              <a:off x="5499383" y="2039182"/>
              <a:ext cx="1222849" cy="1071744"/>
              <a:chOff x="2006224" y="2961950"/>
              <a:chExt cx="1222849" cy="1071744"/>
            </a:xfrm>
            <a:solidFill>
              <a:srgbClr val="193253"/>
            </a:solidFill>
          </p:grpSpPr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D420176E-D075-43AD-B920-EC877A1D211D}"/>
                  </a:ext>
                </a:extLst>
              </p:cNvPr>
              <p:cNvSpPr/>
              <p:nvPr/>
            </p:nvSpPr>
            <p:spPr>
              <a:xfrm>
                <a:off x="2202673" y="2961950"/>
                <a:ext cx="1026400" cy="930921"/>
              </a:xfrm>
              <a:custGeom>
                <a:avLst/>
                <a:gdLst>
                  <a:gd name="connsiteX0" fmla="*/ 287417 w 389666"/>
                  <a:gd name="connsiteY0" fmla="*/ 96809 h 353418"/>
                  <a:gd name="connsiteX1" fmla="*/ 216431 w 389666"/>
                  <a:gd name="connsiteY1" fmla="*/ 96809 h 353418"/>
                  <a:gd name="connsiteX2" fmla="*/ 20692 w 389666"/>
                  <a:gd name="connsiteY2" fmla="*/ 313995 h 353418"/>
                  <a:gd name="connsiteX3" fmla="*/ 25223 w 389666"/>
                  <a:gd name="connsiteY3" fmla="*/ 349941 h 353418"/>
                  <a:gd name="connsiteX4" fmla="*/ 373204 w 389666"/>
                  <a:gd name="connsiteY4" fmla="*/ 209178 h 353418"/>
                  <a:gd name="connsiteX5" fmla="*/ 281376 w 389666"/>
                  <a:gd name="connsiteY5" fmla="*/ 10418 h 353418"/>
                  <a:gd name="connsiteX6" fmla="*/ 2266 w 389666"/>
                  <a:gd name="connsiteY6" fmla="*/ 61769 h 353418"/>
                  <a:gd name="connsiteX7" fmla="*/ 34285 w 389666"/>
                  <a:gd name="connsiteY7" fmla="*/ 70831 h 353418"/>
                  <a:gd name="connsiteX8" fmla="*/ 201328 w 389666"/>
                  <a:gd name="connsiteY8" fmla="*/ 30958 h 353418"/>
                  <a:gd name="connsiteX9" fmla="*/ 339071 w 389666"/>
                  <a:gd name="connsiteY9" fmla="*/ 96809 h 353418"/>
                  <a:gd name="connsiteX10" fmla="*/ 121280 w 389666"/>
                  <a:gd name="connsiteY10" fmla="*/ 294663 h 353418"/>
                  <a:gd name="connsiteX11" fmla="*/ 124603 w 389666"/>
                  <a:gd name="connsiteY11" fmla="*/ 284997 h 353418"/>
                  <a:gd name="connsiteX12" fmla="*/ 287417 w 389666"/>
                  <a:gd name="connsiteY12" fmla="*/ 96809 h 35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666" h="353418">
                    <a:moveTo>
                      <a:pt x="287417" y="96809"/>
                    </a:moveTo>
                    <a:lnTo>
                      <a:pt x="216431" y="96809"/>
                    </a:lnTo>
                    <a:lnTo>
                      <a:pt x="20692" y="313995"/>
                    </a:lnTo>
                    <a:cubicBezTo>
                      <a:pt x="20692" y="313995"/>
                      <a:pt x="-6797" y="341483"/>
                      <a:pt x="25223" y="349941"/>
                    </a:cubicBezTo>
                    <a:cubicBezTo>
                      <a:pt x="57242" y="358399"/>
                      <a:pt x="281376" y="364440"/>
                      <a:pt x="373204" y="209178"/>
                    </a:cubicBezTo>
                    <a:cubicBezTo>
                      <a:pt x="373204" y="209178"/>
                      <a:pt x="448117" y="60863"/>
                      <a:pt x="281376" y="10418"/>
                    </a:cubicBezTo>
                    <a:cubicBezTo>
                      <a:pt x="281376" y="10418"/>
                      <a:pt x="126113" y="-27945"/>
                      <a:pt x="2266" y="61769"/>
                    </a:cubicBezTo>
                    <a:lnTo>
                      <a:pt x="34285" y="70831"/>
                    </a:lnTo>
                    <a:cubicBezTo>
                      <a:pt x="34285" y="70831"/>
                      <a:pt x="108593" y="27031"/>
                      <a:pt x="201328" y="30958"/>
                    </a:cubicBezTo>
                    <a:cubicBezTo>
                      <a:pt x="294063" y="34885"/>
                      <a:pt x="333331" y="80497"/>
                      <a:pt x="339071" y="96809"/>
                    </a:cubicBezTo>
                    <a:cubicBezTo>
                      <a:pt x="344810" y="113121"/>
                      <a:pt x="391630" y="250863"/>
                      <a:pt x="121280" y="294663"/>
                    </a:cubicBezTo>
                    <a:cubicBezTo>
                      <a:pt x="121280" y="294663"/>
                      <a:pt x="116749" y="292851"/>
                      <a:pt x="124603" y="284997"/>
                    </a:cubicBezTo>
                    <a:lnTo>
                      <a:pt x="287417" y="9680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94" name="组合 93">
                <a:extLst>
                  <a:ext uri="{FF2B5EF4-FFF2-40B4-BE49-F238E27FC236}">
                    <a16:creationId xmlns:a16="http://schemas.microsoft.com/office/drawing/2014/main" id="{B3CA655A-30FE-4DCB-B981-81317353D150}"/>
                  </a:ext>
                </a:extLst>
              </p:cNvPr>
              <p:cNvGrpSpPr/>
              <p:nvPr/>
            </p:nvGrpSpPr>
            <p:grpSpPr>
              <a:xfrm>
                <a:off x="2074572" y="3092428"/>
                <a:ext cx="644485" cy="470235"/>
                <a:chOff x="2074572" y="3092428"/>
                <a:chExt cx="644485" cy="470235"/>
              </a:xfrm>
              <a:grpFill/>
            </p:grpSpPr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C3305D66-4478-4D1F-8E51-0B510A04080F}"/>
                    </a:ext>
                  </a:extLst>
                </p:cNvPr>
                <p:cNvSpPr/>
                <p:nvPr/>
              </p:nvSpPr>
              <p:spPr>
                <a:xfrm>
                  <a:off x="2074572" y="3092428"/>
                  <a:ext cx="644485" cy="246655"/>
                </a:xfrm>
                <a:custGeom>
                  <a:avLst/>
                  <a:gdLst>
                    <a:gd name="connsiteX0" fmla="*/ 244826 w 244674"/>
                    <a:gd name="connsiteY0" fmla="*/ 48180 h 93640"/>
                    <a:gd name="connsiteX1" fmla="*/ 2266 w 244674"/>
                    <a:gd name="connsiteY1" fmla="*/ 2266 h 93640"/>
                    <a:gd name="connsiteX2" fmla="*/ 2266 w 244674"/>
                    <a:gd name="connsiteY2" fmla="*/ 23108 h 93640"/>
                    <a:gd name="connsiteX3" fmla="*/ 206161 w 244674"/>
                    <a:gd name="connsiteY3" fmla="*/ 91979 h 93640"/>
                    <a:gd name="connsiteX4" fmla="*/ 244826 w 244674"/>
                    <a:gd name="connsiteY4" fmla="*/ 48180 h 9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674" h="93640">
                      <a:moveTo>
                        <a:pt x="244826" y="48180"/>
                      </a:moveTo>
                      <a:cubicBezTo>
                        <a:pt x="244826" y="48180"/>
                        <a:pt x="80803" y="55429"/>
                        <a:pt x="2266" y="2266"/>
                      </a:cubicBezTo>
                      <a:lnTo>
                        <a:pt x="2266" y="23108"/>
                      </a:lnTo>
                      <a:cubicBezTo>
                        <a:pt x="2266" y="23108"/>
                        <a:pt x="19181" y="84428"/>
                        <a:pt x="206161" y="91979"/>
                      </a:cubicBezTo>
                      <a:lnTo>
                        <a:pt x="244826" y="48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F6FFBF1A-FA71-4636-AA81-06171D1862F3}"/>
                    </a:ext>
                  </a:extLst>
                </p:cNvPr>
                <p:cNvSpPr/>
                <p:nvPr/>
              </p:nvSpPr>
              <p:spPr>
                <a:xfrm>
                  <a:off x="2088098" y="3204617"/>
                  <a:ext cx="501264" cy="254612"/>
                </a:xfrm>
                <a:custGeom>
                  <a:avLst/>
                  <a:gdLst>
                    <a:gd name="connsiteX0" fmla="*/ 2266 w 190302"/>
                    <a:gd name="connsiteY0" fmla="*/ 2266 h 96661"/>
                    <a:gd name="connsiteX1" fmla="*/ 189849 w 190302"/>
                    <a:gd name="connsiteY1" fmla="*/ 59356 h 96661"/>
                    <a:gd name="connsiteX2" fmla="*/ 158736 w 190302"/>
                    <a:gd name="connsiteY2" fmla="*/ 95604 h 96661"/>
                    <a:gd name="connsiteX3" fmla="*/ 2266 w 190302"/>
                    <a:gd name="connsiteY3" fmla="*/ 27337 h 96661"/>
                    <a:gd name="connsiteX4" fmla="*/ 2266 w 190302"/>
                    <a:gd name="connsiteY4" fmla="*/ 2266 h 9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02" h="96661">
                      <a:moveTo>
                        <a:pt x="2266" y="2266"/>
                      </a:moveTo>
                      <a:cubicBezTo>
                        <a:pt x="2266" y="2266"/>
                        <a:pt x="33378" y="55127"/>
                        <a:pt x="189849" y="59356"/>
                      </a:cubicBezTo>
                      <a:lnTo>
                        <a:pt x="158736" y="95604"/>
                      </a:lnTo>
                      <a:cubicBezTo>
                        <a:pt x="158736" y="95604"/>
                        <a:pt x="40628" y="88355"/>
                        <a:pt x="2266" y="27337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8635E4B4-9BE7-49BA-AB9F-FEDE61042886}"/>
                    </a:ext>
                  </a:extLst>
                </p:cNvPr>
                <p:cNvSpPr/>
                <p:nvPr/>
              </p:nvSpPr>
              <p:spPr>
                <a:xfrm>
                  <a:off x="2117538" y="3339878"/>
                  <a:ext cx="366003" cy="222785"/>
                </a:xfrm>
                <a:custGeom>
                  <a:avLst/>
                  <a:gdLst>
                    <a:gd name="connsiteX0" fmla="*/ 2266 w 138950"/>
                    <a:gd name="connsiteY0" fmla="*/ 2266 h 84578"/>
                    <a:gd name="connsiteX1" fmla="*/ 136685 w 138950"/>
                    <a:gd name="connsiteY1" fmla="*/ 54825 h 84578"/>
                    <a:gd name="connsiteX2" fmla="*/ 112218 w 138950"/>
                    <a:gd name="connsiteY2" fmla="*/ 83220 h 84578"/>
                    <a:gd name="connsiteX3" fmla="*/ 2266 w 138950"/>
                    <a:gd name="connsiteY3" fmla="*/ 24618 h 84578"/>
                    <a:gd name="connsiteX4" fmla="*/ 2266 w 138950"/>
                    <a:gd name="connsiteY4" fmla="*/ 2266 h 8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50" h="84578">
                      <a:moveTo>
                        <a:pt x="2266" y="2266"/>
                      </a:moveTo>
                      <a:cubicBezTo>
                        <a:pt x="2266" y="2266"/>
                        <a:pt x="46971" y="48482"/>
                        <a:pt x="136685" y="54825"/>
                      </a:cubicBezTo>
                      <a:lnTo>
                        <a:pt x="112218" y="83220"/>
                      </a:lnTo>
                      <a:cubicBezTo>
                        <a:pt x="112218" y="83220"/>
                        <a:pt x="32170" y="76574"/>
                        <a:pt x="2266" y="24618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2FFE1F1A-A245-46F3-8E9A-A27FB841D118}"/>
                  </a:ext>
                </a:extLst>
              </p:cNvPr>
              <p:cNvSpPr/>
              <p:nvPr/>
            </p:nvSpPr>
            <p:spPr>
              <a:xfrm>
                <a:off x="2006224" y="3258720"/>
                <a:ext cx="262567" cy="469439"/>
              </a:xfrm>
              <a:custGeom>
                <a:avLst/>
                <a:gdLst>
                  <a:gd name="connsiteX0" fmla="*/ 25495 w 99682"/>
                  <a:gd name="connsiteY0" fmla="*/ 2266 h 178219"/>
                  <a:gd name="connsiteX1" fmla="*/ 36672 w 99682"/>
                  <a:gd name="connsiteY1" fmla="*/ 20390 h 178219"/>
                  <a:gd name="connsiteX2" fmla="*/ 97387 w 99682"/>
                  <a:gd name="connsiteY2" fmla="*/ 172027 h 178219"/>
                  <a:gd name="connsiteX3" fmla="*/ 97387 w 99682"/>
                  <a:gd name="connsiteY3" fmla="*/ 178069 h 178219"/>
                  <a:gd name="connsiteX4" fmla="*/ 97387 w 99682"/>
                  <a:gd name="connsiteY4" fmla="*/ 178069 h 178219"/>
                  <a:gd name="connsiteX5" fmla="*/ 25495 w 99682"/>
                  <a:gd name="connsiteY5" fmla="*/ 2266 h 17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82" h="178219">
                    <a:moveTo>
                      <a:pt x="25495" y="2266"/>
                    </a:moveTo>
                    <a:cubicBezTo>
                      <a:pt x="25495" y="2266"/>
                      <a:pt x="27005" y="12838"/>
                      <a:pt x="36672" y="20390"/>
                    </a:cubicBezTo>
                    <a:cubicBezTo>
                      <a:pt x="36672" y="20390"/>
                      <a:pt x="-34314" y="123999"/>
                      <a:pt x="97387" y="172027"/>
                    </a:cubicBezTo>
                    <a:cubicBezTo>
                      <a:pt x="100106" y="172933"/>
                      <a:pt x="100106" y="177162"/>
                      <a:pt x="97387" y="178069"/>
                    </a:cubicBezTo>
                    <a:cubicBezTo>
                      <a:pt x="97387" y="178069"/>
                      <a:pt x="97387" y="178069"/>
                      <a:pt x="97387" y="178069"/>
                    </a:cubicBezTo>
                    <a:cubicBezTo>
                      <a:pt x="93460" y="179277"/>
                      <a:pt x="-53344" y="130342"/>
                      <a:pt x="25495" y="22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96" name="组合 95">
                <a:extLst>
                  <a:ext uri="{FF2B5EF4-FFF2-40B4-BE49-F238E27FC236}">
                    <a16:creationId xmlns:a16="http://schemas.microsoft.com/office/drawing/2014/main" id="{57A24070-3CB3-4587-A032-F55AD30C1077}"/>
                  </a:ext>
                </a:extLst>
              </p:cNvPr>
              <p:cNvGrpSpPr/>
              <p:nvPr/>
            </p:nvGrpSpPr>
            <p:grpSpPr>
              <a:xfrm>
                <a:off x="2444552" y="3914345"/>
                <a:ext cx="346910" cy="119349"/>
                <a:chOff x="2444552" y="3914345"/>
                <a:chExt cx="346910" cy="119349"/>
              </a:xfrm>
              <a:grpFill/>
            </p:grpSpPr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E58DFEF7-FEB8-4A19-8B5C-434AD83D7602}"/>
                    </a:ext>
                  </a:extLst>
                </p:cNvPr>
                <p:cNvSpPr/>
                <p:nvPr/>
              </p:nvSpPr>
              <p:spPr>
                <a:xfrm>
                  <a:off x="2444552" y="3914345"/>
                  <a:ext cx="55697" cy="119349"/>
                </a:xfrm>
                <a:custGeom>
                  <a:avLst/>
                  <a:gdLst>
                    <a:gd name="connsiteX0" fmla="*/ 19785 w 21144"/>
                    <a:gd name="connsiteY0" fmla="*/ 2568 h 45310"/>
                    <a:gd name="connsiteX1" fmla="*/ 19785 w 21144"/>
                    <a:gd name="connsiteY1" fmla="*/ 43347 h 45310"/>
                    <a:gd name="connsiteX2" fmla="*/ 11328 w 21144"/>
                    <a:gd name="connsiteY2" fmla="*/ 43347 h 45310"/>
                    <a:gd name="connsiteX3" fmla="*/ 11328 w 21144"/>
                    <a:gd name="connsiteY3" fmla="*/ 11932 h 45310"/>
                    <a:gd name="connsiteX4" fmla="*/ 7099 w 21144"/>
                    <a:gd name="connsiteY4" fmla="*/ 14348 h 45310"/>
                    <a:gd name="connsiteX5" fmla="*/ 2266 w 21144"/>
                    <a:gd name="connsiteY5" fmla="*/ 15556 h 45310"/>
                    <a:gd name="connsiteX6" fmla="*/ 2266 w 21144"/>
                    <a:gd name="connsiteY6" fmla="*/ 8307 h 45310"/>
                    <a:gd name="connsiteX7" fmla="*/ 14650 w 21144"/>
                    <a:gd name="connsiteY7" fmla="*/ 2266 h 45310"/>
                    <a:gd name="connsiteX8" fmla="*/ 19785 w 21144"/>
                    <a:gd name="connsiteY8" fmla="*/ 226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44" h="45310">
                      <a:moveTo>
                        <a:pt x="19785" y="2568"/>
                      </a:moveTo>
                      <a:lnTo>
                        <a:pt x="19785" y="43347"/>
                      </a:lnTo>
                      <a:lnTo>
                        <a:pt x="11328" y="43347"/>
                      </a:lnTo>
                      <a:lnTo>
                        <a:pt x="11328" y="11932"/>
                      </a:lnTo>
                      <a:cubicBezTo>
                        <a:pt x="10421" y="12838"/>
                        <a:pt x="8911" y="13744"/>
                        <a:pt x="7099" y="14348"/>
                      </a:cubicBezTo>
                      <a:cubicBezTo>
                        <a:pt x="5286" y="14952"/>
                        <a:pt x="3776" y="15556"/>
                        <a:pt x="2266" y="15556"/>
                      </a:cubicBezTo>
                      <a:lnTo>
                        <a:pt x="2266" y="8307"/>
                      </a:lnTo>
                      <a:cubicBezTo>
                        <a:pt x="7099" y="6797"/>
                        <a:pt x="11025" y="4984"/>
                        <a:pt x="14650" y="2266"/>
                      </a:cubicBezTo>
                      <a:lnTo>
                        <a:pt x="19785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57EA5A02-4944-43C5-92B5-BFAA7A77265D}"/>
                    </a:ext>
                  </a:extLst>
                </p:cNvPr>
                <p:cNvSpPr/>
                <p:nvPr/>
              </p:nvSpPr>
              <p:spPr>
                <a:xfrm>
                  <a:off x="2528892" y="3914345"/>
                  <a:ext cx="79567" cy="119349"/>
                </a:xfrm>
                <a:custGeom>
                  <a:avLst/>
                  <a:gdLst>
                    <a:gd name="connsiteX0" fmla="*/ 2266 w 30206"/>
                    <a:gd name="connsiteY0" fmla="*/ 32472 h 45310"/>
                    <a:gd name="connsiteX1" fmla="*/ 4380 w 30206"/>
                    <a:gd name="connsiteY1" fmla="*/ 26129 h 45310"/>
                    <a:gd name="connsiteX2" fmla="*/ 10119 w 30206"/>
                    <a:gd name="connsiteY2" fmla="*/ 22202 h 45310"/>
                    <a:gd name="connsiteX3" fmla="*/ 5286 w 30206"/>
                    <a:gd name="connsiteY3" fmla="*/ 18275 h 45310"/>
                    <a:gd name="connsiteX4" fmla="*/ 3474 w 30206"/>
                    <a:gd name="connsiteY4" fmla="*/ 13140 h 45310"/>
                    <a:gd name="connsiteX5" fmla="*/ 4984 w 30206"/>
                    <a:gd name="connsiteY5" fmla="*/ 7703 h 45310"/>
                    <a:gd name="connsiteX6" fmla="*/ 9515 w 30206"/>
                    <a:gd name="connsiteY6" fmla="*/ 3776 h 45310"/>
                    <a:gd name="connsiteX7" fmla="*/ 16161 w 30206"/>
                    <a:gd name="connsiteY7" fmla="*/ 2266 h 45310"/>
                    <a:gd name="connsiteX8" fmla="*/ 22806 w 30206"/>
                    <a:gd name="connsiteY8" fmla="*/ 3474 h 45310"/>
                    <a:gd name="connsiteX9" fmla="*/ 27337 w 30206"/>
                    <a:gd name="connsiteY9" fmla="*/ 7401 h 45310"/>
                    <a:gd name="connsiteX10" fmla="*/ 28847 w 30206"/>
                    <a:gd name="connsiteY10" fmla="*/ 12838 h 45310"/>
                    <a:gd name="connsiteX11" fmla="*/ 27035 w 30206"/>
                    <a:gd name="connsiteY11" fmla="*/ 17973 h 45310"/>
                    <a:gd name="connsiteX12" fmla="*/ 22202 w 30206"/>
                    <a:gd name="connsiteY12" fmla="*/ 21900 h 45310"/>
                    <a:gd name="connsiteX13" fmla="*/ 27941 w 30206"/>
                    <a:gd name="connsiteY13" fmla="*/ 25827 h 45310"/>
                    <a:gd name="connsiteX14" fmla="*/ 30056 w 30206"/>
                    <a:gd name="connsiteY14" fmla="*/ 32170 h 45310"/>
                    <a:gd name="connsiteX15" fmla="*/ 26129 w 30206"/>
                    <a:gd name="connsiteY15" fmla="*/ 40326 h 45310"/>
                    <a:gd name="connsiteX16" fmla="*/ 15859 w 30206"/>
                    <a:gd name="connsiteY16" fmla="*/ 43649 h 45310"/>
                    <a:gd name="connsiteX17" fmla="*/ 5588 w 30206"/>
                    <a:gd name="connsiteY17" fmla="*/ 40326 h 45310"/>
                    <a:gd name="connsiteX18" fmla="*/ 2266 w 30206"/>
                    <a:gd name="connsiteY18" fmla="*/ 32472 h 45310"/>
                    <a:gd name="connsiteX19" fmla="*/ 10421 w 30206"/>
                    <a:gd name="connsiteY19" fmla="*/ 31868 h 45310"/>
                    <a:gd name="connsiteX20" fmla="*/ 11932 w 30206"/>
                    <a:gd name="connsiteY20" fmla="*/ 36399 h 45310"/>
                    <a:gd name="connsiteX21" fmla="*/ 16161 w 30206"/>
                    <a:gd name="connsiteY21" fmla="*/ 38211 h 45310"/>
                    <a:gd name="connsiteX22" fmla="*/ 20390 w 30206"/>
                    <a:gd name="connsiteY22" fmla="*/ 36399 h 45310"/>
                    <a:gd name="connsiteX23" fmla="*/ 21900 w 30206"/>
                    <a:gd name="connsiteY23" fmla="*/ 31868 h 45310"/>
                    <a:gd name="connsiteX24" fmla="*/ 20087 w 30206"/>
                    <a:gd name="connsiteY24" fmla="*/ 27639 h 45310"/>
                    <a:gd name="connsiteX25" fmla="*/ 15859 w 30206"/>
                    <a:gd name="connsiteY25" fmla="*/ 25827 h 45310"/>
                    <a:gd name="connsiteX26" fmla="*/ 11630 w 30206"/>
                    <a:gd name="connsiteY26" fmla="*/ 27639 h 45310"/>
                    <a:gd name="connsiteX27" fmla="*/ 10421 w 30206"/>
                    <a:gd name="connsiteY27" fmla="*/ 31868 h 45310"/>
                    <a:gd name="connsiteX28" fmla="*/ 11630 w 30206"/>
                    <a:gd name="connsiteY28" fmla="*/ 14046 h 45310"/>
                    <a:gd name="connsiteX29" fmla="*/ 12838 w 30206"/>
                    <a:gd name="connsiteY29" fmla="*/ 17671 h 45310"/>
                    <a:gd name="connsiteX30" fmla="*/ 16161 w 30206"/>
                    <a:gd name="connsiteY30" fmla="*/ 19181 h 45310"/>
                    <a:gd name="connsiteX31" fmla="*/ 19483 w 30206"/>
                    <a:gd name="connsiteY31" fmla="*/ 17671 h 45310"/>
                    <a:gd name="connsiteX32" fmla="*/ 20994 w 30206"/>
                    <a:gd name="connsiteY32" fmla="*/ 13744 h 45310"/>
                    <a:gd name="connsiteX33" fmla="*/ 19785 w 30206"/>
                    <a:gd name="connsiteY33" fmla="*/ 9817 h 45310"/>
                    <a:gd name="connsiteX34" fmla="*/ 16463 w 30206"/>
                    <a:gd name="connsiteY34" fmla="*/ 8307 h 45310"/>
                    <a:gd name="connsiteX35" fmla="*/ 13140 w 30206"/>
                    <a:gd name="connsiteY35" fmla="*/ 9817 h 45310"/>
                    <a:gd name="connsiteX36" fmla="*/ 11630 w 30206"/>
                    <a:gd name="connsiteY36" fmla="*/ 1404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0206" h="45310">
                      <a:moveTo>
                        <a:pt x="2266" y="32472"/>
                      </a:moveTo>
                      <a:cubicBezTo>
                        <a:pt x="2266" y="30056"/>
                        <a:pt x="2870" y="27941"/>
                        <a:pt x="4380" y="26129"/>
                      </a:cubicBezTo>
                      <a:cubicBezTo>
                        <a:pt x="5588" y="24316"/>
                        <a:pt x="7703" y="23108"/>
                        <a:pt x="10119" y="22202"/>
                      </a:cubicBezTo>
                      <a:cubicBezTo>
                        <a:pt x="8005" y="21296"/>
                        <a:pt x="6494" y="19785"/>
                        <a:pt x="5286" y="18275"/>
                      </a:cubicBezTo>
                      <a:cubicBezTo>
                        <a:pt x="4078" y="16765"/>
                        <a:pt x="3474" y="14952"/>
                        <a:pt x="3474" y="13140"/>
                      </a:cubicBezTo>
                      <a:cubicBezTo>
                        <a:pt x="3474" y="11025"/>
                        <a:pt x="4078" y="9213"/>
                        <a:pt x="4984" y="7703"/>
                      </a:cubicBezTo>
                      <a:cubicBezTo>
                        <a:pt x="6192" y="6192"/>
                        <a:pt x="7703" y="4682"/>
                        <a:pt x="9515" y="3776"/>
                      </a:cubicBezTo>
                      <a:cubicBezTo>
                        <a:pt x="11328" y="2870"/>
                        <a:pt x="13744" y="2266"/>
                        <a:pt x="16161" y="2266"/>
                      </a:cubicBezTo>
                      <a:cubicBezTo>
                        <a:pt x="18577" y="2266"/>
                        <a:pt x="20692" y="2568"/>
                        <a:pt x="22806" y="3474"/>
                      </a:cubicBezTo>
                      <a:cubicBezTo>
                        <a:pt x="24921" y="4380"/>
                        <a:pt x="26431" y="5588"/>
                        <a:pt x="27337" y="7401"/>
                      </a:cubicBezTo>
                      <a:cubicBezTo>
                        <a:pt x="28545" y="8911"/>
                        <a:pt x="28847" y="10723"/>
                        <a:pt x="28847" y="12838"/>
                      </a:cubicBezTo>
                      <a:cubicBezTo>
                        <a:pt x="28847" y="14650"/>
                        <a:pt x="28243" y="16463"/>
                        <a:pt x="27035" y="17973"/>
                      </a:cubicBezTo>
                      <a:cubicBezTo>
                        <a:pt x="25827" y="19483"/>
                        <a:pt x="24316" y="20692"/>
                        <a:pt x="22202" y="21900"/>
                      </a:cubicBezTo>
                      <a:cubicBezTo>
                        <a:pt x="24618" y="22806"/>
                        <a:pt x="26733" y="24014"/>
                        <a:pt x="27941" y="25827"/>
                      </a:cubicBezTo>
                      <a:cubicBezTo>
                        <a:pt x="29452" y="27639"/>
                        <a:pt x="30056" y="29754"/>
                        <a:pt x="30056" y="32170"/>
                      </a:cubicBezTo>
                      <a:cubicBezTo>
                        <a:pt x="30056" y="35493"/>
                        <a:pt x="28847" y="38211"/>
                        <a:pt x="26129" y="40326"/>
                      </a:cubicBezTo>
                      <a:cubicBezTo>
                        <a:pt x="23410" y="42440"/>
                        <a:pt x="20087" y="43649"/>
                        <a:pt x="15859" y="43649"/>
                      </a:cubicBezTo>
                      <a:cubicBezTo>
                        <a:pt x="11630" y="43649"/>
                        <a:pt x="8307" y="42440"/>
                        <a:pt x="5588" y="40326"/>
                      </a:cubicBezTo>
                      <a:cubicBezTo>
                        <a:pt x="3474" y="38514"/>
                        <a:pt x="2266" y="35795"/>
                        <a:pt x="2266" y="32472"/>
                      </a:cubicBezTo>
                      <a:close/>
                      <a:moveTo>
                        <a:pt x="10421" y="31868"/>
                      </a:moveTo>
                      <a:cubicBezTo>
                        <a:pt x="10421" y="33680"/>
                        <a:pt x="11025" y="35191"/>
                        <a:pt x="11932" y="36399"/>
                      </a:cubicBezTo>
                      <a:cubicBezTo>
                        <a:pt x="13140" y="37607"/>
                        <a:pt x="14348" y="38211"/>
                        <a:pt x="16161" y="38211"/>
                      </a:cubicBezTo>
                      <a:cubicBezTo>
                        <a:pt x="17973" y="38211"/>
                        <a:pt x="19181" y="37607"/>
                        <a:pt x="20390" y="36399"/>
                      </a:cubicBezTo>
                      <a:cubicBezTo>
                        <a:pt x="21598" y="35191"/>
                        <a:pt x="21900" y="33680"/>
                        <a:pt x="21900" y="31868"/>
                      </a:cubicBezTo>
                      <a:cubicBezTo>
                        <a:pt x="21900" y="30056"/>
                        <a:pt x="21296" y="28545"/>
                        <a:pt x="20087" y="27639"/>
                      </a:cubicBezTo>
                      <a:cubicBezTo>
                        <a:pt x="18879" y="26431"/>
                        <a:pt x="17671" y="25827"/>
                        <a:pt x="15859" y="25827"/>
                      </a:cubicBezTo>
                      <a:cubicBezTo>
                        <a:pt x="14046" y="25827"/>
                        <a:pt x="12838" y="26431"/>
                        <a:pt x="11630" y="27639"/>
                      </a:cubicBezTo>
                      <a:cubicBezTo>
                        <a:pt x="11025" y="28545"/>
                        <a:pt x="10421" y="30056"/>
                        <a:pt x="10421" y="31868"/>
                      </a:cubicBezTo>
                      <a:close/>
                      <a:moveTo>
                        <a:pt x="11630" y="14046"/>
                      </a:moveTo>
                      <a:cubicBezTo>
                        <a:pt x="11630" y="15556"/>
                        <a:pt x="11932" y="16765"/>
                        <a:pt x="12838" y="17671"/>
                      </a:cubicBezTo>
                      <a:cubicBezTo>
                        <a:pt x="13744" y="18577"/>
                        <a:pt x="14952" y="19181"/>
                        <a:pt x="16161" y="19181"/>
                      </a:cubicBezTo>
                      <a:cubicBezTo>
                        <a:pt x="17369" y="19181"/>
                        <a:pt x="18577" y="18577"/>
                        <a:pt x="19483" y="17671"/>
                      </a:cubicBezTo>
                      <a:cubicBezTo>
                        <a:pt x="20390" y="16765"/>
                        <a:pt x="20994" y="15254"/>
                        <a:pt x="20994" y="13744"/>
                      </a:cubicBezTo>
                      <a:cubicBezTo>
                        <a:pt x="20994" y="12234"/>
                        <a:pt x="20692" y="11025"/>
                        <a:pt x="19785" y="9817"/>
                      </a:cubicBezTo>
                      <a:cubicBezTo>
                        <a:pt x="18879" y="8911"/>
                        <a:pt x="17671" y="8307"/>
                        <a:pt x="16463" y="8307"/>
                      </a:cubicBezTo>
                      <a:cubicBezTo>
                        <a:pt x="14952" y="8307"/>
                        <a:pt x="14046" y="8911"/>
                        <a:pt x="13140" y="9817"/>
                      </a:cubicBezTo>
                      <a:cubicBezTo>
                        <a:pt x="12234" y="11328"/>
                        <a:pt x="11630" y="12536"/>
                        <a:pt x="11630" y="140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2BD91166-0EF4-47E7-96FC-EC23BC14BC80}"/>
                    </a:ext>
                  </a:extLst>
                </p:cNvPr>
                <p:cNvSpPr/>
                <p:nvPr/>
              </p:nvSpPr>
              <p:spPr>
                <a:xfrm>
                  <a:off x="2619598" y="3914345"/>
                  <a:ext cx="79567" cy="119349"/>
                </a:xfrm>
                <a:custGeom>
                  <a:avLst/>
                  <a:gdLst>
                    <a:gd name="connsiteX0" fmla="*/ 4682 w 30206"/>
                    <a:gd name="connsiteY0" fmla="*/ 35493 h 45310"/>
                    <a:gd name="connsiteX1" fmla="*/ 12234 w 30206"/>
                    <a:gd name="connsiteY1" fmla="*/ 37607 h 45310"/>
                    <a:gd name="connsiteX2" fmla="*/ 22202 w 30206"/>
                    <a:gd name="connsiteY2" fmla="*/ 24921 h 45310"/>
                    <a:gd name="connsiteX3" fmla="*/ 21900 w 30206"/>
                    <a:gd name="connsiteY3" fmla="*/ 24921 h 45310"/>
                    <a:gd name="connsiteX4" fmla="*/ 13744 w 30206"/>
                    <a:gd name="connsiteY4" fmla="*/ 28847 h 45310"/>
                    <a:gd name="connsiteX5" fmla="*/ 5588 w 30206"/>
                    <a:gd name="connsiteY5" fmla="*/ 25223 h 45310"/>
                    <a:gd name="connsiteX6" fmla="*/ 2266 w 30206"/>
                    <a:gd name="connsiteY6" fmla="*/ 16463 h 45310"/>
                    <a:gd name="connsiteX7" fmla="*/ 6192 w 30206"/>
                    <a:gd name="connsiteY7" fmla="*/ 6192 h 45310"/>
                    <a:gd name="connsiteX8" fmla="*/ 16161 w 30206"/>
                    <a:gd name="connsiteY8" fmla="*/ 2266 h 45310"/>
                    <a:gd name="connsiteX9" fmla="*/ 26431 w 30206"/>
                    <a:gd name="connsiteY9" fmla="*/ 7099 h 45310"/>
                    <a:gd name="connsiteX10" fmla="*/ 30056 w 30206"/>
                    <a:gd name="connsiteY10" fmla="*/ 20994 h 45310"/>
                    <a:gd name="connsiteX11" fmla="*/ 25525 w 30206"/>
                    <a:gd name="connsiteY11" fmla="*/ 37607 h 45310"/>
                    <a:gd name="connsiteX12" fmla="*/ 12838 w 30206"/>
                    <a:gd name="connsiteY12" fmla="*/ 43649 h 45310"/>
                    <a:gd name="connsiteX13" fmla="*/ 4682 w 30206"/>
                    <a:gd name="connsiteY13" fmla="*/ 42138 h 45310"/>
                    <a:gd name="connsiteX14" fmla="*/ 4682 w 30206"/>
                    <a:gd name="connsiteY14" fmla="*/ 35493 h 45310"/>
                    <a:gd name="connsiteX15" fmla="*/ 10723 w 30206"/>
                    <a:gd name="connsiteY15" fmla="*/ 15859 h 45310"/>
                    <a:gd name="connsiteX16" fmla="*/ 12234 w 30206"/>
                    <a:gd name="connsiteY16" fmla="*/ 20994 h 45310"/>
                    <a:gd name="connsiteX17" fmla="*/ 16463 w 30206"/>
                    <a:gd name="connsiteY17" fmla="*/ 22806 h 45310"/>
                    <a:gd name="connsiteX18" fmla="*/ 20390 w 30206"/>
                    <a:gd name="connsiteY18" fmla="*/ 20994 h 45310"/>
                    <a:gd name="connsiteX19" fmla="*/ 21900 w 30206"/>
                    <a:gd name="connsiteY19" fmla="*/ 16765 h 45310"/>
                    <a:gd name="connsiteX20" fmla="*/ 20390 w 30206"/>
                    <a:gd name="connsiteY20" fmla="*/ 11328 h 45310"/>
                    <a:gd name="connsiteX21" fmla="*/ 16161 w 30206"/>
                    <a:gd name="connsiteY21" fmla="*/ 8911 h 45310"/>
                    <a:gd name="connsiteX22" fmla="*/ 12234 w 30206"/>
                    <a:gd name="connsiteY22" fmla="*/ 11025 h 45310"/>
                    <a:gd name="connsiteX23" fmla="*/ 10723 w 30206"/>
                    <a:gd name="connsiteY23" fmla="*/ 1585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206" h="45310">
                      <a:moveTo>
                        <a:pt x="4682" y="35493"/>
                      </a:moveTo>
                      <a:cubicBezTo>
                        <a:pt x="6797" y="37003"/>
                        <a:pt x="9213" y="37607"/>
                        <a:pt x="12234" y="37607"/>
                      </a:cubicBezTo>
                      <a:cubicBezTo>
                        <a:pt x="18577" y="37607"/>
                        <a:pt x="21900" y="33378"/>
                        <a:pt x="22202" y="24921"/>
                      </a:cubicBezTo>
                      <a:lnTo>
                        <a:pt x="21900" y="24921"/>
                      </a:lnTo>
                      <a:cubicBezTo>
                        <a:pt x="20087" y="27639"/>
                        <a:pt x="17369" y="28847"/>
                        <a:pt x="13744" y="28847"/>
                      </a:cubicBezTo>
                      <a:cubicBezTo>
                        <a:pt x="10421" y="28847"/>
                        <a:pt x="7703" y="27639"/>
                        <a:pt x="5588" y="25223"/>
                      </a:cubicBezTo>
                      <a:cubicBezTo>
                        <a:pt x="3474" y="22806"/>
                        <a:pt x="2266" y="20087"/>
                        <a:pt x="2266" y="16463"/>
                      </a:cubicBezTo>
                      <a:cubicBezTo>
                        <a:pt x="2266" y="12234"/>
                        <a:pt x="3474" y="8911"/>
                        <a:pt x="6192" y="6192"/>
                      </a:cubicBezTo>
                      <a:cubicBezTo>
                        <a:pt x="8911" y="3474"/>
                        <a:pt x="12234" y="2266"/>
                        <a:pt x="16161" y="2266"/>
                      </a:cubicBezTo>
                      <a:cubicBezTo>
                        <a:pt x="20390" y="2266"/>
                        <a:pt x="24014" y="3776"/>
                        <a:pt x="26431" y="7099"/>
                      </a:cubicBezTo>
                      <a:cubicBezTo>
                        <a:pt x="28847" y="10421"/>
                        <a:pt x="30056" y="14952"/>
                        <a:pt x="30056" y="20994"/>
                      </a:cubicBezTo>
                      <a:cubicBezTo>
                        <a:pt x="30056" y="27941"/>
                        <a:pt x="28545" y="33378"/>
                        <a:pt x="25525" y="37607"/>
                      </a:cubicBezTo>
                      <a:cubicBezTo>
                        <a:pt x="22504" y="41534"/>
                        <a:pt x="18275" y="43649"/>
                        <a:pt x="12838" y="43649"/>
                      </a:cubicBezTo>
                      <a:cubicBezTo>
                        <a:pt x="9817" y="43649"/>
                        <a:pt x="6797" y="43045"/>
                        <a:pt x="4682" y="42138"/>
                      </a:cubicBezTo>
                      <a:lnTo>
                        <a:pt x="4682" y="35493"/>
                      </a:lnTo>
                      <a:close/>
                      <a:moveTo>
                        <a:pt x="10723" y="15859"/>
                      </a:moveTo>
                      <a:cubicBezTo>
                        <a:pt x="10723" y="17973"/>
                        <a:pt x="11328" y="19785"/>
                        <a:pt x="12234" y="20994"/>
                      </a:cubicBezTo>
                      <a:cubicBezTo>
                        <a:pt x="13140" y="22202"/>
                        <a:pt x="14650" y="22806"/>
                        <a:pt x="16463" y="22806"/>
                      </a:cubicBezTo>
                      <a:cubicBezTo>
                        <a:pt x="17973" y="22806"/>
                        <a:pt x="19483" y="22202"/>
                        <a:pt x="20390" y="20994"/>
                      </a:cubicBezTo>
                      <a:cubicBezTo>
                        <a:pt x="21296" y="19785"/>
                        <a:pt x="21900" y="18275"/>
                        <a:pt x="21900" y="16765"/>
                      </a:cubicBezTo>
                      <a:cubicBezTo>
                        <a:pt x="21900" y="14650"/>
                        <a:pt x="21296" y="12838"/>
                        <a:pt x="20390" y="11328"/>
                      </a:cubicBezTo>
                      <a:cubicBezTo>
                        <a:pt x="19483" y="9817"/>
                        <a:pt x="17973" y="8911"/>
                        <a:pt x="16161" y="8911"/>
                      </a:cubicBezTo>
                      <a:cubicBezTo>
                        <a:pt x="14348" y="8911"/>
                        <a:pt x="13140" y="9515"/>
                        <a:pt x="12234" y="11025"/>
                      </a:cubicBezTo>
                      <a:cubicBezTo>
                        <a:pt x="11025" y="12234"/>
                        <a:pt x="10723" y="14046"/>
                        <a:pt x="10723" y="158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133B3C07-604C-4375-8869-4586300FD6AC}"/>
                    </a:ext>
                  </a:extLst>
                </p:cNvPr>
                <p:cNvSpPr/>
                <p:nvPr/>
              </p:nvSpPr>
              <p:spPr>
                <a:xfrm>
                  <a:off x="2711895" y="3916731"/>
                  <a:ext cx="79567" cy="111391"/>
                </a:xfrm>
                <a:custGeom>
                  <a:avLst/>
                  <a:gdLst>
                    <a:gd name="connsiteX0" fmla="*/ 30358 w 30206"/>
                    <a:gd name="connsiteY0" fmla="*/ 7401 h 42289"/>
                    <a:gd name="connsiteX1" fmla="*/ 23108 w 30206"/>
                    <a:gd name="connsiteY1" fmla="*/ 21296 h 42289"/>
                    <a:gd name="connsiteX2" fmla="*/ 19181 w 30206"/>
                    <a:gd name="connsiteY2" fmla="*/ 31566 h 42289"/>
                    <a:gd name="connsiteX3" fmla="*/ 16765 w 30206"/>
                    <a:gd name="connsiteY3" fmla="*/ 42138 h 42289"/>
                    <a:gd name="connsiteX4" fmla="*/ 7703 w 30206"/>
                    <a:gd name="connsiteY4" fmla="*/ 42138 h 42289"/>
                    <a:gd name="connsiteX5" fmla="*/ 12234 w 30206"/>
                    <a:gd name="connsiteY5" fmla="*/ 26431 h 42289"/>
                    <a:gd name="connsiteX6" fmla="*/ 21296 w 30206"/>
                    <a:gd name="connsiteY6" fmla="*/ 9213 h 42289"/>
                    <a:gd name="connsiteX7" fmla="*/ 2266 w 30206"/>
                    <a:gd name="connsiteY7" fmla="*/ 9213 h 42289"/>
                    <a:gd name="connsiteX8" fmla="*/ 2266 w 30206"/>
                    <a:gd name="connsiteY8" fmla="*/ 2266 h 42289"/>
                    <a:gd name="connsiteX9" fmla="*/ 30056 w 30206"/>
                    <a:gd name="connsiteY9" fmla="*/ 2266 h 42289"/>
                    <a:gd name="connsiteX10" fmla="*/ 30056 w 30206"/>
                    <a:gd name="connsiteY10" fmla="*/ 7401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06" h="42289">
                      <a:moveTo>
                        <a:pt x="30358" y="7401"/>
                      </a:moveTo>
                      <a:cubicBezTo>
                        <a:pt x="27035" y="13140"/>
                        <a:pt x="24618" y="17973"/>
                        <a:pt x="23108" y="21296"/>
                      </a:cubicBezTo>
                      <a:cubicBezTo>
                        <a:pt x="21598" y="24921"/>
                        <a:pt x="20087" y="28243"/>
                        <a:pt x="19181" y="31566"/>
                      </a:cubicBezTo>
                      <a:cubicBezTo>
                        <a:pt x="18275" y="34889"/>
                        <a:pt x="17369" y="38514"/>
                        <a:pt x="16765" y="42138"/>
                      </a:cubicBezTo>
                      <a:lnTo>
                        <a:pt x="7703" y="42138"/>
                      </a:lnTo>
                      <a:cubicBezTo>
                        <a:pt x="8609" y="37003"/>
                        <a:pt x="10119" y="31566"/>
                        <a:pt x="12234" y="26431"/>
                      </a:cubicBezTo>
                      <a:cubicBezTo>
                        <a:pt x="14348" y="20994"/>
                        <a:pt x="17369" y="15254"/>
                        <a:pt x="21296" y="9213"/>
                      </a:cubicBezTo>
                      <a:lnTo>
                        <a:pt x="2266" y="9213"/>
                      </a:lnTo>
                      <a:lnTo>
                        <a:pt x="2266" y="2266"/>
                      </a:lnTo>
                      <a:lnTo>
                        <a:pt x="30056" y="2266"/>
                      </a:lnTo>
                      <a:lnTo>
                        <a:pt x="30056" y="74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</p:grp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563D09D9-E181-4973-B308-30340D1D098F}"/>
                </a:ext>
              </a:extLst>
            </p:cNvPr>
            <p:cNvSpPr/>
            <p:nvPr/>
          </p:nvSpPr>
          <p:spPr>
            <a:xfrm>
              <a:off x="5423009" y="1819658"/>
              <a:ext cx="1376491" cy="1376488"/>
            </a:xfrm>
            <a:custGeom>
              <a:avLst/>
              <a:gdLst>
                <a:gd name="connsiteX0" fmla="*/ 519976 w 522576"/>
                <a:gd name="connsiteY0" fmla="*/ 261708 h 522576"/>
                <a:gd name="connsiteX1" fmla="*/ 261708 w 522576"/>
                <a:gd name="connsiteY1" fmla="*/ 519976 h 522576"/>
                <a:gd name="connsiteX2" fmla="*/ 3441 w 522576"/>
                <a:gd name="connsiteY2" fmla="*/ 261708 h 522576"/>
                <a:gd name="connsiteX3" fmla="*/ 261708 w 522576"/>
                <a:gd name="connsiteY3" fmla="*/ 3441 h 522576"/>
                <a:gd name="connsiteX4" fmla="*/ 519976 w 522576"/>
                <a:gd name="connsiteY4" fmla="*/ 261708 h 5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576" h="522576">
                  <a:moveTo>
                    <a:pt x="519976" y="261708"/>
                  </a:moveTo>
                  <a:cubicBezTo>
                    <a:pt x="519976" y="404345"/>
                    <a:pt x="404346" y="519976"/>
                    <a:pt x="261708" y="519976"/>
                  </a:cubicBezTo>
                  <a:cubicBezTo>
                    <a:pt x="119071" y="519976"/>
                    <a:pt x="3441" y="404345"/>
                    <a:pt x="3441" y="261708"/>
                  </a:cubicBezTo>
                  <a:cubicBezTo>
                    <a:pt x="3441" y="119071"/>
                    <a:pt x="119071" y="3441"/>
                    <a:pt x="261708" y="3441"/>
                  </a:cubicBezTo>
                  <a:cubicBezTo>
                    <a:pt x="404346" y="3441"/>
                    <a:pt x="519976" y="119071"/>
                    <a:pt x="519976" y="261708"/>
                  </a:cubicBezTo>
                  <a:close/>
                </a:path>
              </a:pathLst>
            </a:custGeom>
            <a:noFill/>
            <a:ln w="14466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:a16="http://schemas.microsoft.com/office/drawing/2014/main" id="{00F8FE72-7E1C-4F46-B96A-CB647A5F6593}"/>
                </a:ext>
              </a:extLst>
            </p:cNvPr>
            <p:cNvSpPr/>
            <p:nvPr/>
          </p:nvSpPr>
          <p:spPr>
            <a:xfrm>
              <a:off x="5149167" y="1559399"/>
              <a:ext cx="1893667" cy="1893667"/>
            </a:xfrm>
            <a:custGeom>
              <a:avLst/>
              <a:gdLst>
                <a:gd name="connsiteX0" fmla="*/ 718162 w 718920"/>
                <a:gd name="connsiteY0" fmla="*/ 360514 h 718919"/>
                <a:gd name="connsiteX1" fmla="*/ 360514 w 718920"/>
                <a:gd name="connsiteY1" fmla="*/ 718162 h 718919"/>
                <a:gd name="connsiteX2" fmla="*/ 2866 w 718920"/>
                <a:gd name="connsiteY2" fmla="*/ 360514 h 718919"/>
                <a:gd name="connsiteX3" fmla="*/ 360514 w 718920"/>
                <a:gd name="connsiteY3" fmla="*/ 2866 h 718919"/>
                <a:gd name="connsiteX4" fmla="*/ 718162 w 718920"/>
                <a:gd name="connsiteY4" fmla="*/ 360514 h 71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20" h="718919">
                  <a:moveTo>
                    <a:pt x="718162" y="360514"/>
                  </a:moveTo>
                  <a:cubicBezTo>
                    <a:pt x="718162" y="558037"/>
                    <a:pt x="558038" y="718162"/>
                    <a:pt x="360514" y="718162"/>
                  </a:cubicBezTo>
                  <a:cubicBezTo>
                    <a:pt x="162991" y="718162"/>
                    <a:pt x="2866" y="558037"/>
                    <a:pt x="2866" y="360514"/>
                  </a:cubicBezTo>
                  <a:cubicBezTo>
                    <a:pt x="2866" y="162991"/>
                    <a:pt x="162991" y="2866"/>
                    <a:pt x="360514" y="2866"/>
                  </a:cubicBezTo>
                  <a:cubicBezTo>
                    <a:pt x="558038" y="2866"/>
                    <a:pt x="718162" y="162991"/>
                    <a:pt x="718162" y="360514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grpSp>
          <p:nvGrpSpPr>
            <p:cNvPr id="66" name="组合 65">
              <a:extLst>
                <a:ext uri="{FF2B5EF4-FFF2-40B4-BE49-F238E27FC236}">
                  <a16:creationId xmlns:a16="http://schemas.microsoft.com/office/drawing/2014/main" id="{CBB5CE82-69AB-443B-94B2-1A6A191BDF18}"/>
                </a:ext>
              </a:extLst>
            </p:cNvPr>
            <p:cNvGrpSpPr/>
            <p:nvPr/>
          </p:nvGrpSpPr>
          <p:grpSpPr>
            <a:xfrm>
              <a:off x="5255834" y="1647708"/>
              <a:ext cx="1685203" cy="671534"/>
              <a:chOff x="1762675" y="2570476"/>
              <a:chExt cx="1685203" cy="671534"/>
            </a:xfrm>
            <a:solidFill>
              <a:schemeClr val="accent1"/>
            </a:solidFill>
          </p:grpSpPr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DF577541-23CE-4231-83D4-3C73A91D5E1D}"/>
                  </a:ext>
                </a:extLst>
              </p:cNvPr>
              <p:cNvSpPr/>
              <p:nvPr/>
            </p:nvSpPr>
            <p:spPr>
              <a:xfrm>
                <a:off x="1762675" y="3130619"/>
                <a:ext cx="119349" cy="111391"/>
              </a:xfrm>
              <a:custGeom>
                <a:avLst/>
                <a:gdLst>
                  <a:gd name="connsiteX0" fmla="*/ 14650 w 45310"/>
                  <a:gd name="connsiteY0" fmla="*/ 3776 h 42289"/>
                  <a:gd name="connsiteX1" fmla="*/ 32170 w 45310"/>
                  <a:gd name="connsiteY1" fmla="*/ 28545 h 42289"/>
                  <a:gd name="connsiteX2" fmla="*/ 37909 w 45310"/>
                  <a:gd name="connsiteY2" fmla="*/ 12234 h 42289"/>
                  <a:gd name="connsiteX3" fmla="*/ 43649 w 45310"/>
                  <a:gd name="connsiteY3" fmla="*/ 14348 h 42289"/>
                  <a:gd name="connsiteX4" fmla="*/ 34587 w 45310"/>
                  <a:gd name="connsiteY4" fmla="*/ 40024 h 42289"/>
                  <a:gd name="connsiteX5" fmla="*/ 30660 w 45310"/>
                  <a:gd name="connsiteY5" fmla="*/ 38514 h 42289"/>
                  <a:gd name="connsiteX6" fmla="*/ 13442 w 45310"/>
                  <a:gd name="connsiteY6" fmla="*/ 13442 h 42289"/>
                  <a:gd name="connsiteX7" fmla="*/ 8005 w 45310"/>
                  <a:gd name="connsiteY7" fmla="*/ 28847 h 42289"/>
                  <a:gd name="connsiteX8" fmla="*/ 2266 w 45310"/>
                  <a:gd name="connsiteY8" fmla="*/ 26733 h 42289"/>
                  <a:gd name="connsiteX9" fmla="*/ 11025 w 45310"/>
                  <a:gd name="connsiteY9" fmla="*/ 2266 h 42289"/>
                  <a:gd name="connsiteX10" fmla="*/ 14650 w 45310"/>
                  <a:gd name="connsiteY10" fmla="*/ 3776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310" h="42289">
                    <a:moveTo>
                      <a:pt x="14650" y="3776"/>
                    </a:moveTo>
                    <a:lnTo>
                      <a:pt x="32170" y="28545"/>
                    </a:lnTo>
                    <a:lnTo>
                      <a:pt x="37909" y="12234"/>
                    </a:lnTo>
                    <a:lnTo>
                      <a:pt x="43649" y="14348"/>
                    </a:lnTo>
                    <a:lnTo>
                      <a:pt x="34587" y="40024"/>
                    </a:lnTo>
                    <a:lnTo>
                      <a:pt x="30660" y="38514"/>
                    </a:lnTo>
                    <a:lnTo>
                      <a:pt x="13442" y="13442"/>
                    </a:lnTo>
                    <a:lnTo>
                      <a:pt x="8005" y="28847"/>
                    </a:lnTo>
                    <a:lnTo>
                      <a:pt x="2266" y="26733"/>
                    </a:lnTo>
                    <a:lnTo>
                      <a:pt x="11025" y="2266"/>
                    </a:lnTo>
                    <a:lnTo>
                      <a:pt x="14650" y="37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C3CBDB39-2A48-48CC-85AE-CE48DC9D9199}"/>
                  </a:ext>
                </a:extLst>
              </p:cNvPr>
              <p:cNvSpPr/>
              <p:nvPr/>
            </p:nvSpPr>
            <p:spPr>
              <a:xfrm>
                <a:off x="1792908" y="3042302"/>
                <a:ext cx="127306" cy="119349"/>
              </a:xfrm>
              <a:custGeom>
                <a:avLst/>
                <a:gdLst>
                  <a:gd name="connsiteX0" fmla="*/ 46367 w 48330"/>
                  <a:gd name="connsiteY0" fmla="*/ 17369 h 45310"/>
                  <a:gd name="connsiteX1" fmla="*/ 43347 w 48330"/>
                  <a:gd name="connsiteY1" fmla="*/ 24014 h 45310"/>
                  <a:gd name="connsiteX2" fmla="*/ 30358 w 48330"/>
                  <a:gd name="connsiteY2" fmla="*/ 17671 h 45310"/>
                  <a:gd name="connsiteX3" fmla="*/ 24014 w 48330"/>
                  <a:gd name="connsiteY3" fmla="*/ 30660 h 45310"/>
                  <a:gd name="connsiteX4" fmla="*/ 37003 w 48330"/>
                  <a:gd name="connsiteY4" fmla="*/ 37003 h 45310"/>
                  <a:gd name="connsiteX5" fmla="*/ 33983 w 48330"/>
                  <a:gd name="connsiteY5" fmla="*/ 43649 h 45310"/>
                  <a:gd name="connsiteX6" fmla="*/ 2266 w 48330"/>
                  <a:gd name="connsiteY6" fmla="*/ 28545 h 45310"/>
                  <a:gd name="connsiteX7" fmla="*/ 5286 w 48330"/>
                  <a:gd name="connsiteY7" fmla="*/ 21900 h 45310"/>
                  <a:gd name="connsiteX8" fmla="*/ 17973 w 48330"/>
                  <a:gd name="connsiteY8" fmla="*/ 27941 h 45310"/>
                  <a:gd name="connsiteX9" fmla="*/ 24316 w 48330"/>
                  <a:gd name="connsiteY9" fmla="*/ 14952 h 45310"/>
                  <a:gd name="connsiteX10" fmla="*/ 11630 w 48330"/>
                  <a:gd name="connsiteY10" fmla="*/ 8911 h 45310"/>
                  <a:gd name="connsiteX11" fmla="*/ 14650 w 48330"/>
                  <a:gd name="connsiteY11" fmla="*/ 2266 h 45310"/>
                  <a:gd name="connsiteX12" fmla="*/ 46367 w 48330"/>
                  <a:gd name="connsiteY12" fmla="*/ 1736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30" h="45310">
                    <a:moveTo>
                      <a:pt x="46367" y="17369"/>
                    </a:moveTo>
                    <a:lnTo>
                      <a:pt x="43347" y="24014"/>
                    </a:lnTo>
                    <a:lnTo>
                      <a:pt x="30358" y="17671"/>
                    </a:lnTo>
                    <a:lnTo>
                      <a:pt x="24014" y="30660"/>
                    </a:lnTo>
                    <a:lnTo>
                      <a:pt x="37003" y="37003"/>
                    </a:lnTo>
                    <a:lnTo>
                      <a:pt x="33983" y="43649"/>
                    </a:lnTo>
                    <a:lnTo>
                      <a:pt x="2266" y="28545"/>
                    </a:lnTo>
                    <a:lnTo>
                      <a:pt x="5286" y="21900"/>
                    </a:lnTo>
                    <a:lnTo>
                      <a:pt x="17973" y="27941"/>
                    </a:lnTo>
                    <a:lnTo>
                      <a:pt x="24316" y="14952"/>
                    </a:lnTo>
                    <a:lnTo>
                      <a:pt x="11630" y="8911"/>
                    </a:lnTo>
                    <a:lnTo>
                      <a:pt x="14650" y="2266"/>
                    </a:lnTo>
                    <a:lnTo>
                      <a:pt x="46367" y="173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3C9BA884-1C8E-4C20-9910-21D41D45FFB4}"/>
                  </a:ext>
                </a:extLst>
              </p:cNvPr>
              <p:cNvSpPr/>
              <p:nvPr/>
            </p:nvSpPr>
            <p:spPr>
              <a:xfrm>
                <a:off x="1839852" y="2974670"/>
                <a:ext cx="111391" cy="95479"/>
              </a:xfrm>
              <a:custGeom>
                <a:avLst/>
                <a:gdLst>
                  <a:gd name="connsiteX0" fmla="*/ 42743 w 42289"/>
                  <a:gd name="connsiteY0" fmla="*/ 19785 h 36248"/>
                  <a:gd name="connsiteX1" fmla="*/ 32170 w 42289"/>
                  <a:gd name="connsiteY1" fmla="*/ 37003 h 36248"/>
                  <a:gd name="connsiteX2" fmla="*/ 2266 w 42289"/>
                  <a:gd name="connsiteY2" fmla="*/ 18879 h 36248"/>
                  <a:gd name="connsiteX3" fmla="*/ 12234 w 42289"/>
                  <a:gd name="connsiteY3" fmla="*/ 2266 h 36248"/>
                  <a:gd name="connsiteX4" fmla="*/ 17369 w 42289"/>
                  <a:gd name="connsiteY4" fmla="*/ 5286 h 36248"/>
                  <a:gd name="connsiteX5" fmla="*/ 11025 w 42289"/>
                  <a:gd name="connsiteY5" fmla="*/ 15556 h 36248"/>
                  <a:gd name="connsiteX6" fmla="*/ 17973 w 42289"/>
                  <a:gd name="connsiteY6" fmla="*/ 19785 h 36248"/>
                  <a:gd name="connsiteX7" fmla="*/ 23712 w 42289"/>
                  <a:gd name="connsiteY7" fmla="*/ 10119 h 36248"/>
                  <a:gd name="connsiteX8" fmla="*/ 28847 w 42289"/>
                  <a:gd name="connsiteY8" fmla="*/ 13140 h 36248"/>
                  <a:gd name="connsiteX9" fmla="*/ 23108 w 42289"/>
                  <a:gd name="connsiteY9" fmla="*/ 22806 h 36248"/>
                  <a:gd name="connsiteX10" fmla="*/ 30358 w 42289"/>
                  <a:gd name="connsiteY10" fmla="*/ 27337 h 36248"/>
                  <a:gd name="connsiteX11" fmla="*/ 37003 w 42289"/>
                  <a:gd name="connsiteY11" fmla="*/ 16161 h 36248"/>
                  <a:gd name="connsiteX12" fmla="*/ 42743 w 42289"/>
                  <a:gd name="connsiteY12" fmla="*/ 19785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6248">
                    <a:moveTo>
                      <a:pt x="42743" y="19785"/>
                    </a:moveTo>
                    <a:lnTo>
                      <a:pt x="32170" y="37003"/>
                    </a:lnTo>
                    <a:lnTo>
                      <a:pt x="2266" y="18879"/>
                    </a:lnTo>
                    <a:lnTo>
                      <a:pt x="12234" y="2266"/>
                    </a:lnTo>
                    <a:lnTo>
                      <a:pt x="17369" y="5286"/>
                    </a:lnTo>
                    <a:lnTo>
                      <a:pt x="11025" y="15556"/>
                    </a:lnTo>
                    <a:lnTo>
                      <a:pt x="17973" y="19785"/>
                    </a:lnTo>
                    <a:lnTo>
                      <a:pt x="23712" y="10119"/>
                    </a:lnTo>
                    <a:lnTo>
                      <a:pt x="28847" y="13140"/>
                    </a:lnTo>
                    <a:lnTo>
                      <a:pt x="23108" y="22806"/>
                    </a:lnTo>
                    <a:lnTo>
                      <a:pt x="30358" y="27337"/>
                    </a:lnTo>
                    <a:lnTo>
                      <a:pt x="37003" y="16161"/>
                    </a:lnTo>
                    <a:lnTo>
                      <a:pt x="42743" y="197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12508437-90A3-4A52-9988-38A908AD1CC0}"/>
                  </a:ext>
                </a:extLst>
              </p:cNvPr>
              <p:cNvSpPr/>
              <p:nvPr/>
            </p:nvSpPr>
            <p:spPr>
              <a:xfrm>
                <a:off x="1890773" y="2923749"/>
                <a:ext cx="87521" cy="95479"/>
              </a:xfrm>
              <a:custGeom>
                <a:avLst/>
                <a:gdLst>
                  <a:gd name="connsiteX0" fmla="*/ 23712 w 33227"/>
                  <a:gd name="connsiteY0" fmla="*/ 14952 h 36248"/>
                  <a:gd name="connsiteX1" fmla="*/ 30660 w 33227"/>
                  <a:gd name="connsiteY1" fmla="*/ 23712 h 36248"/>
                  <a:gd name="connsiteX2" fmla="*/ 28545 w 33227"/>
                  <a:gd name="connsiteY2" fmla="*/ 33076 h 36248"/>
                  <a:gd name="connsiteX3" fmla="*/ 24921 w 33227"/>
                  <a:gd name="connsiteY3" fmla="*/ 36399 h 36248"/>
                  <a:gd name="connsiteX4" fmla="*/ 19181 w 33227"/>
                  <a:gd name="connsiteY4" fmla="*/ 32170 h 36248"/>
                  <a:gd name="connsiteX5" fmla="*/ 22806 w 33227"/>
                  <a:gd name="connsiteY5" fmla="*/ 29452 h 36248"/>
                  <a:gd name="connsiteX6" fmla="*/ 19181 w 33227"/>
                  <a:gd name="connsiteY6" fmla="*/ 20390 h 36248"/>
                  <a:gd name="connsiteX7" fmla="*/ 2266 w 33227"/>
                  <a:gd name="connsiteY7" fmla="*/ 8307 h 36248"/>
                  <a:gd name="connsiteX8" fmla="*/ 6494 w 33227"/>
                  <a:gd name="connsiteY8" fmla="*/ 2266 h 36248"/>
                  <a:gd name="connsiteX9" fmla="*/ 23712 w 33227"/>
                  <a:gd name="connsiteY9" fmla="*/ 14952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27" h="36248">
                    <a:moveTo>
                      <a:pt x="23712" y="14952"/>
                    </a:moveTo>
                    <a:cubicBezTo>
                      <a:pt x="27337" y="17671"/>
                      <a:pt x="29754" y="20692"/>
                      <a:pt x="30660" y="23712"/>
                    </a:cubicBezTo>
                    <a:cubicBezTo>
                      <a:pt x="31566" y="26733"/>
                      <a:pt x="30660" y="30056"/>
                      <a:pt x="28545" y="33076"/>
                    </a:cubicBezTo>
                    <a:cubicBezTo>
                      <a:pt x="27639" y="34587"/>
                      <a:pt x="26431" y="35493"/>
                      <a:pt x="24921" y="36399"/>
                    </a:cubicBezTo>
                    <a:lnTo>
                      <a:pt x="19181" y="32170"/>
                    </a:lnTo>
                    <a:cubicBezTo>
                      <a:pt x="20692" y="31566"/>
                      <a:pt x="21900" y="30962"/>
                      <a:pt x="22806" y="29452"/>
                    </a:cubicBezTo>
                    <a:cubicBezTo>
                      <a:pt x="24921" y="26733"/>
                      <a:pt x="23712" y="23712"/>
                      <a:pt x="19181" y="20390"/>
                    </a:cubicBezTo>
                    <a:lnTo>
                      <a:pt x="2266" y="8307"/>
                    </a:lnTo>
                    <a:lnTo>
                      <a:pt x="6494" y="2266"/>
                    </a:lnTo>
                    <a:lnTo>
                      <a:pt x="23712" y="149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E9E0EC73-9677-49C7-8B1B-4EDF9987F473}"/>
                  </a:ext>
                </a:extLst>
              </p:cNvPr>
              <p:cNvSpPr/>
              <p:nvPr/>
            </p:nvSpPr>
            <p:spPr>
              <a:xfrm>
                <a:off x="1916237" y="2890331"/>
                <a:ext cx="95479" cy="79567"/>
              </a:xfrm>
              <a:custGeom>
                <a:avLst/>
                <a:gdLst>
                  <a:gd name="connsiteX0" fmla="*/ 6797 w 36248"/>
                  <a:gd name="connsiteY0" fmla="*/ 2266 h 30206"/>
                  <a:gd name="connsiteX1" fmla="*/ 33983 w 36248"/>
                  <a:gd name="connsiteY1" fmla="*/ 24316 h 30206"/>
                  <a:gd name="connsiteX2" fmla="*/ 29452 w 36248"/>
                  <a:gd name="connsiteY2" fmla="*/ 30056 h 30206"/>
                  <a:gd name="connsiteX3" fmla="*/ 2266 w 36248"/>
                  <a:gd name="connsiteY3" fmla="*/ 8005 h 30206"/>
                  <a:gd name="connsiteX4" fmla="*/ 6797 w 36248"/>
                  <a:gd name="connsiteY4" fmla="*/ 2266 h 3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30206">
                    <a:moveTo>
                      <a:pt x="6797" y="2266"/>
                    </a:moveTo>
                    <a:lnTo>
                      <a:pt x="33983" y="24316"/>
                    </a:lnTo>
                    <a:lnTo>
                      <a:pt x="29452" y="30056"/>
                    </a:lnTo>
                    <a:lnTo>
                      <a:pt x="2266" y="8005"/>
                    </a:lnTo>
                    <a:lnTo>
                      <a:pt x="6797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88735EDC-BC51-4A08-A991-75993B06B1A1}"/>
                  </a:ext>
                </a:extLst>
              </p:cNvPr>
              <p:cNvSpPr/>
              <p:nvPr/>
            </p:nvSpPr>
            <p:spPr>
              <a:xfrm>
                <a:off x="1960792" y="2836227"/>
                <a:ext cx="111391" cy="111391"/>
              </a:xfrm>
              <a:custGeom>
                <a:avLst/>
                <a:gdLst>
                  <a:gd name="connsiteX0" fmla="*/ 42138 w 42289"/>
                  <a:gd name="connsiteY0" fmla="*/ 17671 h 42289"/>
                  <a:gd name="connsiteX1" fmla="*/ 36701 w 42289"/>
                  <a:gd name="connsiteY1" fmla="*/ 23410 h 42289"/>
                  <a:gd name="connsiteX2" fmla="*/ 29149 w 42289"/>
                  <a:gd name="connsiteY2" fmla="*/ 19785 h 42289"/>
                  <a:gd name="connsiteX3" fmla="*/ 20692 w 42289"/>
                  <a:gd name="connsiteY3" fmla="*/ 28847 h 42289"/>
                  <a:gd name="connsiteX4" fmla="*/ 24921 w 42289"/>
                  <a:gd name="connsiteY4" fmla="*/ 36097 h 42289"/>
                  <a:gd name="connsiteX5" fmla="*/ 19181 w 42289"/>
                  <a:gd name="connsiteY5" fmla="*/ 41836 h 42289"/>
                  <a:gd name="connsiteX6" fmla="*/ 2266 w 42289"/>
                  <a:gd name="connsiteY6" fmla="*/ 8609 h 42289"/>
                  <a:gd name="connsiteX7" fmla="*/ 8005 w 42289"/>
                  <a:gd name="connsiteY7" fmla="*/ 2266 h 42289"/>
                  <a:gd name="connsiteX8" fmla="*/ 42138 w 42289"/>
                  <a:gd name="connsiteY8" fmla="*/ 17671 h 42289"/>
                  <a:gd name="connsiteX9" fmla="*/ 23712 w 42289"/>
                  <a:gd name="connsiteY9" fmla="*/ 17067 h 42289"/>
                  <a:gd name="connsiteX10" fmla="*/ 12234 w 42289"/>
                  <a:gd name="connsiteY10" fmla="*/ 11630 h 42289"/>
                  <a:gd name="connsiteX11" fmla="*/ 9515 w 42289"/>
                  <a:gd name="connsiteY11" fmla="*/ 9817 h 42289"/>
                  <a:gd name="connsiteX12" fmla="*/ 9515 w 42289"/>
                  <a:gd name="connsiteY12" fmla="*/ 9817 h 42289"/>
                  <a:gd name="connsiteX13" fmla="*/ 11328 w 42289"/>
                  <a:gd name="connsiteY13" fmla="*/ 12234 h 42289"/>
                  <a:gd name="connsiteX14" fmla="*/ 17671 w 42289"/>
                  <a:gd name="connsiteY14" fmla="*/ 23410 h 42289"/>
                  <a:gd name="connsiteX15" fmla="*/ 23712 w 42289"/>
                  <a:gd name="connsiteY15" fmla="*/ 1706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9" h="42289">
                    <a:moveTo>
                      <a:pt x="42138" y="17671"/>
                    </a:moveTo>
                    <a:lnTo>
                      <a:pt x="36701" y="23410"/>
                    </a:lnTo>
                    <a:lnTo>
                      <a:pt x="29149" y="19785"/>
                    </a:lnTo>
                    <a:lnTo>
                      <a:pt x="20692" y="28847"/>
                    </a:lnTo>
                    <a:lnTo>
                      <a:pt x="24921" y="36097"/>
                    </a:lnTo>
                    <a:lnTo>
                      <a:pt x="19181" y="41836"/>
                    </a:lnTo>
                    <a:lnTo>
                      <a:pt x="2266" y="8609"/>
                    </a:lnTo>
                    <a:lnTo>
                      <a:pt x="8005" y="2266"/>
                    </a:lnTo>
                    <a:lnTo>
                      <a:pt x="42138" y="17671"/>
                    </a:lnTo>
                    <a:close/>
                    <a:moveTo>
                      <a:pt x="23712" y="17067"/>
                    </a:moveTo>
                    <a:lnTo>
                      <a:pt x="12234" y="11630"/>
                    </a:lnTo>
                    <a:cubicBezTo>
                      <a:pt x="11630" y="11328"/>
                      <a:pt x="10723" y="10723"/>
                      <a:pt x="9515" y="9817"/>
                    </a:cubicBezTo>
                    <a:lnTo>
                      <a:pt x="9515" y="9817"/>
                    </a:lnTo>
                    <a:cubicBezTo>
                      <a:pt x="10119" y="10723"/>
                      <a:pt x="10723" y="11328"/>
                      <a:pt x="11328" y="12234"/>
                    </a:cubicBezTo>
                    <a:lnTo>
                      <a:pt x="17671" y="23410"/>
                    </a:lnTo>
                    <a:lnTo>
                      <a:pt x="23712" y="170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5F6D1679-6309-47DD-A729-E87F44A7D69B}"/>
                  </a:ext>
                </a:extLst>
              </p:cNvPr>
              <p:cNvSpPr/>
              <p:nvPr/>
            </p:nvSpPr>
            <p:spPr>
              <a:xfrm>
                <a:off x="2013307" y="2747908"/>
                <a:ext cx="127306" cy="127306"/>
              </a:xfrm>
              <a:custGeom>
                <a:avLst/>
                <a:gdLst>
                  <a:gd name="connsiteX0" fmla="*/ 47878 w 48330"/>
                  <a:gd name="connsiteY0" fmla="*/ 29452 h 48330"/>
                  <a:gd name="connsiteX1" fmla="*/ 42138 w 48330"/>
                  <a:gd name="connsiteY1" fmla="*/ 34285 h 48330"/>
                  <a:gd name="connsiteX2" fmla="*/ 16463 w 48330"/>
                  <a:gd name="connsiteY2" fmla="*/ 26129 h 48330"/>
                  <a:gd name="connsiteX3" fmla="*/ 13442 w 48330"/>
                  <a:gd name="connsiteY3" fmla="*/ 24921 h 48330"/>
                  <a:gd name="connsiteX4" fmla="*/ 13442 w 48330"/>
                  <a:gd name="connsiteY4" fmla="*/ 24921 h 48330"/>
                  <a:gd name="connsiteX5" fmla="*/ 17067 w 48330"/>
                  <a:gd name="connsiteY5" fmla="*/ 29149 h 48330"/>
                  <a:gd name="connsiteX6" fmla="*/ 29754 w 48330"/>
                  <a:gd name="connsiteY6" fmla="*/ 44253 h 48330"/>
                  <a:gd name="connsiteX7" fmla="*/ 24618 w 48330"/>
                  <a:gd name="connsiteY7" fmla="*/ 48784 h 48330"/>
                  <a:gd name="connsiteX8" fmla="*/ 2266 w 48330"/>
                  <a:gd name="connsiteY8" fmla="*/ 22202 h 48330"/>
                  <a:gd name="connsiteX9" fmla="*/ 8307 w 48330"/>
                  <a:gd name="connsiteY9" fmla="*/ 17067 h 48330"/>
                  <a:gd name="connsiteX10" fmla="*/ 33076 w 48330"/>
                  <a:gd name="connsiteY10" fmla="*/ 24921 h 48330"/>
                  <a:gd name="connsiteX11" fmla="*/ 36097 w 48330"/>
                  <a:gd name="connsiteY11" fmla="*/ 25827 h 48330"/>
                  <a:gd name="connsiteX12" fmla="*/ 36097 w 48330"/>
                  <a:gd name="connsiteY12" fmla="*/ 25827 h 48330"/>
                  <a:gd name="connsiteX13" fmla="*/ 32774 w 48330"/>
                  <a:gd name="connsiteY13" fmla="*/ 22202 h 48330"/>
                  <a:gd name="connsiteX14" fmla="*/ 20087 w 48330"/>
                  <a:gd name="connsiteY14" fmla="*/ 6797 h 48330"/>
                  <a:gd name="connsiteX15" fmla="*/ 25223 w 48330"/>
                  <a:gd name="connsiteY15" fmla="*/ 2266 h 48330"/>
                  <a:gd name="connsiteX16" fmla="*/ 47878 w 48330"/>
                  <a:gd name="connsiteY16" fmla="*/ 2945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47878" y="29452"/>
                    </a:moveTo>
                    <a:lnTo>
                      <a:pt x="42138" y="34285"/>
                    </a:lnTo>
                    <a:lnTo>
                      <a:pt x="16463" y="26129"/>
                    </a:lnTo>
                    <a:cubicBezTo>
                      <a:pt x="15254" y="25827"/>
                      <a:pt x="14046" y="25223"/>
                      <a:pt x="13442" y="24921"/>
                    </a:cubicBezTo>
                    <a:lnTo>
                      <a:pt x="13442" y="24921"/>
                    </a:lnTo>
                    <a:cubicBezTo>
                      <a:pt x="14348" y="25827"/>
                      <a:pt x="15556" y="27035"/>
                      <a:pt x="17067" y="29149"/>
                    </a:cubicBezTo>
                    <a:lnTo>
                      <a:pt x="29754" y="44253"/>
                    </a:lnTo>
                    <a:lnTo>
                      <a:pt x="24618" y="48784"/>
                    </a:lnTo>
                    <a:lnTo>
                      <a:pt x="2266" y="22202"/>
                    </a:lnTo>
                    <a:lnTo>
                      <a:pt x="8307" y="17067"/>
                    </a:lnTo>
                    <a:lnTo>
                      <a:pt x="33076" y="24921"/>
                    </a:lnTo>
                    <a:cubicBezTo>
                      <a:pt x="34587" y="25525"/>
                      <a:pt x="35795" y="25827"/>
                      <a:pt x="36097" y="25827"/>
                    </a:cubicBezTo>
                    <a:lnTo>
                      <a:pt x="36097" y="25827"/>
                    </a:lnTo>
                    <a:cubicBezTo>
                      <a:pt x="35493" y="25223"/>
                      <a:pt x="34285" y="24014"/>
                      <a:pt x="32774" y="22202"/>
                    </a:cubicBezTo>
                    <a:lnTo>
                      <a:pt x="20087" y="6797"/>
                    </a:lnTo>
                    <a:lnTo>
                      <a:pt x="25223" y="2266"/>
                    </a:lnTo>
                    <a:lnTo>
                      <a:pt x="47878" y="294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860202E4-5DC8-4E8A-A6D5-277E05062857}"/>
                  </a:ext>
                </a:extLst>
              </p:cNvPr>
              <p:cNvSpPr/>
              <p:nvPr/>
            </p:nvSpPr>
            <p:spPr>
              <a:xfrm>
                <a:off x="2111085" y="2695396"/>
                <a:ext cx="103436" cy="111391"/>
              </a:xfrm>
              <a:custGeom>
                <a:avLst/>
                <a:gdLst>
                  <a:gd name="connsiteX0" fmla="*/ 38547 w 39268"/>
                  <a:gd name="connsiteY0" fmla="*/ 28243 h 42289"/>
                  <a:gd name="connsiteX1" fmla="*/ 29787 w 39268"/>
                  <a:gd name="connsiteY1" fmla="*/ 37305 h 42289"/>
                  <a:gd name="connsiteX2" fmla="*/ 16496 w 39268"/>
                  <a:gd name="connsiteY2" fmla="*/ 40326 h 42289"/>
                  <a:gd name="connsiteX3" fmla="*/ 5621 w 39268"/>
                  <a:gd name="connsiteY3" fmla="*/ 32170 h 42289"/>
                  <a:gd name="connsiteX4" fmla="*/ 2601 w 39268"/>
                  <a:gd name="connsiteY4" fmla="*/ 17973 h 42289"/>
                  <a:gd name="connsiteX5" fmla="*/ 11059 w 39268"/>
                  <a:gd name="connsiteY5" fmla="*/ 6192 h 42289"/>
                  <a:gd name="connsiteX6" fmla="*/ 19819 w 39268"/>
                  <a:gd name="connsiteY6" fmla="*/ 2266 h 42289"/>
                  <a:gd name="connsiteX7" fmla="*/ 23745 w 39268"/>
                  <a:gd name="connsiteY7" fmla="*/ 8307 h 42289"/>
                  <a:gd name="connsiteX8" fmla="*/ 14381 w 39268"/>
                  <a:gd name="connsiteY8" fmla="*/ 11630 h 42289"/>
                  <a:gd name="connsiteX9" fmla="*/ 9548 w 39268"/>
                  <a:gd name="connsiteY9" fmla="*/ 18879 h 42289"/>
                  <a:gd name="connsiteX10" fmla="*/ 11663 w 39268"/>
                  <a:gd name="connsiteY10" fmla="*/ 27941 h 42289"/>
                  <a:gd name="connsiteX11" fmla="*/ 18610 w 39268"/>
                  <a:gd name="connsiteY11" fmla="*/ 33680 h 42289"/>
                  <a:gd name="connsiteX12" fmla="*/ 26464 w 39268"/>
                  <a:gd name="connsiteY12" fmla="*/ 32170 h 42289"/>
                  <a:gd name="connsiteX13" fmla="*/ 29787 w 39268"/>
                  <a:gd name="connsiteY13" fmla="*/ 28847 h 42289"/>
                  <a:gd name="connsiteX14" fmla="*/ 25860 w 39268"/>
                  <a:gd name="connsiteY14" fmla="*/ 22806 h 42289"/>
                  <a:gd name="connsiteX15" fmla="*/ 20121 w 39268"/>
                  <a:gd name="connsiteY15" fmla="*/ 26431 h 42289"/>
                  <a:gd name="connsiteX16" fmla="*/ 16798 w 39268"/>
                  <a:gd name="connsiteY16" fmla="*/ 21296 h 42289"/>
                  <a:gd name="connsiteX17" fmla="*/ 28579 w 39268"/>
                  <a:gd name="connsiteY17" fmla="*/ 13442 h 42289"/>
                  <a:gd name="connsiteX18" fmla="*/ 38547 w 39268"/>
                  <a:gd name="connsiteY18" fmla="*/ 28243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68" h="42289">
                    <a:moveTo>
                      <a:pt x="38547" y="28243"/>
                    </a:moveTo>
                    <a:cubicBezTo>
                      <a:pt x="36734" y="31868"/>
                      <a:pt x="34016" y="34889"/>
                      <a:pt x="29787" y="37305"/>
                    </a:cubicBezTo>
                    <a:cubicBezTo>
                      <a:pt x="25256" y="40326"/>
                      <a:pt x="20725" y="41232"/>
                      <a:pt x="16496" y="40326"/>
                    </a:cubicBezTo>
                    <a:cubicBezTo>
                      <a:pt x="12267" y="39420"/>
                      <a:pt x="8642" y="36701"/>
                      <a:pt x="5621" y="32170"/>
                    </a:cubicBezTo>
                    <a:cubicBezTo>
                      <a:pt x="2601" y="27639"/>
                      <a:pt x="1695" y="22806"/>
                      <a:pt x="2601" y="17973"/>
                    </a:cubicBezTo>
                    <a:cubicBezTo>
                      <a:pt x="3507" y="13140"/>
                      <a:pt x="6528" y="9213"/>
                      <a:pt x="11059" y="6192"/>
                    </a:cubicBezTo>
                    <a:cubicBezTo>
                      <a:pt x="14079" y="4078"/>
                      <a:pt x="17100" y="2870"/>
                      <a:pt x="19819" y="2266"/>
                    </a:cubicBezTo>
                    <a:lnTo>
                      <a:pt x="23745" y="8307"/>
                    </a:lnTo>
                    <a:cubicBezTo>
                      <a:pt x="20725" y="8307"/>
                      <a:pt x="17402" y="9515"/>
                      <a:pt x="14381" y="11630"/>
                    </a:cubicBezTo>
                    <a:cubicBezTo>
                      <a:pt x="11663" y="13442"/>
                      <a:pt x="9850" y="15859"/>
                      <a:pt x="9548" y="18879"/>
                    </a:cubicBezTo>
                    <a:cubicBezTo>
                      <a:pt x="8944" y="21900"/>
                      <a:pt x="9850" y="24921"/>
                      <a:pt x="11663" y="27941"/>
                    </a:cubicBezTo>
                    <a:cubicBezTo>
                      <a:pt x="13777" y="30962"/>
                      <a:pt x="15892" y="32774"/>
                      <a:pt x="18610" y="33680"/>
                    </a:cubicBezTo>
                    <a:cubicBezTo>
                      <a:pt x="21329" y="34285"/>
                      <a:pt x="24048" y="33983"/>
                      <a:pt x="26464" y="32170"/>
                    </a:cubicBezTo>
                    <a:cubicBezTo>
                      <a:pt x="27974" y="31264"/>
                      <a:pt x="29183" y="30056"/>
                      <a:pt x="29787" y="28847"/>
                    </a:cubicBezTo>
                    <a:lnTo>
                      <a:pt x="25860" y="22806"/>
                    </a:lnTo>
                    <a:lnTo>
                      <a:pt x="20121" y="26431"/>
                    </a:lnTo>
                    <a:lnTo>
                      <a:pt x="16798" y="21296"/>
                    </a:lnTo>
                    <a:lnTo>
                      <a:pt x="28579" y="13442"/>
                    </a:lnTo>
                    <a:lnTo>
                      <a:pt x="38547" y="28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4D53262C-E00A-41A2-B4F8-F92C7F48D23B}"/>
                  </a:ext>
                </a:extLst>
              </p:cNvPr>
              <p:cNvSpPr/>
              <p:nvPr/>
            </p:nvSpPr>
            <p:spPr>
              <a:xfrm>
                <a:off x="2219076" y="2641290"/>
                <a:ext cx="87521" cy="111391"/>
              </a:xfrm>
              <a:custGeom>
                <a:avLst/>
                <a:gdLst>
                  <a:gd name="connsiteX0" fmla="*/ 10236 w 33227"/>
                  <a:gd name="connsiteY0" fmla="*/ 34285 h 42289"/>
                  <a:gd name="connsiteX1" fmla="*/ 20204 w 33227"/>
                  <a:gd name="connsiteY1" fmla="*/ 33378 h 42289"/>
                  <a:gd name="connsiteX2" fmla="*/ 23829 w 33227"/>
                  <a:gd name="connsiteY2" fmla="*/ 30660 h 42289"/>
                  <a:gd name="connsiteX3" fmla="*/ 24131 w 33227"/>
                  <a:gd name="connsiteY3" fmla="*/ 27639 h 42289"/>
                  <a:gd name="connsiteX4" fmla="*/ 22016 w 33227"/>
                  <a:gd name="connsiteY4" fmla="*/ 25827 h 42289"/>
                  <a:gd name="connsiteX5" fmla="*/ 14767 w 33227"/>
                  <a:gd name="connsiteY5" fmla="*/ 25223 h 42289"/>
                  <a:gd name="connsiteX6" fmla="*/ 3288 w 33227"/>
                  <a:gd name="connsiteY6" fmla="*/ 19483 h 42289"/>
                  <a:gd name="connsiteX7" fmla="*/ 3288 w 33227"/>
                  <a:gd name="connsiteY7" fmla="*/ 11025 h 42289"/>
                  <a:gd name="connsiteX8" fmla="*/ 10840 w 33227"/>
                  <a:gd name="connsiteY8" fmla="*/ 4682 h 42289"/>
                  <a:gd name="connsiteX9" fmla="*/ 18996 w 33227"/>
                  <a:gd name="connsiteY9" fmla="*/ 2266 h 42289"/>
                  <a:gd name="connsiteX10" fmla="*/ 22016 w 33227"/>
                  <a:gd name="connsiteY10" fmla="*/ 8609 h 42289"/>
                  <a:gd name="connsiteX11" fmla="*/ 13860 w 33227"/>
                  <a:gd name="connsiteY11" fmla="*/ 9817 h 42289"/>
                  <a:gd name="connsiteX12" fmla="*/ 10236 w 33227"/>
                  <a:gd name="connsiteY12" fmla="*/ 12536 h 42289"/>
                  <a:gd name="connsiteX13" fmla="*/ 9934 w 33227"/>
                  <a:gd name="connsiteY13" fmla="*/ 15556 h 42289"/>
                  <a:gd name="connsiteX14" fmla="*/ 12048 w 33227"/>
                  <a:gd name="connsiteY14" fmla="*/ 17369 h 42289"/>
                  <a:gd name="connsiteX15" fmla="*/ 18391 w 33227"/>
                  <a:gd name="connsiteY15" fmla="*/ 17973 h 42289"/>
                  <a:gd name="connsiteX16" fmla="*/ 26849 w 33227"/>
                  <a:gd name="connsiteY16" fmla="*/ 19181 h 42289"/>
                  <a:gd name="connsiteX17" fmla="*/ 31078 w 33227"/>
                  <a:gd name="connsiteY17" fmla="*/ 23712 h 42289"/>
                  <a:gd name="connsiteX18" fmla="*/ 31078 w 33227"/>
                  <a:gd name="connsiteY18" fmla="*/ 32170 h 42289"/>
                  <a:gd name="connsiteX19" fmla="*/ 23225 w 33227"/>
                  <a:gd name="connsiteY19" fmla="*/ 38816 h 42289"/>
                  <a:gd name="connsiteX20" fmla="*/ 13558 w 33227"/>
                  <a:gd name="connsiteY20" fmla="*/ 41232 h 42289"/>
                  <a:gd name="connsiteX21" fmla="*/ 10236 w 33227"/>
                  <a:gd name="connsiteY21" fmla="*/ 34285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227" h="42289">
                    <a:moveTo>
                      <a:pt x="10236" y="34285"/>
                    </a:moveTo>
                    <a:cubicBezTo>
                      <a:pt x="13558" y="35191"/>
                      <a:pt x="16881" y="34889"/>
                      <a:pt x="20204" y="33378"/>
                    </a:cubicBezTo>
                    <a:cubicBezTo>
                      <a:pt x="22016" y="32472"/>
                      <a:pt x="23225" y="31566"/>
                      <a:pt x="23829" y="30660"/>
                    </a:cubicBezTo>
                    <a:cubicBezTo>
                      <a:pt x="24433" y="29754"/>
                      <a:pt x="24433" y="28545"/>
                      <a:pt x="24131" y="27639"/>
                    </a:cubicBezTo>
                    <a:cubicBezTo>
                      <a:pt x="23829" y="26733"/>
                      <a:pt x="22922" y="26129"/>
                      <a:pt x="22016" y="25827"/>
                    </a:cubicBezTo>
                    <a:cubicBezTo>
                      <a:pt x="20808" y="25525"/>
                      <a:pt x="18694" y="25223"/>
                      <a:pt x="14767" y="25223"/>
                    </a:cubicBezTo>
                    <a:cubicBezTo>
                      <a:pt x="9027" y="25223"/>
                      <a:pt x="5101" y="23410"/>
                      <a:pt x="3288" y="19483"/>
                    </a:cubicBezTo>
                    <a:cubicBezTo>
                      <a:pt x="1778" y="16463"/>
                      <a:pt x="2080" y="13744"/>
                      <a:pt x="3288" y="11025"/>
                    </a:cubicBezTo>
                    <a:cubicBezTo>
                      <a:pt x="4496" y="8307"/>
                      <a:pt x="7215" y="6192"/>
                      <a:pt x="10840" y="4682"/>
                    </a:cubicBezTo>
                    <a:cubicBezTo>
                      <a:pt x="13860" y="3172"/>
                      <a:pt x="16579" y="2568"/>
                      <a:pt x="18996" y="2266"/>
                    </a:cubicBezTo>
                    <a:lnTo>
                      <a:pt x="22016" y="8609"/>
                    </a:lnTo>
                    <a:cubicBezTo>
                      <a:pt x="19298" y="8005"/>
                      <a:pt x="16579" y="8609"/>
                      <a:pt x="13860" y="9817"/>
                    </a:cubicBezTo>
                    <a:cubicBezTo>
                      <a:pt x="12350" y="10421"/>
                      <a:pt x="11142" y="11328"/>
                      <a:pt x="10236" y="12536"/>
                    </a:cubicBezTo>
                    <a:cubicBezTo>
                      <a:pt x="9632" y="13744"/>
                      <a:pt x="9329" y="14650"/>
                      <a:pt x="9934" y="15556"/>
                    </a:cubicBezTo>
                    <a:cubicBezTo>
                      <a:pt x="10236" y="16463"/>
                      <a:pt x="11142" y="17067"/>
                      <a:pt x="12048" y="17369"/>
                    </a:cubicBezTo>
                    <a:cubicBezTo>
                      <a:pt x="12954" y="17671"/>
                      <a:pt x="15069" y="17973"/>
                      <a:pt x="18391" y="17973"/>
                    </a:cubicBezTo>
                    <a:cubicBezTo>
                      <a:pt x="22016" y="17973"/>
                      <a:pt x="24735" y="18275"/>
                      <a:pt x="26849" y="19181"/>
                    </a:cubicBezTo>
                    <a:cubicBezTo>
                      <a:pt x="28662" y="20087"/>
                      <a:pt x="30172" y="21598"/>
                      <a:pt x="31078" y="23712"/>
                    </a:cubicBezTo>
                    <a:cubicBezTo>
                      <a:pt x="32589" y="26733"/>
                      <a:pt x="32589" y="29452"/>
                      <a:pt x="31078" y="32170"/>
                    </a:cubicBezTo>
                    <a:cubicBezTo>
                      <a:pt x="29568" y="34889"/>
                      <a:pt x="27151" y="37003"/>
                      <a:pt x="23225" y="38816"/>
                    </a:cubicBezTo>
                    <a:cubicBezTo>
                      <a:pt x="19600" y="40326"/>
                      <a:pt x="16579" y="41232"/>
                      <a:pt x="13558" y="41232"/>
                    </a:cubicBezTo>
                    <a:lnTo>
                      <a:pt x="10236" y="342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CF966B67-05D1-4794-BA20-FAB914CBAE64}"/>
                  </a:ext>
                </a:extLst>
              </p:cNvPr>
              <p:cNvSpPr/>
              <p:nvPr/>
            </p:nvSpPr>
            <p:spPr>
              <a:xfrm>
                <a:off x="2294665" y="2611056"/>
                <a:ext cx="87521" cy="103436"/>
              </a:xfrm>
              <a:custGeom>
                <a:avLst/>
                <a:gdLst>
                  <a:gd name="connsiteX0" fmla="*/ 33494 w 33227"/>
                  <a:gd name="connsiteY0" fmla="*/ 33076 h 39268"/>
                  <a:gd name="connsiteX1" fmla="*/ 25036 w 33227"/>
                  <a:gd name="connsiteY1" fmla="*/ 38212 h 39268"/>
                  <a:gd name="connsiteX2" fmla="*/ 12047 w 33227"/>
                  <a:gd name="connsiteY2" fmla="*/ 37909 h 39268"/>
                  <a:gd name="connsiteX3" fmla="*/ 3589 w 33227"/>
                  <a:gd name="connsiteY3" fmla="*/ 27639 h 39268"/>
                  <a:gd name="connsiteX4" fmla="*/ 3891 w 33227"/>
                  <a:gd name="connsiteY4" fmla="*/ 13140 h 39268"/>
                  <a:gd name="connsiteX5" fmla="*/ 14464 w 33227"/>
                  <a:gd name="connsiteY5" fmla="*/ 3776 h 39268"/>
                  <a:gd name="connsiteX6" fmla="*/ 22922 w 33227"/>
                  <a:gd name="connsiteY6" fmla="*/ 2266 h 39268"/>
                  <a:gd name="connsiteX7" fmla="*/ 25338 w 33227"/>
                  <a:gd name="connsiteY7" fmla="*/ 8911 h 39268"/>
                  <a:gd name="connsiteX8" fmla="*/ 17182 w 33227"/>
                  <a:gd name="connsiteY8" fmla="*/ 9515 h 39268"/>
                  <a:gd name="connsiteX9" fmla="*/ 10839 w 33227"/>
                  <a:gd name="connsiteY9" fmla="*/ 15254 h 39268"/>
                  <a:gd name="connsiteX10" fmla="*/ 10839 w 33227"/>
                  <a:gd name="connsiteY10" fmla="*/ 24316 h 39268"/>
                  <a:gd name="connsiteX11" fmla="*/ 16276 w 33227"/>
                  <a:gd name="connsiteY11" fmla="*/ 31264 h 39268"/>
                  <a:gd name="connsiteX12" fmla="*/ 24432 w 33227"/>
                  <a:gd name="connsiteY12" fmla="*/ 31566 h 39268"/>
                  <a:gd name="connsiteX13" fmla="*/ 31379 w 33227"/>
                  <a:gd name="connsiteY13" fmla="*/ 26733 h 39268"/>
                  <a:gd name="connsiteX14" fmla="*/ 33494 w 33227"/>
                  <a:gd name="connsiteY14" fmla="*/ 3307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33494" y="33076"/>
                    </a:moveTo>
                    <a:cubicBezTo>
                      <a:pt x="31681" y="35191"/>
                      <a:pt x="28661" y="36701"/>
                      <a:pt x="25036" y="38212"/>
                    </a:cubicBezTo>
                    <a:cubicBezTo>
                      <a:pt x="20203" y="40024"/>
                      <a:pt x="15672" y="39722"/>
                      <a:pt x="12047" y="37909"/>
                    </a:cubicBezTo>
                    <a:cubicBezTo>
                      <a:pt x="8120" y="35795"/>
                      <a:pt x="5402" y="32472"/>
                      <a:pt x="3589" y="27639"/>
                    </a:cubicBezTo>
                    <a:cubicBezTo>
                      <a:pt x="1777" y="22504"/>
                      <a:pt x="1777" y="17671"/>
                      <a:pt x="3891" y="13140"/>
                    </a:cubicBezTo>
                    <a:cubicBezTo>
                      <a:pt x="6006" y="8609"/>
                      <a:pt x="9329" y="5588"/>
                      <a:pt x="14464" y="3776"/>
                    </a:cubicBezTo>
                    <a:cubicBezTo>
                      <a:pt x="17484" y="2568"/>
                      <a:pt x="20505" y="2266"/>
                      <a:pt x="22922" y="2266"/>
                    </a:cubicBezTo>
                    <a:lnTo>
                      <a:pt x="25338" y="8911"/>
                    </a:lnTo>
                    <a:cubicBezTo>
                      <a:pt x="22619" y="8307"/>
                      <a:pt x="19901" y="8609"/>
                      <a:pt x="17182" y="9515"/>
                    </a:cubicBezTo>
                    <a:cubicBezTo>
                      <a:pt x="14162" y="10723"/>
                      <a:pt x="11745" y="12536"/>
                      <a:pt x="10839" y="15254"/>
                    </a:cubicBezTo>
                    <a:cubicBezTo>
                      <a:pt x="9631" y="17973"/>
                      <a:pt x="9631" y="20994"/>
                      <a:pt x="10839" y="24316"/>
                    </a:cubicBezTo>
                    <a:cubicBezTo>
                      <a:pt x="12047" y="27639"/>
                      <a:pt x="13860" y="29754"/>
                      <a:pt x="16276" y="31264"/>
                    </a:cubicBezTo>
                    <a:cubicBezTo>
                      <a:pt x="18693" y="32472"/>
                      <a:pt x="21411" y="32774"/>
                      <a:pt x="24432" y="31566"/>
                    </a:cubicBezTo>
                    <a:cubicBezTo>
                      <a:pt x="27150" y="30660"/>
                      <a:pt x="29567" y="28847"/>
                      <a:pt x="31379" y="26733"/>
                    </a:cubicBezTo>
                    <a:lnTo>
                      <a:pt x="33494" y="330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0803CE69-8E82-412B-A2B6-2B44342FCEA9}"/>
                  </a:ext>
                </a:extLst>
              </p:cNvPr>
              <p:cNvSpPr/>
              <p:nvPr/>
            </p:nvSpPr>
            <p:spPr>
              <a:xfrm>
                <a:off x="2368170" y="2597528"/>
                <a:ext cx="47739" cy="103436"/>
              </a:xfrm>
              <a:custGeom>
                <a:avLst/>
                <a:gdLst>
                  <a:gd name="connsiteX0" fmla="*/ 9213 w 18124"/>
                  <a:gd name="connsiteY0" fmla="*/ 2266 h 39268"/>
                  <a:gd name="connsiteX1" fmla="*/ 18275 w 18124"/>
                  <a:gd name="connsiteY1" fmla="*/ 36097 h 39268"/>
                  <a:gd name="connsiteX2" fmla="*/ 11328 w 18124"/>
                  <a:gd name="connsiteY2" fmla="*/ 37909 h 39268"/>
                  <a:gd name="connsiteX3" fmla="*/ 2266 w 18124"/>
                  <a:gd name="connsiteY3" fmla="*/ 4078 h 39268"/>
                  <a:gd name="connsiteX4" fmla="*/ 9213 w 18124"/>
                  <a:gd name="connsiteY4" fmla="*/ 226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24" h="39268">
                    <a:moveTo>
                      <a:pt x="9213" y="2266"/>
                    </a:moveTo>
                    <a:lnTo>
                      <a:pt x="18275" y="36097"/>
                    </a:lnTo>
                    <a:lnTo>
                      <a:pt x="11328" y="37909"/>
                    </a:lnTo>
                    <a:lnTo>
                      <a:pt x="2266" y="4078"/>
                    </a:lnTo>
                    <a:lnTo>
                      <a:pt x="9213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BAC55B02-F3FF-4D21-AC43-F83A608F05D5}"/>
                  </a:ext>
                </a:extLst>
              </p:cNvPr>
              <p:cNvSpPr/>
              <p:nvPr/>
            </p:nvSpPr>
            <p:spPr>
              <a:xfrm>
                <a:off x="2411137" y="2620602"/>
                <a:ext cx="135261" cy="39782"/>
              </a:xfrm>
              <a:custGeom>
                <a:avLst/>
                <a:gdLst>
                  <a:gd name="connsiteX0" fmla="*/ 51200 w 51351"/>
                  <a:gd name="connsiteY0" fmla="*/ 7401 h 15103"/>
                  <a:gd name="connsiteX1" fmla="*/ 3172 w 51351"/>
                  <a:gd name="connsiteY1" fmla="*/ 14952 h 15103"/>
                  <a:gd name="connsiteX2" fmla="*/ 2266 w 51351"/>
                  <a:gd name="connsiteY2" fmla="*/ 9817 h 15103"/>
                  <a:gd name="connsiteX3" fmla="*/ 50294 w 51351"/>
                  <a:gd name="connsiteY3" fmla="*/ 2266 h 15103"/>
                  <a:gd name="connsiteX4" fmla="*/ 51200 w 51351"/>
                  <a:gd name="connsiteY4" fmla="*/ 7401 h 1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51" h="15103">
                    <a:moveTo>
                      <a:pt x="51200" y="7401"/>
                    </a:moveTo>
                    <a:lnTo>
                      <a:pt x="3172" y="14952"/>
                    </a:lnTo>
                    <a:lnTo>
                      <a:pt x="2266" y="9817"/>
                    </a:lnTo>
                    <a:lnTo>
                      <a:pt x="50294" y="2266"/>
                    </a:lnTo>
                    <a:lnTo>
                      <a:pt x="51200" y="74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2EC6EF87-2B93-4506-9DDD-9C1D2D95EE69}"/>
                  </a:ext>
                </a:extLst>
              </p:cNvPr>
              <p:cNvSpPr/>
              <p:nvPr/>
            </p:nvSpPr>
            <p:spPr>
              <a:xfrm>
                <a:off x="2540829" y="2570476"/>
                <a:ext cx="79567" cy="103436"/>
              </a:xfrm>
              <a:custGeom>
                <a:avLst/>
                <a:gdLst>
                  <a:gd name="connsiteX0" fmla="*/ 29452 w 30206"/>
                  <a:gd name="connsiteY0" fmla="*/ 8307 h 39268"/>
                  <a:gd name="connsiteX1" fmla="*/ 19483 w 30206"/>
                  <a:gd name="connsiteY1" fmla="*/ 8609 h 39268"/>
                  <a:gd name="connsiteX2" fmla="*/ 20390 w 30206"/>
                  <a:gd name="connsiteY2" fmla="*/ 37607 h 39268"/>
                  <a:gd name="connsiteX3" fmla="*/ 13140 w 30206"/>
                  <a:gd name="connsiteY3" fmla="*/ 37909 h 39268"/>
                  <a:gd name="connsiteX4" fmla="*/ 12234 w 30206"/>
                  <a:gd name="connsiteY4" fmla="*/ 8911 h 39268"/>
                  <a:gd name="connsiteX5" fmla="*/ 2568 w 30206"/>
                  <a:gd name="connsiteY5" fmla="*/ 9213 h 39268"/>
                  <a:gd name="connsiteX6" fmla="*/ 2266 w 30206"/>
                  <a:gd name="connsiteY6" fmla="*/ 3172 h 39268"/>
                  <a:gd name="connsiteX7" fmla="*/ 28847 w 30206"/>
                  <a:gd name="connsiteY7" fmla="*/ 2266 h 39268"/>
                  <a:gd name="connsiteX8" fmla="*/ 29452 w 30206"/>
                  <a:gd name="connsiteY8" fmla="*/ 8307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6" h="39268">
                    <a:moveTo>
                      <a:pt x="29452" y="8307"/>
                    </a:moveTo>
                    <a:lnTo>
                      <a:pt x="19483" y="8609"/>
                    </a:lnTo>
                    <a:lnTo>
                      <a:pt x="20390" y="37607"/>
                    </a:lnTo>
                    <a:lnTo>
                      <a:pt x="13140" y="37909"/>
                    </a:lnTo>
                    <a:lnTo>
                      <a:pt x="12234" y="8911"/>
                    </a:lnTo>
                    <a:lnTo>
                      <a:pt x="2568" y="9213"/>
                    </a:lnTo>
                    <a:lnTo>
                      <a:pt x="2266" y="3172"/>
                    </a:lnTo>
                    <a:lnTo>
                      <a:pt x="28847" y="2266"/>
                    </a:lnTo>
                    <a:lnTo>
                      <a:pt x="29452" y="83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3BD925F5-2AA1-4718-BDE6-E8B12BBFC749}"/>
                  </a:ext>
                </a:extLst>
              </p:cNvPr>
              <p:cNvSpPr/>
              <p:nvPr/>
            </p:nvSpPr>
            <p:spPr>
              <a:xfrm>
                <a:off x="2624373" y="2570476"/>
                <a:ext cx="63652" cy="103436"/>
              </a:xfrm>
              <a:custGeom>
                <a:avLst/>
                <a:gdLst>
                  <a:gd name="connsiteX0" fmla="*/ 22504 w 24165"/>
                  <a:gd name="connsiteY0" fmla="*/ 38514 h 39268"/>
                  <a:gd name="connsiteX1" fmla="*/ 2266 w 24165"/>
                  <a:gd name="connsiteY1" fmla="*/ 37305 h 39268"/>
                  <a:gd name="connsiteX2" fmla="*/ 4380 w 24165"/>
                  <a:gd name="connsiteY2" fmla="*/ 2266 h 39268"/>
                  <a:gd name="connsiteX3" fmla="*/ 23712 w 24165"/>
                  <a:gd name="connsiteY3" fmla="*/ 3474 h 39268"/>
                  <a:gd name="connsiteX4" fmla="*/ 23410 w 24165"/>
                  <a:gd name="connsiteY4" fmla="*/ 9515 h 39268"/>
                  <a:gd name="connsiteX5" fmla="*/ 11328 w 24165"/>
                  <a:gd name="connsiteY5" fmla="*/ 8911 h 39268"/>
                  <a:gd name="connsiteX6" fmla="*/ 10723 w 24165"/>
                  <a:gd name="connsiteY6" fmla="*/ 17067 h 39268"/>
                  <a:gd name="connsiteX7" fmla="*/ 21900 w 24165"/>
                  <a:gd name="connsiteY7" fmla="*/ 17671 h 39268"/>
                  <a:gd name="connsiteX8" fmla="*/ 21598 w 24165"/>
                  <a:gd name="connsiteY8" fmla="*/ 23712 h 39268"/>
                  <a:gd name="connsiteX9" fmla="*/ 10421 w 24165"/>
                  <a:gd name="connsiteY9" fmla="*/ 23108 h 39268"/>
                  <a:gd name="connsiteX10" fmla="*/ 9817 w 24165"/>
                  <a:gd name="connsiteY10" fmla="*/ 31566 h 39268"/>
                  <a:gd name="connsiteX11" fmla="*/ 22806 w 24165"/>
                  <a:gd name="connsiteY11" fmla="*/ 32472 h 39268"/>
                  <a:gd name="connsiteX12" fmla="*/ 22504 w 24165"/>
                  <a:gd name="connsiteY12" fmla="*/ 38514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65" h="39268">
                    <a:moveTo>
                      <a:pt x="22504" y="38514"/>
                    </a:moveTo>
                    <a:lnTo>
                      <a:pt x="2266" y="37305"/>
                    </a:lnTo>
                    <a:lnTo>
                      <a:pt x="4380" y="2266"/>
                    </a:lnTo>
                    <a:lnTo>
                      <a:pt x="23712" y="3474"/>
                    </a:lnTo>
                    <a:lnTo>
                      <a:pt x="23410" y="9515"/>
                    </a:lnTo>
                    <a:lnTo>
                      <a:pt x="11328" y="8911"/>
                    </a:lnTo>
                    <a:lnTo>
                      <a:pt x="10723" y="17067"/>
                    </a:lnTo>
                    <a:lnTo>
                      <a:pt x="21900" y="17671"/>
                    </a:lnTo>
                    <a:lnTo>
                      <a:pt x="21598" y="23712"/>
                    </a:lnTo>
                    <a:lnTo>
                      <a:pt x="10421" y="23108"/>
                    </a:lnTo>
                    <a:lnTo>
                      <a:pt x="9817" y="31566"/>
                    </a:lnTo>
                    <a:lnTo>
                      <a:pt x="22806" y="32472"/>
                    </a:lnTo>
                    <a:lnTo>
                      <a:pt x="22504" y="385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061C60AA-904E-4A4F-AA20-58B595CFB557}"/>
                  </a:ext>
                </a:extLst>
              </p:cNvPr>
              <p:cNvSpPr/>
              <p:nvPr/>
            </p:nvSpPr>
            <p:spPr>
              <a:xfrm>
                <a:off x="2691096" y="2579558"/>
                <a:ext cx="87521" cy="103436"/>
              </a:xfrm>
              <a:custGeom>
                <a:avLst/>
                <a:gdLst>
                  <a:gd name="connsiteX0" fmla="*/ 26474 w 33227"/>
                  <a:gd name="connsiteY0" fmla="*/ 38086 h 39268"/>
                  <a:gd name="connsiteX1" fmla="*/ 16505 w 33227"/>
                  <a:gd name="connsiteY1" fmla="*/ 38388 h 39268"/>
                  <a:gd name="connsiteX2" fmla="*/ 5027 w 33227"/>
                  <a:gd name="connsiteY2" fmla="*/ 31743 h 39268"/>
                  <a:gd name="connsiteX3" fmla="*/ 2610 w 33227"/>
                  <a:gd name="connsiteY3" fmla="*/ 18452 h 39268"/>
                  <a:gd name="connsiteX4" fmla="*/ 9558 w 33227"/>
                  <a:gd name="connsiteY4" fmla="*/ 5765 h 39268"/>
                  <a:gd name="connsiteX5" fmla="*/ 23151 w 33227"/>
                  <a:gd name="connsiteY5" fmla="*/ 2442 h 39268"/>
                  <a:gd name="connsiteX6" fmla="*/ 31307 w 33227"/>
                  <a:gd name="connsiteY6" fmla="*/ 5161 h 39268"/>
                  <a:gd name="connsiteX7" fmla="*/ 30098 w 33227"/>
                  <a:gd name="connsiteY7" fmla="*/ 12410 h 39268"/>
                  <a:gd name="connsiteX8" fmla="*/ 22547 w 33227"/>
                  <a:gd name="connsiteY8" fmla="*/ 9088 h 39268"/>
                  <a:gd name="connsiteX9" fmla="*/ 14089 w 33227"/>
                  <a:gd name="connsiteY9" fmla="*/ 11202 h 39268"/>
                  <a:gd name="connsiteX10" fmla="*/ 9860 w 33227"/>
                  <a:gd name="connsiteY10" fmla="*/ 19056 h 39268"/>
                  <a:gd name="connsiteX11" fmla="*/ 11370 w 33227"/>
                  <a:gd name="connsiteY11" fmla="*/ 27816 h 39268"/>
                  <a:gd name="connsiteX12" fmla="*/ 18620 w 33227"/>
                  <a:gd name="connsiteY12" fmla="*/ 32045 h 39268"/>
                  <a:gd name="connsiteX13" fmla="*/ 27078 w 33227"/>
                  <a:gd name="connsiteY13" fmla="*/ 31139 h 39268"/>
                  <a:gd name="connsiteX14" fmla="*/ 26474 w 33227"/>
                  <a:gd name="connsiteY14" fmla="*/ 3808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26474" y="38086"/>
                    </a:moveTo>
                    <a:cubicBezTo>
                      <a:pt x="23755" y="38992"/>
                      <a:pt x="20432" y="38992"/>
                      <a:pt x="16505" y="38388"/>
                    </a:cubicBezTo>
                    <a:cubicBezTo>
                      <a:pt x="11370" y="37482"/>
                      <a:pt x="7745" y="35368"/>
                      <a:pt x="5027" y="31743"/>
                    </a:cubicBezTo>
                    <a:cubicBezTo>
                      <a:pt x="2610" y="28118"/>
                      <a:pt x="1704" y="23889"/>
                      <a:pt x="2610" y="18452"/>
                    </a:cubicBezTo>
                    <a:cubicBezTo>
                      <a:pt x="3516" y="13015"/>
                      <a:pt x="5933" y="8786"/>
                      <a:pt x="9558" y="5765"/>
                    </a:cubicBezTo>
                    <a:cubicBezTo>
                      <a:pt x="13485" y="2744"/>
                      <a:pt x="18016" y="1838"/>
                      <a:pt x="23151" y="2442"/>
                    </a:cubicBezTo>
                    <a:cubicBezTo>
                      <a:pt x="26474" y="3046"/>
                      <a:pt x="29192" y="3953"/>
                      <a:pt x="31307" y="5161"/>
                    </a:cubicBezTo>
                    <a:lnTo>
                      <a:pt x="30098" y="12410"/>
                    </a:lnTo>
                    <a:cubicBezTo>
                      <a:pt x="27984" y="10598"/>
                      <a:pt x="25567" y="9692"/>
                      <a:pt x="22547" y="9088"/>
                    </a:cubicBezTo>
                    <a:cubicBezTo>
                      <a:pt x="19224" y="8484"/>
                      <a:pt x="16505" y="9390"/>
                      <a:pt x="14089" y="11202"/>
                    </a:cubicBezTo>
                    <a:cubicBezTo>
                      <a:pt x="11672" y="13015"/>
                      <a:pt x="10464" y="15733"/>
                      <a:pt x="9860" y="19056"/>
                    </a:cubicBezTo>
                    <a:cubicBezTo>
                      <a:pt x="9256" y="22379"/>
                      <a:pt x="9860" y="25399"/>
                      <a:pt x="11370" y="27816"/>
                    </a:cubicBezTo>
                    <a:cubicBezTo>
                      <a:pt x="12880" y="30232"/>
                      <a:pt x="15297" y="31743"/>
                      <a:pt x="18620" y="32045"/>
                    </a:cubicBezTo>
                    <a:cubicBezTo>
                      <a:pt x="21640" y="32649"/>
                      <a:pt x="24359" y="32045"/>
                      <a:pt x="27078" y="31139"/>
                    </a:cubicBezTo>
                    <a:lnTo>
                      <a:pt x="26474" y="380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93D2A3F7-265D-4971-818C-D8ADB2E2B4B8}"/>
                  </a:ext>
                </a:extLst>
              </p:cNvPr>
              <p:cNvSpPr/>
              <p:nvPr/>
            </p:nvSpPr>
            <p:spPr>
              <a:xfrm>
                <a:off x="2768387" y="2591164"/>
                <a:ext cx="103436" cy="119349"/>
              </a:xfrm>
              <a:custGeom>
                <a:avLst/>
                <a:gdLst>
                  <a:gd name="connsiteX0" fmla="*/ 30056 w 39268"/>
                  <a:gd name="connsiteY0" fmla="*/ 43649 h 45310"/>
                  <a:gd name="connsiteX1" fmla="*/ 23108 w 39268"/>
                  <a:gd name="connsiteY1" fmla="*/ 41836 h 45310"/>
                  <a:gd name="connsiteX2" fmla="*/ 27035 w 39268"/>
                  <a:gd name="connsiteY2" fmla="*/ 27941 h 45310"/>
                  <a:gd name="connsiteX3" fmla="*/ 13140 w 39268"/>
                  <a:gd name="connsiteY3" fmla="*/ 24014 h 45310"/>
                  <a:gd name="connsiteX4" fmla="*/ 9213 w 39268"/>
                  <a:gd name="connsiteY4" fmla="*/ 37909 h 45310"/>
                  <a:gd name="connsiteX5" fmla="*/ 2266 w 39268"/>
                  <a:gd name="connsiteY5" fmla="*/ 36097 h 45310"/>
                  <a:gd name="connsiteX6" fmla="*/ 11328 w 39268"/>
                  <a:gd name="connsiteY6" fmla="*/ 2266 h 45310"/>
                  <a:gd name="connsiteX7" fmla="*/ 18275 w 39268"/>
                  <a:gd name="connsiteY7" fmla="*/ 4078 h 45310"/>
                  <a:gd name="connsiteX8" fmla="*/ 14650 w 39268"/>
                  <a:gd name="connsiteY8" fmla="*/ 17671 h 45310"/>
                  <a:gd name="connsiteX9" fmla="*/ 28545 w 39268"/>
                  <a:gd name="connsiteY9" fmla="*/ 21598 h 45310"/>
                  <a:gd name="connsiteX10" fmla="*/ 32170 w 39268"/>
                  <a:gd name="connsiteY10" fmla="*/ 8005 h 45310"/>
                  <a:gd name="connsiteX11" fmla="*/ 39118 w 39268"/>
                  <a:gd name="connsiteY11" fmla="*/ 9817 h 45310"/>
                  <a:gd name="connsiteX12" fmla="*/ 30056 w 39268"/>
                  <a:gd name="connsiteY12" fmla="*/ 4364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268" h="45310">
                    <a:moveTo>
                      <a:pt x="30056" y="43649"/>
                    </a:moveTo>
                    <a:lnTo>
                      <a:pt x="23108" y="41836"/>
                    </a:lnTo>
                    <a:lnTo>
                      <a:pt x="27035" y="27941"/>
                    </a:lnTo>
                    <a:lnTo>
                      <a:pt x="13140" y="24014"/>
                    </a:lnTo>
                    <a:lnTo>
                      <a:pt x="9213" y="37909"/>
                    </a:lnTo>
                    <a:lnTo>
                      <a:pt x="2266" y="36097"/>
                    </a:lnTo>
                    <a:lnTo>
                      <a:pt x="11328" y="2266"/>
                    </a:lnTo>
                    <a:lnTo>
                      <a:pt x="18275" y="4078"/>
                    </a:lnTo>
                    <a:lnTo>
                      <a:pt x="14650" y="17671"/>
                    </a:lnTo>
                    <a:lnTo>
                      <a:pt x="28545" y="21598"/>
                    </a:lnTo>
                    <a:lnTo>
                      <a:pt x="32170" y="8005"/>
                    </a:lnTo>
                    <a:lnTo>
                      <a:pt x="39118" y="9817"/>
                    </a:lnTo>
                    <a:lnTo>
                      <a:pt x="30056" y="436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0F96B80C-06FB-409D-BD9F-6A022EF2A79D}"/>
                  </a:ext>
                </a:extLst>
              </p:cNvPr>
              <p:cNvSpPr/>
              <p:nvPr/>
            </p:nvSpPr>
            <p:spPr>
              <a:xfrm>
                <a:off x="2901232" y="2634130"/>
                <a:ext cx="103436" cy="111391"/>
              </a:xfrm>
              <a:custGeom>
                <a:avLst/>
                <a:gdLst>
                  <a:gd name="connsiteX0" fmla="*/ 29765 w 39268"/>
                  <a:gd name="connsiteY0" fmla="*/ 31868 h 42289"/>
                  <a:gd name="connsiteX1" fmla="*/ 10433 w 39268"/>
                  <a:gd name="connsiteY1" fmla="*/ 40326 h 42289"/>
                  <a:gd name="connsiteX2" fmla="*/ 4391 w 39268"/>
                  <a:gd name="connsiteY2" fmla="*/ 20692 h 42289"/>
                  <a:gd name="connsiteX3" fmla="*/ 12849 w 39268"/>
                  <a:gd name="connsiteY3" fmla="*/ 2266 h 42289"/>
                  <a:gd name="connsiteX4" fmla="*/ 19495 w 39268"/>
                  <a:gd name="connsiteY4" fmla="*/ 5286 h 42289"/>
                  <a:gd name="connsiteX5" fmla="*/ 11037 w 39268"/>
                  <a:gd name="connsiteY5" fmla="*/ 23712 h 42289"/>
                  <a:gd name="connsiteX6" fmla="*/ 13453 w 39268"/>
                  <a:gd name="connsiteY6" fmla="*/ 34587 h 42289"/>
                  <a:gd name="connsiteX7" fmla="*/ 23119 w 39268"/>
                  <a:gd name="connsiteY7" fmla="*/ 29754 h 42289"/>
                  <a:gd name="connsiteX8" fmla="*/ 31879 w 39268"/>
                  <a:gd name="connsiteY8" fmla="*/ 11025 h 42289"/>
                  <a:gd name="connsiteX9" fmla="*/ 38525 w 39268"/>
                  <a:gd name="connsiteY9" fmla="*/ 14046 h 42289"/>
                  <a:gd name="connsiteX10" fmla="*/ 29765 w 39268"/>
                  <a:gd name="connsiteY10" fmla="*/ 3186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68" h="42289">
                    <a:moveTo>
                      <a:pt x="29765" y="31868"/>
                    </a:moveTo>
                    <a:cubicBezTo>
                      <a:pt x="25536" y="41232"/>
                      <a:pt x="18891" y="44253"/>
                      <a:pt x="10433" y="40326"/>
                    </a:cubicBezTo>
                    <a:cubicBezTo>
                      <a:pt x="2277" y="36399"/>
                      <a:pt x="162" y="30056"/>
                      <a:pt x="4391" y="20692"/>
                    </a:cubicBezTo>
                    <a:lnTo>
                      <a:pt x="12849" y="2266"/>
                    </a:lnTo>
                    <a:lnTo>
                      <a:pt x="19495" y="5286"/>
                    </a:lnTo>
                    <a:lnTo>
                      <a:pt x="11037" y="23712"/>
                    </a:lnTo>
                    <a:cubicBezTo>
                      <a:pt x="8620" y="29149"/>
                      <a:pt x="9526" y="32472"/>
                      <a:pt x="13453" y="34587"/>
                    </a:cubicBezTo>
                    <a:cubicBezTo>
                      <a:pt x="17380" y="36399"/>
                      <a:pt x="20703" y="34889"/>
                      <a:pt x="23119" y="29754"/>
                    </a:cubicBezTo>
                    <a:lnTo>
                      <a:pt x="31879" y="11025"/>
                    </a:lnTo>
                    <a:lnTo>
                      <a:pt x="38525" y="14046"/>
                    </a:lnTo>
                    <a:lnTo>
                      <a:pt x="29765" y="31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11368D91-88C2-4DF1-8810-67D1BEEA46DE}"/>
                  </a:ext>
                </a:extLst>
              </p:cNvPr>
              <p:cNvSpPr/>
              <p:nvPr/>
            </p:nvSpPr>
            <p:spPr>
              <a:xfrm>
                <a:off x="2972871" y="2677094"/>
                <a:ext cx="127306" cy="127306"/>
              </a:xfrm>
              <a:custGeom>
                <a:avLst/>
                <a:gdLst>
                  <a:gd name="connsiteX0" fmla="*/ 27941 w 48330"/>
                  <a:gd name="connsiteY0" fmla="*/ 48180 h 48330"/>
                  <a:gd name="connsiteX1" fmla="*/ 21598 w 48330"/>
                  <a:gd name="connsiteY1" fmla="*/ 44253 h 48330"/>
                  <a:gd name="connsiteX2" fmla="*/ 20994 w 48330"/>
                  <a:gd name="connsiteY2" fmla="*/ 17369 h 48330"/>
                  <a:gd name="connsiteX3" fmla="*/ 20994 w 48330"/>
                  <a:gd name="connsiteY3" fmla="*/ 14046 h 48330"/>
                  <a:gd name="connsiteX4" fmla="*/ 20994 w 48330"/>
                  <a:gd name="connsiteY4" fmla="*/ 14046 h 48330"/>
                  <a:gd name="connsiteX5" fmla="*/ 18275 w 48330"/>
                  <a:gd name="connsiteY5" fmla="*/ 18879 h 48330"/>
                  <a:gd name="connsiteX6" fmla="*/ 8005 w 48330"/>
                  <a:gd name="connsiteY6" fmla="*/ 35795 h 48330"/>
                  <a:gd name="connsiteX7" fmla="*/ 2266 w 48330"/>
                  <a:gd name="connsiteY7" fmla="*/ 32170 h 48330"/>
                  <a:gd name="connsiteX8" fmla="*/ 20692 w 48330"/>
                  <a:gd name="connsiteY8" fmla="*/ 2266 h 48330"/>
                  <a:gd name="connsiteX9" fmla="*/ 27337 w 48330"/>
                  <a:gd name="connsiteY9" fmla="*/ 6494 h 48330"/>
                  <a:gd name="connsiteX10" fmla="*/ 27639 w 48330"/>
                  <a:gd name="connsiteY10" fmla="*/ 32472 h 48330"/>
                  <a:gd name="connsiteX11" fmla="*/ 27639 w 48330"/>
                  <a:gd name="connsiteY11" fmla="*/ 35795 h 48330"/>
                  <a:gd name="connsiteX12" fmla="*/ 27639 w 48330"/>
                  <a:gd name="connsiteY12" fmla="*/ 35795 h 48330"/>
                  <a:gd name="connsiteX13" fmla="*/ 30056 w 48330"/>
                  <a:gd name="connsiteY13" fmla="*/ 31566 h 48330"/>
                  <a:gd name="connsiteX14" fmla="*/ 40628 w 48330"/>
                  <a:gd name="connsiteY14" fmla="*/ 14650 h 48330"/>
                  <a:gd name="connsiteX15" fmla="*/ 46367 w 48330"/>
                  <a:gd name="connsiteY15" fmla="*/ 18275 h 48330"/>
                  <a:gd name="connsiteX16" fmla="*/ 27941 w 48330"/>
                  <a:gd name="connsiteY16" fmla="*/ 48180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27941" y="48180"/>
                    </a:moveTo>
                    <a:lnTo>
                      <a:pt x="21598" y="44253"/>
                    </a:lnTo>
                    <a:lnTo>
                      <a:pt x="20994" y="17369"/>
                    </a:lnTo>
                    <a:cubicBezTo>
                      <a:pt x="20994" y="15859"/>
                      <a:pt x="20994" y="14952"/>
                      <a:pt x="20994" y="14046"/>
                    </a:cubicBezTo>
                    <a:lnTo>
                      <a:pt x="20994" y="14046"/>
                    </a:lnTo>
                    <a:cubicBezTo>
                      <a:pt x="20390" y="15254"/>
                      <a:pt x="19483" y="16765"/>
                      <a:pt x="18275" y="18879"/>
                    </a:cubicBezTo>
                    <a:lnTo>
                      <a:pt x="8005" y="35795"/>
                    </a:lnTo>
                    <a:lnTo>
                      <a:pt x="2266" y="32170"/>
                    </a:lnTo>
                    <a:lnTo>
                      <a:pt x="20692" y="2266"/>
                    </a:lnTo>
                    <a:lnTo>
                      <a:pt x="27337" y="6494"/>
                    </a:lnTo>
                    <a:lnTo>
                      <a:pt x="27639" y="32472"/>
                    </a:lnTo>
                    <a:cubicBezTo>
                      <a:pt x="27639" y="34285"/>
                      <a:pt x="27639" y="35191"/>
                      <a:pt x="27639" y="35795"/>
                    </a:cubicBezTo>
                    <a:lnTo>
                      <a:pt x="27639" y="35795"/>
                    </a:lnTo>
                    <a:cubicBezTo>
                      <a:pt x="27941" y="34889"/>
                      <a:pt x="28847" y="33681"/>
                      <a:pt x="30056" y="31566"/>
                    </a:cubicBezTo>
                    <a:lnTo>
                      <a:pt x="40628" y="14650"/>
                    </a:lnTo>
                    <a:lnTo>
                      <a:pt x="46367" y="18275"/>
                    </a:lnTo>
                    <a:lnTo>
                      <a:pt x="27941" y="481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4A32F4FE-FDA0-406C-89F3-F24E1D995CDB}"/>
                  </a:ext>
                </a:extLst>
              </p:cNvPr>
              <p:cNvSpPr/>
              <p:nvPr/>
            </p:nvSpPr>
            <p:spPr>
              <a:xfrm>
                <a:off x="3055619" y="2735973"/>
                <a:ext cx="79567" cy="95479"/>
              </a:xfrm>
              <a:custGeom>
                <a:avLst/>
                <a:gdLst>
                  <a:gd name="connsiteX0" fmla="*/ 28847 w 30206"/>
                  <a:gd name="connsiteY0" fmla="*/ 6494 h 36248"/>
                  <a:gd name="connsiteX1" fmla="*/ 8005 w 30206"/>
                  <a:gd name="connsiteY1" fmla="*/ 34587 h 36248"/>
                  <a:gd name="connsiteX2" fmla="*/ 2266 w 30206"/>
                  <a:gd name="connsiteY2" fmla="*/ 30358 h 36248"/>
                  <a:gd name="connsiteX3" fmla="*/ 23108 w 30206"/>
                  <a:gd name="connsiteY3" fmla="*/ 2266 h 36248"/>
                  <a:gd name="connsiteX4" fmla="*/ 28847 w 30206"/>
                  <a:gd name="connsiteY4" fmla="*/ 6494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06" h="36248">
                    <a:moveTo>
                      <a:pt x="28847" y="6494"/>
                    </a:moveTo>
                    <a:lnTo>
                      <a:pt x="8005" y="34587"/>
                    </a:lnTo>
                    <a:lnTo>
                      <a:pt x="2266" y="30358"/>
                    </a:lnTo>
                    <a:lnTo>
                      <a:pt x="23108" y="2266"/>
                    </a:lnTo>
                    <a:lnTo>
                      <a:pt x="28847" y="649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43394441-97FF-4AC6-B84F-2BD247D969F0}"/>
                  </a:ext>
                </a:extLst>
              </p:cNvPr>
              <p:cNvSpPr/>
              <p:nvPr/>
            </p:nvSpPr>
            <p:spPr>
              <a:xfrm>
                <a:off x="3102563" y="2756661"/>
                <a:ext cx="111391" cy="111391"/>
              </a:xfrm>
              <a:custGeom>
                <a:avLst/>
                <a:gdLst>
                  <a:gd name="connsiteX0" fmla="*/ 40326 w 42289"/>
                  <a:gd name="connsiteY0" fmla="*/ 23108 h 42289"/>
                  <a:gd name="connsiteX1" fmla="*/ 8609 w 42289"/>
                  <a:gd name="connsiteY1" fmla="*/ 41836 h 42289"/>
                  <a:gd name="connsiteX2" fmla="*/ 2266 w 42289"/>
                  <a:gd name="connsiteY2" fmla="*/ 36399 h 42289"/>
                  <a:gd name="connsiteX3" fmla="*/ 16463 w 42289"/>
                  <a:gd name="connsiteY3" fmla="*/ 2266 h 42289"/>
                  <a:gd name="connsiteX4" fmla="*/ 22504 w 42289"/>
                  <a:gd name="connsiteY4" fmla="*/ 7401 h 42289"/>
                  <a:gd name="connsiteX5" fmla="*/ 11932 w 42289"/>
                  <a:gd name="connsiteY5" fmla="*/ 30962 h 42289"/>
                  <a:gd name="connsiteX6" fmla="*/ 10119 w 42289"/>
                  <a:gd name="connsiteY6" fmla="*/ 33983 h 42289"/>
                  <a:gd name="connsiteX7" fmla="*/ 10119 w 42289"/>
                  <a:gd name="connsiteY7" fmla="*/ 33983 h 42289"/>
                  <a:gd name="connsiteX8" fmla="*/ 13140 w 42289"/>
                  <a:gd name="connsiteY8" fmla="*/ 31868 h 42289"/>
                  <a:gd name="connsiteX9" fmla="*/ 34889 w 42289"/>
                  <a:gd name="connsiteY9" fmla="*/ 17973 h 42289"/>
                  <a:gd name="connsiteX10" fmla="*/ 40326 w 42289"/>
                  <a:gd name="connsiteY10" fmla="*/ 2310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289" h="42289">
                    <a:moveTo>
                      <a:pt x="40326" y="23108"/>
                    </a:moveTo>
                    <a:lnTo>
                      <a:pt x="8609" y="41836"/>
                    </a:lnTo>
                    <a:lnTo>
                      <a:pt x="2266" y="36399"/>
                    </a:lnTo>
                    <a:lnTo>
                      <a:pt x="16463" y="2266"/>
                    </a:lnTo>
                    <a:lnTo>
                      <a:pt x="22504" y="7401"/>
                    </a:lnTo>
                    <a:lnTo>
                      <a:pt x="11932" y="30962"/>
                    </a:lnTo>
                    <a:cubicBezTo>
                      <a:pt x="11328" y="32170"/>
                      <a:pt x="10723" y="33076"/>
                      <a:pt x="10119" y="33983"/>
                    </a:cubicBezTo>
                    <a:lnTo>
                      <a:pt x="10119" y="33983"/>
                    </a:lnTo>
                    <a:cubicBezTo>
                      <a:pt x="11025" y="33076"/>
                      <a:pt x="11932" y="32472"/>
                      <a:pt x="13140" y="31868"/>
                    </a:cubicBezTo>
                    <a:lnTo>
                      <a:pt x="34889" y="17973"/>
                    </a:lnTo>
                    <a:lnTo>
                      <a:pt x="40326" y="23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8756065D-926C-4DD4-95EA-6D822A0BC4C6}"/>
                  </a:ext>
                </a:extLst>
              </p:cNvPr>
              <p:cNvSpPr/>
              <p:nvPr/>
            </p:nvSpPr>
            <p:spPr>
              <a:xfrm>
                <a:off x="3148711" y="2824293"/>
                <a:ext cx="111391" cy="111391"/>
              </a:xfrm>
              <a:custGeom>
                <a:avLst/>
                <a:gdLst>
                  <a:gd name="connsiteX0" fmla="*/ 16161 w 42289"/>
                  <a:gd name="connsiteY0" fmla="*/ 40930 h 42289"/>
                  <a:gd name="connsiteX1" fmla="*/ 2266 w 42289"/>
                  <a:gd name="connsiteY1" fmla="*/ 26431 h 42289"/>
                  <a:gd name="connsiteX2" fmla="*/ 27639 w 42289"/>
                  <a:gd name="connsiteY2" fmla="*/ 2266 h 42289"/>
                  <a:gd name="connsiteX3" fmla="*/ 40930 w 42289"/>
                  <a:gd name="connsiteY3" fmla="*/ 16161 h 42289"/>
                  <a:gd name="connsiteX4" fmla="*/ 36399 w 42289"/>
                  <a:gd name="connsiteY4" fmla="*/ 20390 h 42289"/>
                  <a:gd name="connsiteX5" fmla="*/ 27941 w 42289"/>
                  <a:gd name="connsiteY5" fmla="*/ 11630 h 42289"/>
                  <a:gd name="connsiteX6" fmla="*/ 21900 w 42289"/>
                  <a:gd name="connsiteY6" fmla="*/ 17369 h 42289"/>
                  <a:gd name="connsiteX7" fmla="*/ 29754 w 42289"/>
                  <a:gd name="connsiteY7" fmla="*/ 25525 h 42289"/>
                  <a:gd name="connsiteX8" fmla="*/ 25223 w 42289"/>
                  <a:gd name="connsiteY8" fmla="*/ 29754 h 42289"/>
                  <a:gd name="connsiteX9" fmla="*/ 17369 w 42289"/>
                  <a:gd name="connsiteY9" fmla="*/ 21598 h 42289"/>
                  <a:gd name="connsiteX10" fmla="*/ 11328 w 42289"/>
                  <a:gd name="connsiteY10" fmla="*/ 27337 h 42289"/>
                  <a:gd name="connsiteX11" fmla="*/ 20390 w 42289"/>
                  <a:gd name="connsiteY11" fmla="*/ 36701 h 42289"/>
                  <a:gd name="connsiteX12" fmla="*/ 16161 w 42289"/>
                  <a:gd name="connsiteY12" fmla="*/ 40930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42289">
                    <a:moveTo>
                      <a:pt x="16161" y="40930"/>
                    </a:moveTo>
                    <a:lnTo>
                      <a:pt x="2266" y="26431"/>
                    </a:lnTo>
                    <a:lnTo>
                      <a:pt x="27639" y="2266"/>
                    </a:lnTo>
                    <a:lnTo>
                      <a:pt x="40930" y="16161"/>
                    </a:lnTo>
                    <a:lnTo>
                      <a:pt x="36399" y="20390"/>
                    </a:lnTo>
                    <a:lnTo>
                      <a:pt x="27941" y="11630"/>
                    </a:lnTo>
                    <a:lnTo>
                      <a:pt x="21900" y="17369"/>
                    </a:lnTo>
                    <a:lnTo>
                      <a:pt x="29754" y="25525"/>
                    </a:lnTo>
                    <a:lnTo>
                      <a:pt x="25223" y="29754"/>
                    </a:lnTo>
                    <a:lnTo>
                      <a:pt x="17369" y="21598"/>
                    </a:lnTo>
                    <a:lnTo>
                      <a:pt x="11328" y="27337"/>
                    </a:lnTo>
                    <a:lnTo>
                      <a:pt x="20390" y="36701"/>
                    </a:lnTo>
                    <a:lnTo>
                      <a:pt x="16161" y="4093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811306FC-E041-4C3E-AB16-AA6C05E6AE5F}"/>
                  </a:ext>
                </a:extLst>
              </p:cNvPr>
              <p:cNvSpPr/>
              <p:nvPr/>
            </p:nvSpPr>
            <p:spPr>
              <a:xfrm>
                <a:off x="3193269" y="2877600"/>
                <a:ext cx="111391" cy="127306"/>
              </a:xfrm>
              <a:custGeom>
                <a:avLst/>
                <a:gdLst>
                  <a:gd name="connsiteX0" fmla="*/ 19785 w 42289"/>
                  <a:gd name="connsiteY0" fmla="*/ 46367 h 48330"/>
                  <a:gd name="connsiteX1" fmla="*/ 14650 w 42289"/>
                  <a:gd name="connsiteY1" fmla="*/ 39722 h 48330"/>
                  <a:gd name="connsiteX2" fmla="*/ 18577 w 42289"/>
                  <a:gd name="connsiteY2" fmla="*/ 29754 h 48330"/>
                  <a:gd name="connsiteX3" fmla="*/ 19785 w 42289"/>
                  <a:gd name="connsiteY3" fmla="*/ 25223 h 48330"/>
                  <a:gd name="connsiteX4" fmla="*/ 18879 w 42289"/>
                  <a:gd name="connsiteY4" fmla="*/ 23108 h 48330"/>
                  <a:gd name="connsiteX5" fmla="*/ 17369 w 42289"/>
                  <a:gd name="connsiteY5" fmla="*/ 21296 h 48330"/>
                  <a:gd name="connsiteX6" fmla="*/ 6797 w 42289"/>
                  <a:gd name="connsiteY6" fmla="*/ 29754 h 48330"/>
                  <a:gd name="connsiteX7" fmla="*/ 2266 w 42289"/>
                  <a:gd name="connsiteY7" fmla="*/ 24014 h 48330"/>
                  <a:gd name="connsiteX8" fmla="*/ 29754 w 42289"/>
                  <a:gd name="connsiteY8" fmla="*/ 2266 h 48330"/>
                  <a:gd name="connsiteX9" fmla="*/ 37305 w 42289"/>
                  <a:gd name="connsiteY9" fmla="*/ 11630 h 48330"/>
                  <a:gd name="connsiteX10" fmla="*/ 37607 w 42289"/>
                  <a:gd name="connsiteY10" fmla="*/ 27035 h 48330"/>
                  <a:gd name="connsiteX11" fmla="*/ 31566 w 42289"/>
                  <a:gd name="connsiteY11" fmla="*/ 29149 h 48330"/>
                  <a:gd name="connsiteX12" fmla="*/ 25223 w 42289"/>
                  <a:gd name="connsiteY12" fmla="*/ 27035 h 48330"/>
                  <a:gd name="connsiteX13" fmla="*/ 25223 w 42289"/>
                  <a:gd name="connsiteY13" fmla="*/ 27035 h 48330"/>
                  <a:gd name="connsiteX14" fmla="*/ 24316 w 42289"/>
                  <a:gd name="connsiteY14" fmla="*/ 34587 h 48330"/>
                  <a:gd name="connsiteX15" fmla="*/ 19785 w 42289"/>
                  <a:gd name="connsiteY15" fmla="*/ 46367 h 48330"/>
                  <a:gd name="connsiteX16" fmla="*/ 29754 w 42289"/>
                  <a:gd name="connsiteY16" fmla="*/ 11932 h 48330"/>
                  <a:gd name="connsiteX17" fmla="*/ 21900 w 42289"/>
                  <a:gd name="connsiteY17" fmla="*/ 18275 h 48330"/>
                  <a:gd name="connsiteX18" fmla="*/ 24014 w 42289"/>
                  <a:gd name="connsiteY18" fmla="*/ 20994 h 48330"/>
                  <a:gd name="connsiteX19" fmla="*/ 27639 w 42289"/>
                  <a:gd name="connsiteY19" fmla="*/ 23108 h 48330"/>
                  <a:gd name="connsiteX20" fmla="*/ 31566 w 42289"/>
                  <a:gd name="connsiteY20" fmla="*/ 21900 h 48330"/>
                  <a:gd name="connsiteX21" fmla="*/ 31868 w 42289"/>
                  <a:gd name="connsiteY21" fmla="*/ 14650 h 48330"/>
                  <a:gd name="connsiteX22" fmla="*/ 29754 w 42289"/>
                  <a:gd name="connsiteY22" fmla="*/ 1193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289" h="48330">
                    <a:moveTo>
                      <a:pt x="19785" y="46367"/>
                    </a:moveTo>
                    <a:lnTo>
                      <a:pt x="14650" y="39722"/>
                    </a:lnTo>
                    <a:lnTo>
                      <a:pt x="18577" y="29754"/>
                    </a:lnTo>
                    <a:cubicBezTo>
                      <a:pt x="19483" y="27639"/>
                      <a:pt x="19785" y="26129"/>
                      <a:pt x="19785" y="25223"/>
                    </a:cubicBezTo>
                    <a:cubicBezTo>
                      <a:pt x="19785" y="24316"/>
                      <a:pt x="19483" y="23712"/>
                      <a:pt x="18879" y="23108"/>
                    </a:cubicBezTo>
                    <a:lnTo>
                      <a:pt x="17369" y="21296"/>
                    </a:lnTo>
                    <a:lnTo>
                      <a:pt x="6797" y="29754"/>
                    </a:lnTo>
                    <a:lnTo>
                      <a:pt x="2266" y="24014"/>
                    </a:lnTo>
                    <a:lnTo>
                      <a:pt x="29754" y="2266"/>
                    </a:lnTo>
                    <a:lnTo>
                      <a:pt x="37305" y="11630"/>
                    </a:lnTo>
                    <a:cubicBezTo>
                      <a:pt x="42440" y="17973"/>
                      <a:pt x="42440" y="23108"/>
                      <a:pt x="37607" y="27035"/>
                    </a:cubicBezTo>
                    <a:cubicBezTo>
                      <a:pt x="35795" y="28545"/>
                      <a:pt x="33680" y="29149"/>
                      <a:pt x="31566" y="29149"/>
                    </a:cubicBezTo>
                    <a:cubicBezTo>
                      <a:pt x="29452" y="29149"/>
                      <a:pt x="27337" y="28545"/>
                      <a:pt x="25223" y="27035"/>
                    </a:cubicBezTo>
                    <a:lnTo>
                      <a:pt x="25223" y="27035"/>
                    </a:lnTo>
                    <a:cubicBezTo>
                      <a:pt x="25827" y="28545"/>
                      <a:pt x="25525" y="30962"/>
                      <a:pt x="24316" y="34587"/>
                    </a:cubicBezTo>
                    <a:lnTo>
                      <a:pt x="19785" y="46367"/>
                    </a:lnTo>
                    <a:close/>
                    <a:moveTo>
                      <a:pt x="29754" y="11932"/>
                    </a:moveTo>
                    <a:lnTo>
                      <a:pt x="21900" y="18275"/>
                    </a:lnTo>
                    <a:lnTo>
                      <a:pt x="24014" y="20994"/>
                    </a:lnTo>
                    <a:cubicBezTo>
                      <a:pt x="25223" y="22202"/>
                      <a:pt x="26431" y="23108"/>
                      <a:pt x="27639" y="23108"/>
                    </a:cubicBezTo>
                    <a:cubicBezTo>
                      <a:pt x="29149" y="23410"/>
                      <a:pt x="30358" y="22806"/>
                      <a:pt x="31566" y="21900"/>
                    </a:cubicBezTo>
                    <a:cubicBezTo>
                      <a:pt x="33983" y="19785"/>
                      <a:pt x="33983" y="17369"/>
                      <a:pt x="31868" y="14650"/>
                    </a:cubicBezTo>
                    <a:lnTo>
                      <a:pt x="29754" y="119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5C72ECF0-4BBC-4A05-AF9F-4744E8BDBB6A}"/>
                  </a:ext>
                </a:extLst>
              </p:cNvPr>
              <p:cNvSpPr/>
              <p:nvPr/>
            </p:nvSpPr>
            <p:spPr>
              <a:xfrm>
                <a:off x="3244190" y="2955068"/>
                <a:ext cx="111391" cy="87521"/>
              </a:xfrm>
              <a:custGeom>
                <a:avLst/>
                <a:gdLst>
                  <a:gd name="connsiteX0" fmla="*/ 8307 w 42289"/>
                  <a:gd name="connsiteY0" fmla="*/ 13333 h 33227"/>
                  <a:gd name="connsiteX1" fmla="*/ 10421 w 42289"/>
                  <a:gd name="connsiteY1" fmla="*/ 22999 h 33227"/>
                  <a:gd name="connsiteX2" fmla="*/ 13744 w 42289"/>
                  <a:gd name="connsiteY2" fmla="*/ 26020 h 33227"/>
                  <a:gd name="connsiteX3" fmla="*/ 16765 w 42289"/>
                  <a:gd name="connsiteY3" fmla="*/ 25717 h 33227"/>
                  <a:gd name="connsiteX4" fmla="*/ 18275 w 42289"/>
                  <a:gd name="connsiteY4" fmla="*/ 23301 h 33227"/>
                  <a:gd name="connsiteX5" fmla="*/ 17671 w 42289"/>
                  <a:gd name="connsiteY5" fmla="*/ 16051 h 33227"/>
                  <a:gd name="connsiteX6" fmla="*/ 21900 w 42289"/>
                  <a:gd name="connsiteY6" fmla="*/ 3969 h 33227"/>
                  <a:gd name="connsiteX7" fmla="*/ 30358 w 42289"/>
                  <a:gd name="connsiteY7" fmla="*/ 2760 h 33227"/>
                  <a:gd name="connsiteX8" fmla="*/ 37909 w 42289"/>
                  <a:gd name="connsiteY8" fmla="*/ 9406 h 33227"/>
                  <a:gd name="connsiteX9" fmla="*/ 41534 w 42289"/>
                  <a:gd name="connsiteY9" fmla="*/ 17260 h 33227"/>
                  <a:gd name="connsiteX10" fmla="*/ 35795 w 42289"/>
                  <a:gd name="connsiteY10" fmla="*/ 21186 h 33227"/>
                  <a:gd name="connsiteX11" fmla="*/ 33378 w 42289"/>
                  <a:gd name="connsiteY11" fmla="*/ 13031 h 33227"/>
                  <a:gd name="connsiteX12" fmla="*/ 30056 w 42289"/>
                  <a:gd name="connsiteY12" fmla="*/ 10010 h 33227"/>
                  <a:gd name="connsiteX13" fmla="*/ 27035 w 42289"/>
                  <a:gd name="connsiteY13" fmla="*/ 10010 h 33227"/>
                  <a:gd name="connsiteX14" fmla="*/ 25525 w 42289"/>
                  <a:gd name="connsiteY14" fmla="*/ 12426 h 33227"/>
                  <a:gd name="connsiteX15" fmla="*/ 25827 w 42289"/>
                  <a:gd name="connsiteY15" fmla="*/ 18770 h 33227"/>
                  <a:gd name="connsiteX16" fmla="*/ 25827 w 42289"/>
                  <a:gd name="connsiteY16" fmla="*/ 27228 h 33227"/>
                  <a:gd name="connsiteX17" fmla="*/ 21900 w 42289"/>
                  <a:gd name="connsiteY17" fmla="*/ 32061 h 33227"/>
                  <a:gd name="connsiteX18" fmla="*/ 13442 w 42289"/>
                  <a:gd name="connsiteY18" fmla="*/ 33269 h 33227"/>
                  <a:gd name="connsiteX19" fmla="*/ 5890 w 42289"/>
                  <a:gd name="connsiteY19" fmla="*/ 26322 h 33227"/>
                  <a:gd name="connsiteX20" fmla="*/ 2266 w 42289"/>
                  <a:gd name="connsiteY20" fmla="*/ 17260 h 33227"/>
                  <a:gd name="connsiteX21" fmla="*/ 8307 w 42289"/>
                  <a:gd name="connsiteY21" fmla="*/ 13333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2289" h="33227">
                    <a:moveTo>
                      <a:pt x="8307" y="13333"/>
                    </a:moveTo>
                    <a:cubicBezTo>
                      <a:pt x="8005" y="16957"/>
                      <a:pt x="8609" y="20280"/>
                      <a:pt x="10421" y="22999"/>
                    </a:cubicBezTo>
                    <a:cubicBezTo>
                      <a:pt x="11630" y="24509"/>
                      <a:pt x="12536" y="25717"/>
                      <a:pt x="13744" y="26020"/>
                    </a:cubicBezTo>
                    <a:cubicBezTo>
                      <a:pt x="14952" y="26322"/>
                      <a:pt x="15859" y="26322"/>
                      <a:pt x="16765" y="25717"/>
                    </a:cubicBezTo>
                    <a:cubicBezTo>
                      <a:pt x="17671" y="25113"/>
                      <a:pt x="17973" y="24509"/>
                      <a:pt x="18275" y="23301"/>
                    </a:cubicBezTo>
                    <a:cubicBezTo>
                      <a:pt x="18577" y="22093"/>
                      <a:pt x="18275" y="19676"/>
                      <a:pt x="17671" y="16051"/>
                    </a:cubicBezTo>
                    <a:cubicBezTo>
                      <a:pt x="16765" y="10312"/>
                      <a:pt x="17973" y="6385"/>
                      <a:pt x="21900" y="3969"/>
                    </a:cubicBezTo>
                    <a:cubicBezTo>
                      <a:pt x="24619" y="2156"/>
                      <a:pt x="27337" y="1854"/>
                      <a:pt x="30358" y="2760"/>
                    </a:cubicBezTo>
                    <a:cubicBezTo>
                      <a:pt x="33076" y="3667"/>
                      <a:pt x="35795" y="6083"/>
                      <a:pt x="37909" y="9406"/>
                    </a:cubicBezTo>
                    <a:cubicBezTo>
                      <a:pt x="39722" y="12124"/>
                      <a:pt x="40930" y="14843"/>
                      <a:pt x="41534" y="17260"/>
                    </a:cubicBezTo>
                    <a:lnTo>
                      <a:pt x="35795" y="21186"/>
                    </a:lnTo>
                    <a:cubicBezTo>
                      <a:pt x="35795" y="18468"/>
                      <a:pt x="35191" y="15749"/>
                      <a:pt x="33378" y="13031"/>
                    </a:cubicBezTo>
                    <a:cubicBezTo>
                      <a:pt x="32472" y="11520"/>
                      <a:pt x="31264" y="10614"/>
                      <a:pt x="30056" y="10010"/>
                    </a:cubicBezTo>
                    <a:cubicBezTo>
                      <a:pt x="28847" y="9406"/>
                      <a:pt x="27941" y="9406"/>
                      <a:pt x="27035" y="10010"/>
                    </a:cubicBezTo>
                    <a:cubicBezTo>
                      <a:pt x="26129" y="10614"/>
                      <a:pt x="25827" y="11218"/>
                      <a:pt x="25525" y="12426"/>
                    </a:cubicBezTo>
                    <a:cubicBezTo>
                      <a:pt x="25223" y="13333"/>
                      <a:pt x="25525" y="15447"/>
                      <a:pt x="25827" y="18770"/>
                    </a:cubicBezTo>
                    <a:cubicBezTo>
                      <a:pt x="26431" y="22395"/>
                      <a:pt x="26431" y="25113"/>
                      <a:pt x="25827" y="27228"/>
                    </a:cubicBezTo>
                    <a:cubicBezTo>
                      <a:pt x="25223" y="29342"/>
                      <a:pt x="23712" y="30853"/>
                      <a:pt x="21900" y="32061"/>
                    </a:cubicBezTo>
                    <a:cubicBezTo>
                      <a:pt x="19181" y="33873"/>
                      <a:pt x="16463" y="34477"/>
                      <a:pt x="13442" y="33269"/>
                    </a:cubicBezTo>
                    <a:cubicBezTo>
                      <a:pt x="10723" y="32363"/>
                      <a:pt x="8005" y="29946"/>
                      <a:pt x="5890" y="26322"/>
                    </a:cubicBezTo>
                    <a:cubicBezTo>
                      <a:pt x="3776" y="22999"/>
                      <a:pt x="2568" y="19978"/>
                      <a:pt x="2266" y="17260"/>
                    </a:cubicBezTo>
                    <a:lnTo>
                      <a:pt x="8307" y="1333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84242D44-3E2C-4373-A32B-CE0B2D6AC33A}"/>
                  </a:ext>
                </a:extLst>
              </p:cNvPr>
              <p:cNvSpPr/>
              <p:nvPr/>
            </p:nvSpPr>
            <p:spPr>
              <a:xfrm>
                <a:off x="3279995" y="3013659"/>
                <a:ext cx="95479" cy="71609"/>
              </a:xfrm>
              <a:custGeom>
                <a:avLst/>
                <a:gdLst>
                  <a:gd name="connsiteX0" fmla="*/ 36399 w 36248"/>
                  <a:gd name="connsiteY0" fmla="*/ 8609 h 27186"/>
                  <a:gd name="connsiteX1" fmla="*/ 5890 w 36248"/>
                  <a:gd name="connsiteY1" fmla="*/ 25827 h 27186"/>
                  <a:gd name="connsiteX2" fmla="*/ 2266 w 36248"/>
                  <a:gd name="connsiteY2" fmla="*/ 19483 h 27186"/>
                  <a:gd name="connsiteX3" fmla="*/ 32774 w 36248"/>
                  <a:gd name="connsiteY3" fmla="*/ 2266 h 27186"/>
                  <a:gd name="connsiteX4" fmla="*/ 36399 w 36248"/>
                  <a:gd name="connsiteY4" fmla="*/ 8609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27186">
                    <a:moveTo>
                      <a:pt x="36399" y="8609"/>
                    </a:moveTo>
                    <a:lnTo>
                      <a:pt x="5890" y="25827"/>
                    </a:lnTo>
                    <a:lnTo>
                      <a:pt x="2266" y="19483"/>
                    </a:lnTo>
                    <a:lnTo>
                      <a:pt x="32774" y="2266"/>
                    </a:lnTo>
                    <a:lnTo>
                      <a:pt x="36399" y="86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70927B11-8BCC-4B29-8369-26D121B23F08}"/>
                  </a:ext>
                </a:extLst>
              </p:cNvPr>
              <p:cNvSpPr/>
              <p:nvPr/>
            </p:nvSpPr>
            <p:spPr>
              <a:xfrm>
                <a:off x="3307047" y="3045484"/>
                <a:ext cx="111391" cy="87521"/>
              </a:xfrm>
              <a:custGeom>
                <a:avLst/>
                <a:gdLst>
                  <a:gd name="connsiteX0" fmla="*/ 35493 w 42289"/>
                  <a:gd name="connsiteY0" fmla="*/ 29149 h 33227"/>
                  <a:gd name="connsiteX1" fmla="*/ 31264 w 42289"/>
                  <a:gd name="connsiteY1" fmla="*/ 20390 h 33227"/>
                  <a:gd name="connsiteX2" fmla="*/ 5286 w 42289"/>
                  <a:gd name="connsiteY2" fmla="*/ 32774 h 33227"/>
                  <a:gd name="connsiteX3" fmla="*/ 2266 w 42289"/>
                  <a:gd name="connsiteY3" fmla="*/ 26129 h 33227"/>
                  <a:gd name="connsiteX4" fmla="*/ 28243 w 42289"/>
                  <a:gd name="connsiteY4" fmla="*/ 13744 h 33227"/>
                  <a:gd name="connsiteX5" fmla="*/ 24014 w 42289"/>
                  <a:gd name="connsiteY5" fmla="*/ 4984 h 33227"/>
                  <a:gd name="connsiteX6" fmla="*/ 29452 w 42289"/>
                  <a:gd name="connsiteY6" fmla="*/ 2266 h 33227"/>
                  <a:gd name="connsiteX7" fmla="*/ 40930 w 42289"/>
                  <a:gd name="connsiteY7" fmla="*/ 26431 h 33227"/>
                  <a:gd name="connsiteX8" fmla="*/ 35493 w 42289"/>
                  <a:gd name="connsiteY8" fmla="*/ 29149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89" h="33227">
                    <a:moveTo>
                      <a:pt x="35493" y="29149"/>
                    </a:moveTo>
                    <a:lnTo>
                      <a:pt x="31264" y="20390"/>
                    </a:lnTo>
                    <a:lnTo>
                      <a:pt x="5286" y="32774"/>
                    </a:lnTo>
                    <a:lnTo>
                      <a:pt x="2266" y="26129"/>
                    </a:lnTo>
                    <a:lnTo>
                      <a:pt x="28243" y="13744"/>
                    </a:lnTo>
                    <a:lnTo>
                      <a:pt x="24014" y="4984"/>
                    </a:lnTo>
                    <a:lnTo>
                      <a:pt x="29452" y="2266"/>
                    </a:lnTo>
                    <a:lnTo>
                      <a:pt x="40930" y="26431"/>
                    </a:lnTo>
                    <a:lnTo>
                      <a:pt x="35493" y="291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3495083D-BF61-43BF-96E8-A50BB011D957}"/>
                  </a:ext>
                </a:extLst>
              </p:cNvPr>
              <p:cNvSpPr/>
              <p:nvPr/>
            </p:nvSpPr>
            <p:spPr>
              <a:xfrm>
                <a:off x="3336487" y="3119482"/>
                <a:ext cx="111391" cy="87521"/>
              </a:xfrm>
              <a:custGeom>
                <a:avLst/>
                <a:gdLst>
                  <a:gd name="connsiteX0" fmla="*/ 41534 w 42289"/>
                  <a:gd name="connsiteY0" fmla="*/ 29754 h 33227"/>
                  <a:gd name="connsiteX1" fmla="*/ 16463 w 42289"/>
                  <a:gd name="connsiteY1" fmla="*/ 27035 h 33227"/>
                  <a:gd name="connsiteX2" fmla="*/ 4682 w 42289"/>
                  <a:gd name="connsiteY2" fmla="*/ 31264 h 33227"/>
                  <a:gd name="connsiteX3" fmla="*/ 2266 w 42289"/>
                  <a:gd name="connsiteY3" fmla="*/ 24316 h 33227"/>
                  <a:gd name="connsiteX4" fmla="*/ 13744 w 42289"/>
                  <a:gd name="connsiteY4" fmla="*/ 20087 h 33227"/>
                  <a:gd name="connsiteX5" fmla="*/ 31264 w 42289"/>
                  <a:gd name="connsiteY5" fmla="*/ 2266 h 33227"/>
                  <a:gd name="connsiteX6" fmla="*/ 33983 w 42289"/>
                  <a:gd name="connsiteY6" fmla="*/ 10119 h 33227"/>
                  <a:gd name="connsiteX7" fmla="*/ 23410 w 42289"/>
                  <a:gd name="connsiteY7" fmla="*/ 20087 h 33227"/>
                  <a:gd name="connsiteX8" fmla="*/ 20994 w 42289"/>
                  <a:gd name="connsiteY8" fmla="*/ 21900 h 33227"/>
                  <a:gd name="connsiteX9" fmla="*/ 20994 w 42289"/>
                  <a:gd name="connsiteY9" fmla="*/ 21900 h 33227"/>
                  <a:gd name="connsiteX10" fmla="*/ 23712 w 42289"/>
                  <a:gd name="connsiteY10" fmla="*/ 21598 h 33227"/>
                  <a:gd name="connsiteX11" fmla="*/ 38212 w 42289"/>
                  <a:gd name="connsiteY11" fmla="*/ 22504 h 33227"/>
                  <a:gd name="connsiteX12" fmla="*/ 41534 w 42289"/>
                  <a:gd name="connsiteY12" fmla="*/ 29754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3227">
                    <a:moveTo>
                      <a:pt x="41534" y="29754"/>
                    </a:moveTo>
                    <a:lnTo>
                      <a:pt x="16463" y="27035"/>
                    </a:lnTo>
                    <a:lnTo>
                      <a:pt x="4682" y="31264"/>
                    </a:lnTo>
                    <a:lnTo>
                      <a:pt x="2266" y="24316"/>
                    </a:lnTo>
                    <a:lnTo>
                      <a:pt x="13744" y="20087"/>
                    </a:lnTo>
                    <a:lnTo>
                      <a:pt x="31264" y="2266"/>
                    </a:lnTo>
                    <a:lnTo>
                      <a:pt x="33983" y="10119"/>
                    </a:lnTo>
                    <a:lnTo>
                      <a:pt x="23410" y="20087"/>
                    </a:lnTo>
                    <a:cubicBezTo>
                      <a:pt x="23108" y="20390"/>
                      <a:pt x="22504" y="20994"/>
                      <a:pt x="20994" y="21900"/>
                    </a:cubicBezTo>
                    <a:lnTo>
                      <a:pt x="20994" y="21900"/>
                    </a:lnTo>
                    <a:cubicBezTo>
                      <a:pt x="21900" y="21598"/>
                      <a:pt x="23108" y="21598"/>
                      <a:pt x="23712" y="21598"/>
                    </a:cubicBezTo>
                    <a:lnTo>
                      <a:pt x="38212" y="22504"/>
                    </a:lnTo>
                    <a:lnTo>
                      <a:pt x="41534" y="297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</p:grpSp>
      <p:sp>
        <p:nvSpPr>
          <p:cNvPr id="116" name="矩形: 圆角 115">
            <a:extLst>
              <a:ext uri="{FF2B5EF4-FFF2-40B4-BE49-F238E27FC236}">
                <a16:creationId xmlns:a16="http://schemas.microsoft.com/office/drawing/2014/main" id="{E95032AD-D7AA-4D53-ACF3-36EB0A62B645}"/>
              </a:ext>
            </a:extLst>
          </p:cNvPr>
          <p:cNvSpPr/>
          <p:nvPr/>
        </p:nvSpPr>
        <p:spPr>
          <a:xfrm>
            <a:off x="5253149" y="4536296"/>
            <a:ext cx="1685703" cy="3385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17" name="文本框 116">
            <a:extLst>
              <a:ext uri="{FF2B5EF4-FFF2-40B4-BE49-F238E27FC236}">
                <a16:creationId xmlns:a16="http://schemas.microsoft.com/office/drawing/2014/main" id="{1028C7F7-9442-4CB3-BB72-A6287C95382B}"/>
              </a:ext>
            </a:extLst>
          </p:cNvPr>
          <p:cNvSpPr txBox="1"/>
          <p:nvPr/>
        </p:nvSpPr>
        <p:spPr>
          <a:xfrm>
            <a:off x="5268641" y="4539322"/>
            <a:ext cx="1654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答辩人：小黑黑</a:t>
            </a:r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DB604F2F-E1A5-488C-95DE-40609A619538}"/>
              </a:ext>
            </a:extLst>
          </p:cNvPr>
          <p:cNvSpPr txBox="1"/>
          <p:nvPr/>
        </p:nvSpPr>
        <p:spPr>
          <a:xfrm>
            <a:off x="5182930" y="4960047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指导老师：杨老师</a:t>
            </a:r>
          </a:p>
        </p:txBody>
      </p:sp>
    </p:spTree>
    <p:extLst>
      <p:ext uri="{BB962C8B-B14F-4D97-AF65-F5344CB8AC3E}">
        <p14:creationId xmlns:p14="http://schemas.microsoft.com/office/powerpoint/2010/main" val="228808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组合 69">
            <a:extLst>
              <a:ext uri="{FF2B5EF4-FFF2-40B4-BE49-F238E27FC236}">
                <a16:creationId xmlns:a16="http://schemas.microsoft.com/office/drawing/2014/main" id="{D5112C37-430B-4F10-A1D2-12B0BA77531C}"/>
              </a:ext>
            </a:extLst>
          </p:cNvPr>
          <p:cNvGrpSpPr/>
          <p:nvPr/>
        </p:nvGrpSpPr>
        <p:grpSpPr>
          <a:xfrm>
            <a:off x="-1085947" y="-1767371"/>
            <a:ext cx="14960656" cy="5410925"/>
            <a:chOff x="-1085947" y="-1767371"/>
            <a:chExt cx="14960656" cy="5410925"/>
          </a:xfrm>
        </p:grpSpPr>
        <p:sp>
          <p:nvSpPr>
            <p:cNvPr id="5" name="任意多边形: 形状 4">
              <a:extLst>
                <a:ext uri="{FF2B5EF4-FFF2-40B4-BE49-F238E27FC236}">
                  <a16:creationId xmlns:a16="http://schemas.microsoft.com/office/drawing/2014/main" id="{BD6E9D0F-B97C-40E2-953D-66301599FB74}"/>
                </a:ext>
              </a:extLst>
            </p:cNvPr>
            <p:cNvSpPr/>
            <p:nvPr/>
          </p:nvSpPr>
          <p:spPr>
            <a:xfrm>
              <a:off x="-1085947" y="-1767371"/>
              <a:ext cx="14960656" cy="5324958"/>
            </a:xfrm>
            <a:custGeom>
              <a:avLst/>
              <a:gdLst>
                <a:gd name="connsiteX0" fmla="*/ 743047 w 14960656"/>
                <a:gd name="connsiteY0" fmla="*/ 4934215 h 5324958"/>
                <a:gd name="connsiteX1" fmla="*/ 4019647 w 14960656"/>
                <a:gd name="connsiteY1" fmla="*/ 5239015 h 5324958"/>
                <a:gd name="connsiteX2" fmla="*/ 7181947 w 14960656"/>
                <a:gd name="connsiteY2" fmla="*/ 4743715 h 5324958"/>
                <a:gd name="connsiteX3" fmla="*/ 10522047 w 14960656"/>
                <a:gd name="connsiteY3" fmla="*/ 5150115 h 5324958"/>
                <a:gd name="connsiteX4" fmla="*/ 14052647 w 14960656"/>
                <a:gd name="connsiteY4" fmla="*/ 4832615 h 5324958"/>
                <a:gd name="connsiteX5" fmla="*/ 14928947 w 14960656"/>
                <a:gd name="connsiteY5" fmla="*/ 3334015 h 5324958"/>
                <a:gd name="connsiteX6" fmla="*/ 13265247 w 14960656"/>
                <a:gd name="connsiteY6" fmla="*/ 70115 h 5324958"/>
                <a:gd name="connsiteX7" fmla="*/ 2978247 w 14960656"/>
                <a:gd name="connsiteY7" fmla="*/ 1136915 h 5324958"/>
                <a:gd name="connsiteX8" fmla="*/ 158847 w 14960656"/>
                <a:gd name="connsiteY8" fmla="*/ 1619515 h 5324958"/>
                <a:gd name="connsiteX9" fmla="*/ 743047 w 14960656"/>
                <a:gd name="connsiteY9" fmla="*/ 4934215 h 5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0656" h="5324958">
                  <a:moveTo>
                    <a:pt x="743047" y="4934215"/>
                  </a:moveTo>
                  <a:cubicBezTo>
                    <a:pt x="1386514" y="5537465"/>
                    <a:pt x="2946497" y="5270765"/>
                    <a:pt x="4019647" y="5239015"/>
                  </a:cubicBezTo>
                  <a:cubicBezTo>
                    <a:pt x="5092797" y="5207265"/>
                    <a:pt x="6098214" y="4758532"/>
                    <a:pt x="7181947" y="4743715"/>
                  </a:cubicBezTo>
                  <a:cubicBezTo>
                    <a:pt x="8265680" y="4728898"/>
                    <a:pt x="9376930" y="5135298"/>
                    <a:pt x="10522047" y="5150115"/>
                  </a:cubicBezTo>
                  <a:cubicBezTo>
                    <a:pt x="11667164" y="5164932"/>
                    <a:pt x="13318164" y="5135298"/>
                    <a:pt x="14052647" y="4832615"/>
                  </a:cubicBezTo>
                  <a:cubicBezTo>
                    <a:pt x="14787130" y="4529932"/>
                    <a:pt x="15060180" y="4127765"/>
                    <a:pt x="14928947" y="3334015"/>
                  </a:cubicBezTo>
                  <a:cubicBezTo>
                    <a:pt x="14797714" y="2540265"/>
                    <a:pt x="15257030" y="436298"/>
                    <a:pt x="13265247" y="70115"/>
                  </a:cubicBezTo>
                  <a:cubicBezTo>
                    <a:pt x="11273464" y="-296068"/>
                    <a:pt x="5162647" y="878682"/>
                    <a:pt x="2978247" y="1136915"/>
                  </a:cubicBezTo>
                  <a:cubicBezTo>
                    <a:pt x="793847" y="1395148"/>
                    <a:pt x="529264" y="988748"/>
                    <a:pt x="158847" y="1619515"/>
                  </a:cubicBezTo>
                  <a:cubicBezTo>
                    <a:pt x="-211570" y="2250282"/>
                    <a:pt x="99580" y="4330965"/>
                    <a:pt x="743047" y="4934215"/>
                  </a:cubicBezTo>
                  <a:close/>
                </a:path>
              </a:pathLst>
            </a:custGeom>
            <a:blipFill dpi="0" rotWithShape="1">
              <a:blip r:embed="rId2"/>
              <a:srcRect/>
              <a:stretch>
                <a:fillRect l="-1000" t="-13000" r="1000" b="-29000"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3987A511-0E17-48E1-90E4-8F0A96488EB2}"/>
                </a:ext>
              </a:extLst>
            </p:cNvPr>
            <p:cNvSpPr/>
            <p:nvPr/>
          </p:nvSpPr>
          <p:spPr>
            <a:xfrm>
              <a:off x="-1085947" y="-1681404"/>
              <a:ext cx="14960656" cy="5324958"/>
            </a:xfrm>
            <a:custGeom>
              <a:avLst/>
              <a:gdLst>
                <a:gd name="connsiteX0" fmla="*/ 743047 w 14960656"/>
                <a:gd name="connsiteY0" fmla="*/ 4934215 h 5324958"/>
                <a:gd name="connsiteX1" fmla="*/ 4019647 w 14960656"/>
                <a:gd name="connsiteY1" fmla="*/ 5239015 h 5324958"/>
                <a:gd name="connsiteX2" fmla="*/ 7181947 w 14960656"/>
                <a:gd name="connsiteY2" fmla="*/ 4743715 h 5324958"/>
                <a:gd name="connsiteX3" fmla="*/ 10522047 w 14960656"/>
                <a:gd name="connsiteY3" fmla="*/ 5150115 h 5324958"/>
                <a:gd name="connsiteX4" fmla="*/ 14052647 w 14960656"/>
                <a:gd name="connsiteY4" fmla="*/ 4832615 h 5324958"/>
                <a:gd name="connsiteX5" fmla="*/ 14928947 w 14960656"/>
                <a:gd name="connsiteY5" fmla="*/ 3334015 h 5324958"/>
                <a:gd name="connsiteX6" fmla="*/ 13265247 w 14960656"/>
                <a:gd name="connsiteY6" fmla="*/ 70115 h 5324958"/>
                <a:gd name="connsiteX7" fmla="*/ 2978247 w 14960656"/>
                <a:gd name="connsiteY7" fmla="*/ 1136915 h 5324958"/>
                <a:gd name="connsiteX8" fmla="*/ 158847 w 14960656"/>
                <a:gd name="connsiteY8" fmla="*/ 1619515 h 5324958"/>
                <a:gd name="connsiteX9" fmla="*/ 743047 w 14960656"/>
                <a:gd name="connsiteY9" fmla="*/ 4934215 h 53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0656" h="5324958">
                  <a:moveTo>
                    <a:pt x="743047" y="4934215"/>
                  </a:moveTo>
                  <a:cubicBezTo>
                    <a:pt x="1386514" y="5537465"/>
                    <a:pt x="2946497" y="5270765"/>
                    <a:pt x="4019647" y="5239015"/>
                  </a:cubicBezTo>
                  <a:cubicBezTo>
                    <a:pt x="5092797" y="5207265"/>
                    <a:pt x="6098214" y="4758532"/>
                    <a:pt x="7181947" y="4743715"/>
                  </a:cubicBezTo>
                  <a:cubicBezTo>
                    <a:pt x="8265680" y="4728898"/>
                    <a:pt x="9376930" y="5135298"/>
                    <a:pt x="10522047" y="5150115"/>
                  </a:cubicBezTo>
                  <a:cubicBezTo>
                    <a:pt x="11667164" y="5164932"/>
                    <a:pt x="13318164" y="5135298"/>
                    <a:pt x="14052647" y="4832615"/>
                  </a:cubicBezTo>
                  <a:cubicBezTo>
                    <a:pt x="14787130" y="4529932"/>
                    <a:pt x="15060180" y="4127765"/>
                    <a:pt x="14928947" y="3334015"/>
                  </a:cubicBezTo>
                  <a:cubicBezTo>
                    <a:pt x="14797714" y="2540265"/>
                    <a:pt x="15257030" y="436298"/>
                    <a:pt x="13265247" y="70115"/>
                  </a:cubicBezTo>
                  <a:cubicBezTo>
                    <a:pt x="11273464" y="-296068"/>
                    <a:pt x="5162647" y="878682"/>
                    <a:pt x="2978247" y="1136915"/>
                  </a:cubicBezTo>
                  <a:cubicBezTo>
                    <a:pt x="793847" y="1395148"/>
                    <a:pt x="529264" y="988748"/>
                    <a:pt x="158847" y="1619515"/>
                  </a:cubicBezTo>
                  <a:cubicBezTo>
                    <a:pt x="-211570" y="2250282"/>
                    <a:pt x="99580" y="4330965"/>
                    <a:pt x="743047" y="4934215"/>
                  </a:cubicBezTo>
                  <a:close/>
                </a:path>
              </a:pathLst>
            </a:custGeom>
            <a:solidFill>
              <a:schemeClr val="accent1">
                <a:alpha val="4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5AF2344B-BAB5-48F9-AB0B-5A19BF2EDA8B}"/>
              </a:ext>
            </a:extLst>
          </p:cNvPr>
          <p:cNvSpPr txBox="1"/>
          <p:nvPr/>
        </p:nvSpPr>
        <p:spPr>
          <a:xfrm>
            <a:off x="1579505" y="4063376"/>
            <a:ext cx="90329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4000" dirty="0">
                <a:solidFill>
                  <a:schemeClr val="accent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  <a:cs typeface="+mn-ea"/>
                <a:sym typeface="Source Han Sans"/>
              </a:rPr>
              <a:t>感谢各位领导教师耐心审阅与指导</a:t>
            </a:r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id="{E7665B09-971D-4BC7-AB3E-9E1F343B177D}"/>
              </a:ext>
            </a:extLst>
          </p:cNvPr>
          <p:cNvSpPr/>
          <p:nvPr/>
        </p:nvSpPr>
        <p:spPr>
          <a:xfrm>
            <a:off x="5253149" y="4852097"/>
            <a:ext cx="1685703" cy="33855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Source Han Sans"/>
              <a:cs typeface="+mn-ea"/>
              <a:sym typeface="Source Han Sans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11B07401-01E9-4C23-AB4A-8251EB63676A}"/>
              </a:ext>
            </a:extLst>
          </p:cNvPr>
          <p:cNvSpPr txBox="1"/>
          <p:nvPr/>
        </p:nvSpPr>
        <p:spPr>
          <a:xfrm>
            <a:off x="5268641" y="4855123"/>
            <a:ext cx="1654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答辩人：小黑黑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B48D6052-4658-49A5-9BC9-6558786B038A}"/>
              </a:ext>
            </a:extLst>
          </p:cNvPr>
          <p:cNvSpPr txBox="1"/>
          <p:nvPr/>
        </p:nvSpPr>
        <p:spPr>
          <a:xfrm>
            <a:off x="5182930" y="5275848"/>
            <a:ext cx="182614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指导老师：杨老师</a:t>
            </a:r>
          </a:p>
        </p:txBody>
      </p: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7F839179-CA5B-4049-99A6-629A0CAF7204}"/>
              </a:ext>
            </a:extLst>
          </p:cNvPr>
          <p:cNvGrpSpPr/>
          <p:nvPr/>
        </p:nvGrpSpPr>
        <p:grpSpPr>
          <a:xfrm>
            <a:off x="4970297" y="1433257"/>
            <a:ext cx="2302933" cy="2302933"/>
            <a:chOff x="4970297" y="1433257"/>
            <a:chExt cx="2302933" cy="2302933"/>
          </a:xfrm>
        </p:grpSpPr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12C2B3FF-D595-4CF1-B2BA-6E3BAF029D82}"/>
                </a:ext>
              </a:extLst>
            </p:cNvPr>
            <p:cNvSpPr/>
            <p:nvPr/>
          </p:nvSpPr>
          <p:spPr>
            <a:xfrm>
              <a:off x="4970297" y="1433257"/>
              <a:ext cx="2302933" cy="2302933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E523630B-C02A-434F-A640-4C699FB8F017}"/>
                </a:ext>
              </a:extLst>
            </p:cNvPr>
            <p:cNvGrpSpPr/>
            <p:nvPr/>
          </p:nvGrpSpPr>
          <p:grpSpPr>
            <a:xfrm>
              <a:off x="5164420" y="1618640"/>
              <a:ext cx="1893667" cy="1893667"/>
              <a:chOff x="5149167" y="1559399"/>
              <a:chExt cx="1893667" cy="1893667"/>
            </a:xfrm>
          </p:grpSpPr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60C723B8-A629-48A0-A38B-A6F769EEF468}"/>
                  </a:ext>
                </a:extLst>
              </p:cNvPr>
              <p:cNvGrpSpPr/>
              <p:nvPr/>
            </p:nvGrpSpPr>
            <p:grpSpPr>
              <a:xfrm>
                <a:off x="5378896" y="2932853"/>
                <a:ext cx="1431654" cy="449313"/>
                <a:chOff x="1885737" y="3855621"/>
                <a:chExt cx="1431654" cy="449313"/>
              </a:xfrm>
              <a:solidFill>
                <a:schemeClr val="accent1"/>
              </a:solidFill>
            </p:grpSpPr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6780E71E-0592-4A87-BA25-F4BDA4E40F82}"/>
                    </a:ext>
                  </a:extLst>
                </p:cNvPr>
                <p:cNvSpPr/>
                <p:nvPr/>
              </p:nvSpPr>
              <p:spPr>
                <a:xfrm>
                  <a:off x="1968436" y="3855621"/>
                  <a:ext cx="31827" cy="55697"/>
                </a:xfrm>
                <a:custGeom>
                  <a:avLst/>
                  <a:gdLst>
                    <a:gd name="connsiteX0" fmla="*/ 11446 w 12082"/>
                    <a:gd name="connsiteY0" fmla="*/ 6738 h 21144"/>
                    <a:gd name="connsiteX1" fmla="*/ 9936 w 12082"/>
                    <a:gd name="connsiteY1" fmla="*/ 3415 h 21144"/>
                    <a:gd name="connsiteX2" fmla="*/ 7821 w 12082"/>
                    <a:gd name="connsiteY2" fmla="*/ 2509 h 21144"/>
                    <a:gd name="connsiteX3" fmla="*/ 4801 w 12082"/>
                    <a:gd name="connsiteY3" fmla="*/ 5831 h 21144"/>
                    <a:gd name="connsiteX4" fmla="*/ 2686 w 12082"/>
                    <a:gd name="connsiteY4" fmla="*/ 10664 h 21144"/>
                    <a:gd name="connsiteX5" fmla="*/ 2988 w 12082"/>
                    <a:gd name="connsiteY5" fmla="*/ 20029 h 21144"/>
                    <a:gd name="connsiteX6" fmla="*/ 7821 w 12082"/>
                    <a:gd name="connsiteY6" fmla="*/ 20935 h 21144"/>
                    <a:gd name="connsiteX7" fmla="*/ 10238 w 12082"/>
                    <a:gd name="connsiteY7" fmla="*/ 18820 h 21144"/>
                    <a:gd name="connsiteX8" fmla="*/ 12352 w 12082"/>
                    <a:gd name="connsiteY8" fmla="*/ 11571 h 21144"/>
                    <a:gd name="connsiteX9" fmla="*/ 11446 w 12082"/>
                    <a:gd name="connsiteY9" fmla="*/ 6738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82" h="21144">
                      <a:moveTo>
                        <a:pt x="11446" y="6738"/>
                      </a:moveTo>
                      <a:cubicBezTo>
                        <a:pt x="11144" y="5529"/>
                        <a:pt x="10842" y="4321"/>
                        <a:pt x="9936" y="3415"/>
                      </a:cubicBezTo>
                      <a:cubicBezTo>
                        <a:pt x="9332" y="2509"/>
                        <a:pt x="8728" y="1905"/>
                        <a:pt x="7821" y="2509"/>
                      </a:cubicBezTo>
                      <a:cubicBezTo>
                        <a:pt x="7821" y="2509"/>
                        <a:pt x="6311" y="4019"/>
                        <a:pt x="4801" y="5831"/>
                      </a:cubicBezTo>
                      <a:cubicBezTo>
                        <a:pt x="3592" y="7342"/>
                        <a:pt x="2988" y="8852"/>
                        <a:pt x="2686" y="10664"/>
                      </a:cubicBezTo>
                      <a:cubicBezTo>
                        <a:pt x="2384" y="13383"/>
                        <a:pt x="1780" y="17914"/>
                        <a:pt x="2988" y="20029"/>
                      </a:cubicBezTo>
                      <a:cubicBezTo>
                        <a:pt x="3895" y="22143"/>
                        <a:pt x="6311" y="21539"/>
                        <a:pt x="7821" y="20935"/>
                      </a:cubicBezTo>
                      <a:cubicBezTo>
                        <a:pt x="8728" y="20331"/>
                        <a:pt x="9634" y="19727"/>
                        <a:pt x="10238" y="18820"/>
                      </a:cubicBezTo>
                      <a:cubicBezTo>
                        <a:pt x="11144" y="17310"/>
                        <a:pt x="12654" y="14591"/>
                        <a:pt x="12352" y="11571"/>
                      </a:cubicBezTo>
                      <a:cubicBezTo>
                        <a:pt x="11748" y="9154"/>
                        <a:pt x="11748" y="7644"/>
                        <a:pt x="11446" y="673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E515CC4F-8ACA-47B6-A350-BF1FFEB327B7}"/>
                    </a:ext>
                  </a:extLst>
                </p:cNvPr>
                <p:cNvSpPr/>
                <p:nvPr/>
              </p:nvSpPr>
              <p:spPr>
                <a:xfrm>
                  <a:off x="1922601" y="3891270"/>
                  <a:ext cx="39782" cy="55697"/>
                </a:xfrm>
                <a:custGeom>
                  <a:avLst/>
                  <a:gdLst>
                    <a:gd name="connsiteX0" fmla="*/ 9213 w 15103"/>
                    <a:gd name="connsiteY0" fmla="*/ 2266 h 21144"/>
                    <a:gd name="connsiteX1" fmla="*/ 8005 w 15103"/>
                    <a:gd name="connsiteY1" fmla="*/ 2266 h 21144"/>
                    <a:gd name="connsiteX2" fmla="*/ 3776 w 15103"/>
                    <a:gd name="connsiteY2" fmla="*/ 5588 h 21144"/>
                    <a:gd name="connsiteX3" fmla="*/ 2870 w 15103"/>
                    <a:gd name="connsiteY3" fmla="*/ 7401 h 21144"/>
                    <a:gd name="connsiteX4" fmla="*/ 2266 w 15103"/>
                    <a:gd name="connsiteY4" fmla="*/ 10421 h 21144"/>
                    <a:gd name="connsiteX5" fmla="*/ 2266 w 15103"/>
                    <a:gd name="connsiteY5" fmla="*/ 11025 h 21144"/>
                    <a:gd name="connsiteX6" fmla="*/ 2870 w 15103"/>
                    <a:gd name="connsiteY6" fmla="*/ 15254 h 21144"/>
                    <a:gd name="connsiteX7" fmla="*/ 3474 w 15103"/>
                    <a:gd name="connsiteY7" fmla="*/ 17067 h 21144"/>
                    <a:gd name="connsiteX8" fmla="*/ 8005 w 15103"/>
                    <a:gd name="connsiteY8" fmla="*/ 19483 h 21144"/>
                    <a:gd name="connsiteX9" fmla="*/ 13140 w 15103"/>
                    <a:gd name="connsiteY9" fmla="*/ 14952 h 21144"/>
                    <a:gd name="connsiteX10" fmla="*/ 11932 w 15103"/>
                    <a:gd name="connsiteY10" fmla="*/ 4682 h 21144"/>
                    <a:gd name="connsiteX11" fmla="*/ 10723 w 15103"/>
                    <a:gd name="connsiteY11" fmla="*/ 3172 h 21144"/>
                    <a:gd name="connsiteX12" fmla="*/ 9213 w 15103"/>
                    <a:gd name="connsiteY12" fmla="*/ 2266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103" h="21144">
                      <a:moveTo>
                        <a:pt x="9213" y="2266"/>
                      </a:moveTo>
                      <a:cubicBezTo>
                        <a:pt x="8911" y="2266"/>
                        <a:pt x="8307" y="2266"/>
                        <a:pt x="8005" y="2266"/>
                      </a:cubicBezTo>
                      <a:cubicBezTo>
                        <a:pt x="7099" y="2568"/>
                        <a:pt x="5588" y="3172"/>
                        <a:pt x="3776" y="5588"/>
                      </a:cubicBezTo>
                      <a:cubicBezTo>
                        <a:pt x="3474" y="6192"/>
                        <a:pt x="3172" y="6797"/>
                        <a:pt x="2870" y="7401"/>
                      </a:cubicBezTo>
                      <a:cubicBezTo>
                        <a:pt x="2568" y="8307"/>
                        <a:pt x="2266" y="9213"/>
                        <a:pt x="2266" y="10421"/>
                      </a:cubicBezTo>
                      <a:cubicBezTo>
                        <a:pt x="2266" y="10723"/>
                        <a:pt x="2266" y="10723"/>
                        <a:pt x="2266" y="11025"/>
                      </a:cubicBezTo>
                      <a:lnTo>
                        <a:pt x="2870" y="15254"/>
                      </a:lnTo>
                      <a:cubicBezTo>
                        <a:pt x="2870" y="15859"/>
                        <a:pt x="3172" y="16463"/>
                        <a:pt x="3474" y="17067"/>
                      </a:cubicBezTo>
                      <a:cubicBezTo>
                        <a:pt x="4078" y="18275"/>
                        <a:pt x="5286" y="19785"/>
                        <a:pt x="8005" y="19483"/>
                      </a:cubicBezTo>
                      <a:cubicBezTo>
                        <a:pt x="11932" y="19181"/>
                        <a:pt x="13140" y="14952"/>
                        <a:pt x="13140" y="14952"/>
                      </a:cubicBezTo>
                      <a:cubicBezTo>
                        <a:pt x="13140" y="14952"/>
                        <a:pt x="14348" y="9817"/>
                        <a:pt x="11932" y="4682"/>
                      </a:cubicBezTo>
                      <a:cubicBezTo>
                        <a:pt x="11630" y="4078"/>
                        <a:pt x="11328" y="3474"/>
                        <a:pt x="10723" y="3172"/>
                      </a:cubicBezTo>
                      <a:cubicBezTo>
                        <a:pt x="10421" y="2568"/>
                        <a:pt x="9817" y="2266"/>
                        <a:pt x="9213" y="2266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E0E804B9-4925-4B90-8A4B-39C53F32DB37}"/>
                    </a:ext>
                  </a:extLst>
                </p:cNvPr>
                <p:cNvSpPr/>
                <p:nvPr/>
              </p:nvSpPr>
              <p:spPr>
                <a:xfrm>
                  <a:off x="1885737" y="3944546"/>
                  <a:ext cx="39782" cy="55697"/>
                </a:xfrm>
                <a:custGeom>
                  <a:avLst/>
                  <a:gdLst>
                    <a:gd name="connsiteX0" fmla="*/ 10823 w 15103"/>
                    <a:gd name="connsiteY0" fmla="*/ 2278 h 21144"/>
                    <a:gd name="connsiteX1" fmla="*/ 4178 w 15103"/>
                    <a:gd name="connsiteY1" fmla="*/ 8923 h 21144"/>
                    <a:gd name="connsiteX2" fmla="*/ 2969 w 15103"/>
                    <a:gd name="connsiteY2" fmla="*/ 18892 h 21144"/>
                    <a:gd name="connsiteX3" fmla="*/ 10823 w 15103"/>
                    <a:gd name="connsiteY3" fmla="*/ 19798 h 21144"/>
                    <a:gd name="connsiteX4" fmla="*/ 15052 w 15103"/>
                    <a:gd name="connsiteY4" fmla="*/ 12246 h 21144"/>
                    <a:gd name="connsiteX5" fmla="*/ 13542 w 15103"/>
                    <a:gd name="connsiteY5" fmla="*/ 4694 h 21144"/>
                    <a:gd name="connsiteX6" fmla="*/ 10823 w 15103"/>
                    <a:gd name="connsiteY6" fmla="*/ 2278 h 21144"/>
                    <a:gd name="connsiteX7" fmla="*/ 10823 w 15103"/>
                    <a:gd name="connsiteY7" fmla="*/ 2278 h 21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03" h="21144">
                      <a:moveTo>
                        <a:pt x="10823" y="2278"/>
                      </a:moveTo>
                      <a:cubicBezTo>
                        <a:pt x="10823" y="2278"/>
                        <a:pt x="8407" y="1674"/>
                        <a:pt x="4178" y="8923"/>
                      </a:cubicBezTo>
                      <a:cubicBezTo>
                        <a:pt x="4178" y="8923"/>
                        <a:pt x="855" y="14965"/>
                        <a:pt x="2969" y="18892"/>
                      </a:cubicBezTo>
                      <a:cubicBezTo>
                        <a:pt x="5084" y="22818"/>
                        <a:pt x="10823" y="19798"/>
                        <a:pt x="10823" y="19798"/>
                      </a:cubicBezTo>
                      <a:cubicBezTo>
                        <a:pt x="10823" y="19798"/>
                        <a:pt x="15052" y="16777"/>
                        <a:pt x="15052" y="12246"/>
                      </a:cubicBezTo>
                      <a:cubicBezTo>
                        <a:pt x="15052" y="9527"/>
                        <a:pt x="14146" y="6507"/>
                        <a:pt x="13542" y="4694"/>
                      </a:cubicBezTo>
                      <a:cubicBezTo>
                        <a:pt x="13240" y="3486"/>
                        <a:pt x="12032" y="2580"/>
                        <a:pt x="10823" y="2278"/>
                      </a:cubicBezTo>
                      <a:cubicBezTo>
                        <a:pt x="10823" y="2278"/>
                        <a:pt x="10823" y="2278"/>
                        <a:pt x="10823" y="227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CE48146D-A412-4289-AA47-3987BFD2ED21}"/>
                    </a:ext>
                  </a:extLst>
                </p:cNvPr>
                <p:cNvSpPr/>
                <p:nvPr/>
              </p:nvSpPr>
              <p:spPr>
                <a:xfrm>
                  <a:off x="1938039" y="3868992"/>
                  <a:ext cx="151176" cy="175045"/>
                </a:xfrm>
                <a:custGeom>
                  <a:avLst/>
                  <a:gdLst>
                    <a:gd name="connsiteX0" fmla="*/ 48965 w 57392"/>
                    <a:gd name="connsiteY0" fmla="*/ 2266 h 66454"/>
                    <a:gd name="connsiteX1" fmla="*/ 51985 w 57392"/>
                    <a:gd name="connsiteY1" fmla="*/ 7703 h 66454"/>
                    <a:gd name="connsiteX2" fmla="*/ 50777 w 57392"/>
                    <a:gd name="connsiteY2" fmla="*/ 10421 h 66454"/>
                    <a:gd name="connsiteX3" fmla="*/ 41111 w 57392"/>
                    <a:gd name="connsiteY3" fmla="*/ 21296 h 66454"/>
                    <a:gd name="connsiteX4" fmla="*/ 45944 w 57392"/>
                    <a:gd name="connsiteY4" fmla="*/ 24921 h 66454"/>
                    <a:gd name="connsiteX5" fmla="*/ 49569 w 57392"/>
                    <a:gd name="connsiteY5" fmla="*/ 24014 h 66454"/>
                    <a:gd name="connsiteX6" fmla="*/ 53496 w 57392"/>
                    <a:gd name="connsiteY6" fmla="*/ 23410 h 66454"/>
                    <a:gd name="connsiteX7" fmla="*/ 56214 w 57392"/>
                    <a:gd name="connsiteY7" fmla="*/ 24316 h 66454"/>
                    <a:gd name="connsiteX8" fmla="*/ 56818 w 57392"/>
                    <a:gd name="connsiteY8" fmla="*/ 28847 h 66454"/>
                    <a:gd name="connsiteX9" fmla="*/ 55610 w 57392"/>
                    <a:gd name="connsiteY9" fmla="*/ 29754 h 66454"/>
                    <a:gd name="connsiteX10" fmla="*/ 46246 w 57392"/>
                    <a:gd name="connsiteY10" fmla="*/ 32472 h 66454"/>
                    <a:gd name="connsiteX11" fmla="*/ 38392 w 57392"/>
                    <a:gd name="connsiteY11" fmla="*/ 32170 h 66454"/>
                    <a:gd name="connsiteX12" fmla="*/ 36278 w 57392"/>
                    <a:gd name="connsiteY12" fmla="*/ 31868 h 66454"/>
                    <a:gd name="connsiteX13" fmla="*/ 29330 w 57392"/>
                    <a:gd name="connsiteY13" fmla="*/ 33378 h 66454"/>
                    <a:gd name="connsiteX14" fmla="*/ 15737 w 57392"/>
                    <a:gd name="connsiteY14" fmla="*/ 46669 h 66454"/>
                    <a:gd name="connsiteX15" fmla="*/ 14831 w 57392"/>
                    <a:gd name="connsiteY15" fmla="*/ 49388 h 66454"/>
                    <a:gd name="connsiteX16" fmla="*/ 19060 w 57392"/>
                    <a:gd name="connsiteY16" fmla="*/ 47576 h 66454"/>
                    <a:gd name="connsiteX17" fmla="*/ 30538 w 57392"/>
                    <a:gd name="connsiteY17" fmla="*/ 35795 h 66454"/>
                    <a:gd name="connsiteX18" fmla="*/ 37788 w 57392"/>
                    <a:gd name="connsiteY18" fmla="*/ 34889 h 66454"/>
                    <a:gd name="connsiteX19" fmla="*/ 46246 w 57392"/>
                    <a:gd name="connsiteY19" fmla="*/ 37003 h 66454"/>
                    <a:gd name="connsiteX20" fmla="*/ 49569 w 57392"/>
                    <a:gd name="connsiteY20" fmla="*/ 37003 h 66454"/>
                    <a:gd name="connsiteX21" fmla="*/ 53193 w 57392"/>
                    <a:gd name="connsiteY21" fmla="*/ 40024 h 66454"/>
                    <a:gd name="connsiteX22" fmla="*/ 50173 w 57392"/>
                    <a:gd name="connsiteY22" fmla="*/ 45159 h 66454"/>
                    <a:gd name="connsiteX23" fmla="*/ 44736 w 57392"/>
                    <a:gd name="connsiteY23" fmla="*/ 46065 h 66454"/>
                    <a:gd name="connsiteX24" fmla="*/ 43829 w 57392"/>
                    <a:gd name="connsiteY24" fmla="*/ 46669 h 66454"/>
                    <a:gd name="connsiteX25" fmla="*/ 26914 w 57392"/>
                    <a:gd name="connsiteY25" fmla="*/ 65700 h 66454"/>
                    <a:gd name="connsiteX26" fmla="*/ 19966 w 57392"/>
                    <a:gd name="connsiteY26" fmla="*/ 66304 h 66454"/>
                    <a:gd name="connsiteX27" fmla="*/ 19362 w 57392"/>
                    <a:gd name="connsiteY27" fmla="*/ 65700 h 66454"/>
                    <a:gd name="connsiteX28" fmla="*/ 19664 w 57392"/>
                    <a:gd name="connsiteY28" fmla="*/ 56940 h 66454"/>
                    <a:gd name="connsiteX29" fmla="*/ 19362 w 57392"/>
                    <a:gd name="connsiteY29" fmla="*/ 56638 h 66454"/>
                    <a:gd name="connsiteX30" fmla="*/ 17247 w 57392"/>
                    <a:gd name="connsiteY30" fmla="*/ 57544 h 66454"/>
                    <a:gd name="connsiteX31" fmla="*/ 9696 w 57392"/>
                    <a:gd name="connsiteY31" fmla="*/ 58148 h 66454"/>
                    <a:gd name="connsiteX32" fmla="*/ 8790 w 57392"/>
                    <a:gd name="connsiteY32" fmla="*/ 54825 h 66454"/>
                    <a:gd name="connsiteX33" fmla="*/ 8790 w 57392"/>
                    <a:gd name="connsiteY33" fmla="*/ 54221 h 66454"/>
                    <a:gd name="connsiteX34" fmla="*/ 6071 w 57392"/>
                    <a:gd name="connsiteY34" fmla="*/ 51805 h 66454"/>
                    <a:gd name="connsiteX35" fmla="*/ 4863 w 57392"/>
                    <a:gd name="connsiteY35" fmla="*/ 49992 h 66454"/>
                    <a:gd name="connsiteX36" fmla="*/ 4561 w 57392"/>
                    <a:gd name="connsiteY36" fmla="*/ 48784 h 66454"/>
                    <a:gd name="connsiteX37" fmla="*/ 3050 w 57392"/>
                    <a:gd name="connsiteY37" fmla="*/ 43951 h 66454"/>
                    <a:gd name="connsiteX38" fmla="*/ 2446 w 57392"/>
                    <a:gd name="connsiteY38" fmla="*/ 39118 h 66454"/>
                    <a:gd name="connsiteX39" fmla="*/ 5165 w 57392"/>
                    <a:gd name="connsiteY39" fmla="*/ 35191 h 66454"/>
                    <a:gd name="connsiteX40" fmla="*/ 6675 w 57392"/>
                    <a:gd name="connsiteY40" fmla="*/ 34587 h 66454"/>
                    <a:gd name="connsiteX41" fmla="*/ 8488 w 57392"/>
                    <a:gd name="connsiteY41" fmla="*/ 34285 h 66454"/>
                    <a:gd name="connsiteX42" fmla="*/ 16945 w 57392"/>
                    <a:gd name="connsiteY42" fmla="*/ 31868 h 66454"/>
                    <a:gd name="connsiteX43" fmla="*/ 17247 w 57392"/>
                    <a:gd name="connsiteY43" fmla="*/ 28545 h 66454"/>
                    <a:gd name="connsiteX44" fmla="*/ 21778 w 57392"/>
                    <a:gd name="connsiteY44" fmla="*/ 19483 h 66454"/>
                    <a:gd name="connsiteX45" fmla="*/ 33559 w 57392"/>
                    <a:gd name="connsiteY45" fmla="*/ 19483 h 66454"/>
                    <a:gd name="connsiteX46" fmla="*/ 47152 w 57392"/>
                    <a:gd name="connsiteY46" fmla="*/ 3776 h 66454"/>
                    <a:gd name="connsiteX47" fmla="*/ 48965 w 57392"/>
                    <a:gd name="connsiteY47" fmla="*/ 2266 h 66454"/>
                    <a:gd name="connsiteX48" fmla="*/ 30841 w 57392"/>
                    <a:gd name="connsiteY48" fmla="*/ 47878 h 66454"/>
                    <a:gd name="connsiteX49" fmla="*/ 31143 w 57392"/>
                    <a:gd name="connsiteY49" fmla="*/ 47274 h 66454"/>
                    <a:gd name="connsiteX50" fmla="*/ 31143 w 57392"/>
                    <a:gd name="connsiteY50" fmla="*/ 45159 h 66454"/>
                    <a:gd name="connsiteX51" fmla="*/ 29632 w 57392"/>
                    <a:gd name="connsiteY51" fmla="*/ 45461 h 66454"/>
                    <a:gd name="connsiteX52" fmla="*/ 24195 w 57392"/>
                    <a:gd name="connsiteY52" fmla="*/ 51502 h 66454"/>
                    <a:gd name="connsiteX53" fmla="*/ 23893 w 57392"/>
                    <a:gd name="connsiteY53" fmla="*/ 52107 h 66454"/>
                    <a:gd name="connsiteX54" fmla="*/ 24497 w 57392"/>
                    <a:gd name="connsiteY54" fmla="*/ 54523 h 66454"/>
                    <a:gd name="connsiteX55" fmla="*/ 25403 w 57392"/>
                    <a:gd name="connsiteY55" fmla="*/ 53919 h 66454"/>
                    <a:gd name="connsiteX56" fmla="*/ 30841 w 57392"/>
                    <a:gd name="connsiteY56" fmla="*/ 47878 h 66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7392" h="66454">
                      <a:moveTo>
                        <a:pt x="48965" y="2266"/>
                      </a:moveTo>
                      <a:cubicBezTo>
                        <a:pt x="50475" y="2266"/>
                        <a:pt x="52287" y="3172"/>
                        <a:pt x="51985" y="7703"/>
                      </a:cubicBezTo>
                      <a:cubicBezTo>
                        <a:pt x="51985" y="8609"/>
                        <a:pt x="51381" y="9817"/>
                        <a:pt x="50777" y="10421"/>
                      </a:cubicBezTo>
                      <a:lnTo>
                        <a:pt x="41111" y="21296"/>
                      </a:lnTo>
                      <a:cubicBezTo>
                        <a:pt x="41111" y="21296"/>
                        <a:pt x="34465" y="28847"/>
                        <a:pt x="45944" y="24921"/>
                      </a:cubicBezTo>
                      <a:cubicBezTo>
                        <a:pt x="47152" y="24618"/>
                        <a:pt x="48360" y="24316"/>
                        <a:pt x="49569" y="24014"/>
                      </a:cubicBezTo>
                      <a:lnTo>
                        <a:pt x="53496" y="23410"/>
                      </a:lnTo>
                      <a:cubicBezTo>
                        <a:pt x="54402" y="23108"/>
                        <a:pt x="55610" y="23712"/>
                        <a:pt x="56214" y="24316"/>
                      </a:cubicBezTo>
                      <a:cubicBezTo>
                        <a:pt x="57120" y="25525"/>
                        <a:pt x="58329" y="27337"/>
                        <a:pt x="56818" y="28847"/>
                      </a:cubicBezTo>
                      <a:cubicBezTo>
                        <a:pt x="56516" y="29149"/>
                        <a:pt x="56214" y="29452"/>
                        <a:pt x="55610" y="29754"/>
                      </a:cubicBezTo>
                      <a:lnTo>
                        <a:pt x="46246" y="32472"/>
                      </a:lnTo>
                      <a:cubicBezTo>
                        <a:pt x="46246" y="32472"/>
                        <a:pt x="42923" y="33378"/>
                        <a:pt x="38392" y="32170"/>
                      </a:cubicBezTo>
                      <a:cubicBezTo>
                        <a:pt x="37788" y="31868"/>
                        <a:pt x="37184" y="31868"/>
                        <a:pt x="36278" y="31868"/>
                      </a:cubicBezTo>
                      <a:cubicBezTo>
                        <a:pt x="34465" y="31868"/>
                        <a:pt x="30841" y="32170"/>
                        <a:pt x="29330" y="33378"/>
                      </a:cubicBezTo>
                      <a:cubicBezTo>
                        <a:pt x="27216" y="35493"/>
                        <a:pt x="15737" y="46669"/>
                        <a:pt x="15737" y="46669"/>
                      </a:cubicBezTo>
                      <a:cubicBezTo>
                        <a:pt x="15737" y="46669"/>
                        <a:pt x="14227" y="48180"/>
                        <a:pt x="14831" y="49388"/>
                      </a:cubicBezTo>
                      <a:cubicBezTo>
                        <a:pt x="15435" y="50294"/>
                        <a:pt x="19060" y="47576"/>
                        <a:pt x="19060" y="47576"/>
                      </a:cubicBezTo>
                      <a:lnTo>
                        <a:pt x="30538" y="35795"/>
                      </a:lnTo>
                      <a:cubicBezTo>
                        <a:pt x="30538" y="35795"/>
                        <a:pt x="34767" y="31868"/>
                        <a:pt x="37788" y="34889"/>
                      </a:cubicBezTo>
                      <a:cubicBezTo>
                        <a:pt x="40809" y="37909"/>
                        <a:pt x="46246" y="37003"/>
                        <a:pt x="46246" y="37003"/>
                      </a:cubicBezTo>
                      <a:lnTo>
                        <a:pt x="49569" y="37003"/>
                      </a:lnTo>
                      <a:cubicBezTo>
                        <a:pt x="49569" y="37003"/>
                        <a:pt x="52589" y="37607"/>
                        <a:pt x="53193" y="40024"/>
                      </a:cubicBezTo>
                      <a:cubicBezTo>
                        <a:pt x="53798" y="42440"/>
                        <a:pt x="52589" y="44555"/>
                        <a:pt x="50173" y="45159"/>
                      </a:cubicBezTo>
                      <a:cubicBezTo>
                        <a:pt x="47756" y="45763"/>
                        <a:pt x="44736" y="46065"/>
                        <a:pt x="44736" y="46065"/>
                      </a:cubicBezTo>
                      <a:cubicBezTo>
                        <a:pt x="44736" y="46065"/>
                        <a:pt x="44131" y="46065"/>
                        <a:pt x="43829" y="46669"/>
                      </a:cubicBezTo>
                      <a:cubicBezTo>
                        <a:pt x="43225" y="47274"/>
                        <a:pt x="26914" y="65700"/>
                        <a:pt x="26914" y="65700"/>
                      </a:cubicBezTo>
                      <a:lnTo>
                        <a:pt x="19966" y="66304"/>
                      </a:lnTo>
                      <a:cubicBezTo>
                        <a:pt x="19664" y="66304"/>
                        <a:pt x="19362" y="66002"/>
                        <a:pt x="19362" y="65700"/>
                      </a:cubicBezTo>
                      <a:lnTo>
                        <a:pt x="19664" y="56940"/>
                      </a:lnTo>
                      <a:cubicBezTo>
                        <a:pt x="19664" y="56638"/>
                        <a:pt x="19362" y="56638"/>
                        <a:pt x="19362" y="56638"/>
                      </a:cubicBezTo>
                      <a:cubicBezTo>
                        <a:pt x="18758" y="56638"/>
                        <a:pt x="17852" y="57242"/>
                        <a:pt x="17247" y="57544"/>
                      </a:cubicBezTo>
                      <a:cubicBezTo>
                        <a:pt x="16341" y="57846"/>
                        <a:pt x="11508" y="60564"/>
                        <a:pt x="9696" y="58148"/>
                      </a:cubicBezTo>
                      <a:cubicBezTo>
                        <a:pt x="8488" y="56336"/>
                        <a:pt x="8488" y="55429"/>
                        <a:pt x="8790" y="54825"/>
                      </a:cubicBezTo>
                      <a:cubicBezTo>
                        <a:pt x="8790" y="54523"/>
                        <a:pt x="8790" y="54523"/>
                        <a:pt x="8790" y="54221"/>
                      </a:cubicBezTo>
                      <a:lnTo>
                        <a:pt x="6071" y="51805"/>
                      </a:lnTo>
                      <a:cubicBezTo>
                        <a:pt x="5467" y="51200"/>
                        <a:pt x="5165" y="50898"/>
                        <a:pt x="4863" y="49992"/>
                      </a:cubicBezTo>
                      <a:cubicBezTo>
                        <a:pt x="4561" y="49690"/>
                        <a:pt x="4561" y="49086"/>
                        <a:pt x="4561" y="48784"/>
                      </a:cubicBezTo>
                      <a:cubicBezTo>
                        <a:pt x="4561" y="47576"/>
                        <a:pt x="4561" y="45461"/>
                        <a:pt x="3050" y="43951"/>
                      </a:cubicBezTo>
                      <a:cubicBezTo>
                        <a:pt x="2144" y="43045"/>
                        <a:pt x="2144" y="40628"/>
                        <a:pt x="2446" y="39118"/>
                      </a:cubicBezTo>
                      <a:cubicBezTo>
                        <a:pt x="2748" y="37607"/>
                        <a:pt x="3654" y="36097"/>
                        <a:pt x="5165" y="35191"/>
                      </a:cubicBezTo>
                      <a:cubicBezTo>
                        <a:pt x="5769" y="34889"/>
                        <a:pt x="6071" y="34889"/>
                        <a:pt x="6675" y="34587"/>
                      </a:cubicBezTo>
                      <a:cubicBezTo>
                        <a:pt x="7279" y="34587"/>
                        <a:pt x="7883" y="34285"/>
                        <a:pt x="8488" y="34285"/>
                      </a:cubicBezTo>
                      <a:lnTo>
                        <a:pt x="16945" y="31868"/>
                      </a:lnTo>
                      <a:cubicBezTo>
                        <a:pt x="16945" y="31868"/>
                        <a:pt x="19664" y="30358"/>
                        <a:pt x="17247" y="28545"/>
                      </a:cubicBezTo>
                      <a:cubicBezTo>
                        <a:pt x="14529" y="26431"/>
                        <a:pt x="16945" y="18879"/>
                        <a:pt x="21778" y="19483"/>
                      </a:cubicBezTo>
                      <a:cubicBezTo>
                        <a:pt x="26309" y="20087"/>
                        <a:pt x="31143" y="21296"/>
                        <a:pt x="33559" y="19483"/>
                      </a:cubicBezTo>
                      <a:lnTo>
                        <a:pt x="47152" y="3776"/>
                      </a:lnTo>
                      <a:cubicBezTo>
                        <a:pt x="47152" y="2870"/>
                        <a:pt x="48058" y="2266"/>
                        <a:pt x="48965" y="2266"/>
                      </a:cubicBezTo>
                      <a:close/>
                      <a:moveTo>
                        <a:pt x="30841" y="47878"/>
                      </a:moveTo>
                      <a:cubicBezTo>
                        <a:pt x="30841" y="47878"/>
                        <a:pt x="31143" y="47576"/>
                        <a:pt x="31143" y="47274"/>
                      </a:cubicBezTo>
                      <a:cubicBezTo>
                        <a:pt x="31445" y="46669"/>
                        <a:pt x="31747" y="45461"/>
                        <a:pt x="31143" y="45159"/>
                      </a:cubicBezTo>
                      <a:cubicBezTo>
                        <a:pt x="30841" y="44857"/>
                        <a:pt x="30236" y="44857"/>
                        <a:pt x="29632" y="45461"/>
                      </a:cubicBezTo>
                      <a:lnTo>
                        <a:pt x="24195" y="51502"/>
                      </a:lnTo>
                      <a:cubicBezTo>
                        <a:pt x="23893" y="51805"/>
                        <a:pt x="23893" y="51805"/>
                        <a:pt x="23893" y="52107"/>
                      </a:cubicBezTo>
                      <a:cubicBezTo>
                        <a:pt x="23591" y="53013"/>
                        <a:pt x="23289" y="55127"/>
                        <a:pt x="24497" y="54523"/>
                      </a:cubicBezTo>
                      <a:cubicBezTo>
                        <a:pt x="24799" y="54523"/>
                        <a:pt x="25101" y="54221"/>
                        <a:pt x="25403" y="53919"/>
                      </a:cubicBezTo>
                      <a:lnTo>
                        <a:pt x="30841" y="4787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A82D4844-029A-4651-A9A0-18D4500DACA2}"/>
                    </a:ext>
                  </a:extLst>
                </p:cNvPr>
                <p:cNvSpPr/>
                <p:nvPr/>
              </p:nvSpPr>
              <p:spPr>
                <a:xfrm>
                  <a:off x="2180171" y="4050899"/>
                  <a:ext cx="39782" cy="47739"/>
                </a:xfrm>
                <a:custGeom>
                  <a:avLst/>
                  <a:gdLst>
                    <a:gd name="connsiteX0" fmla="*/ 7183 w 15103"/>
                    <a:gd name="connsiteY0" fmla="*/ 2681 h 18124"/>
                    <a:gd name="connsiteX1" fmla="*/ 5069 w 15103"/>
                    <a:gd name="connsiteY1" fmla="*/ 4493 h 18124"/>
                    <a:gd name="connsiteX2" fmla="*/ 2350 w 15103"/>
                    <a:gd name="connsiteY2" fmla="*/ 10233 h 18124"/>
                    <a:gd name="connsiteX3" fmla="*/ 2652 w 15103"/>
                    <a:gd name="connsiteY3" fmla="*/ 15368 h 18124"/>
                    <a:gd name="connsiteX4" fmla="*/ 8089 w 15103"/>
                    <a:gd name="connsiteY4" fmla="*/ 17784 h 18124"/>
                    <a:gd name="connsiteX5" fmla="*/ 14433 w 15103"/>
                    <a:gd name="connsiteY5" fmla="*/ 9024 h 18124"/>
                    <a:gd name="connsiteX6" fmla="*/ 7183 w 15103"/>
                    <a:gd name="connsiteY6" fmla="*/ 2681 h 1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103" h="18124">
                      <a:moveTo>
                        <a:pt x="7183" y="2681"/>
                      </a:moveTo>
                      <a:cubicBezTo>
                        <a:pt x="7183" y="2681"/>
                        <a:pt x="6277" y="2681"/>
                        <a:pt x="5069" y="4493"/>
                      </a:cubicBezTo>
                      <a:cubicBezTo>
                        <a:pt x="3860" y="6306"/>
                        <a:pt x="2652" y="6910"/>
                        <a:pt x="2350" y="10233"/>
                      </a:cubicBezTo>
                      <a:cubicBezTo>
                        <a:pt x="2048" y="13555"/>
                        <a:pt x="2652" y="15368"/>
                        <a:pt x="2652" y="15368"/>
                      </a:cubicBezTo>
                      <a:cubicBezTo>
                        <a:pt x="2652" y="15368"/>
                        <a:pt x="3558" y="18993"/>
                        <a:pt x="8089" y="17784"/>
                      </a:cubicBezTo>
                      <a:cubicBezTo>
                        <a:pt x="12620" y="16878"/>
                        <a:pt x="15943" y="13858"/>
                        <a:pt x="14433" y="9024"/>
                      </a:cubicBezTo>
                      <a:cubicBezTo>
                        <a:pt x="12620" y="3889"/>
                        <a:pt x="11412" y="1171"/>
                        <a:pt x="7183" y="268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0B2B43E0-FD3B-4656-B82C-A1360EC89CC1}"/>
                    </a:ext>
                  </a:extLst>
                </p:cNvPr>
                <p:cNvSpPr/>
                <p:nvPr/>
              </p:nvSpPr>
              <p:spPr>
                <a:xfrm>
                  <a:off x="2144590" y="4083492"/>
                  <a:ext cx="39782" cy="47739"/>
                </a:xfrm>
                <a:custGeom>
                  <a:avLst/>
                  <a:gdLst>
                    <a:gd name="connsiteX0" fmla="*/ 8609 w 15103"/>
                    <a:gd name="connsiteY0" fmla="*/ 2389 h 18124"/>
                    <a:gd name="connsiteX1" fmla="*/ 3776 w 15103"/>
                    <a:gd name="connsiteY1" fmla="*/ 6316 h 18124"/>
                    <a:gd name="connsiteX2" fmla="*/ 3474 w 15103"/>
                    <a:gd name="connsiteY2" fmla="*/ 15680 h 18124"/>
                    <a:gd name="connsiteX3" fmla="*/ 10421 w 15103"/>
                    <a:gd name="connsiteY3" fmla="*/ 16888 h 18124"/>
                    <a:gd name="connsiteX4" fmla="*/ 13140 w 15103"/>
                    <a:gd name="connsiteY4" fmla="*/ 15982 h 18124"/>
                    <a:gd name="connsiteX5" fmla="*/ 14046 w 15103"/>
                    <a:gd name="connsiteY5" fmla="*/ 12055 h 18124"/>
                    <a:gd name="connsiteX6" fmla="*/ 11630 w 15103"/>
                    <a:gd name="connsiteY6" fmla="*/ 6618 h 18124"/>
                    <a:gd name="connsiteX7" fmla="*/ 8609 w 15103"/>
                    <a:gd name="connsiteY7" fmla="*/ 2389 h 18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03" h="18124">
                      <a:moveTo>
                        <a:pt x="8609" y="2389"/>
                      </a:moveTo>
                      <a:cubicBezTo>
                        <a:pt x="8609" y="2389"/>
                        <a:pt x="5588" y="1181"/>
                        <a:pt x="3776" y="6316"/>
                      </a:cubicBezTo>
                      <a:cubicBezTo>
                        <a:pt x="1661" y="11149"/>
                        <a:pt x="1963" y="13868"/>
                        <a:pt x="3474" y="15680"/>
                      </a:cubicBezTo>
                      <a:cubicBezTo>
                        <a:pt x="4682" y="17191"/>
                        <a:pt x="8307" y="17191"/>
                        <a:pt x="10421" y="16888"/>
                      </a:cubicBezTo>
                      <a:cubicBezTo>
                        <a:pt x="11328" y="16888"/>
                        <a:pt x="12536" y="16586"/>
                        <a:pt x="13140" y="15982"/>
                      </a:cubicBezTo>
                      <a:cubicBezTo>
                        <a:pt x="14046" y="15378"/>
                        <a:pt x="14952" y="14170"/>
                        <a:pt x="14046" y="12055"/>
                      </a:cubicBezTo>
                      <a:cubicBezTo>
                        <a:pt x="12536" y="8733"/>
                        <a:pt x="12838" y="10847"/>
                        <a:pt x="11630" y="6618"/>
                      </a:cubicBezTo>
                      <a:cubicBezTo>
                        <a:pt x="10421" y="2389"/>
                        <a:pt x="8609" y="2389"/>
                        <a:pt x="8609" y="238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7B84CAE5-FF3D-49A7-A4B4-9A7765995507}"/>
                    </a:ext>
                  </a:extLst>
                </p:cNvPr>
                <p:cNvSpPr/>
                <p:nvPr/>
              </p:nvSpPr>
              <p:spPr>
                <a:xfrm>
                  <a:off x="2108785" y="4112164"/>
                  <a:ext cx="167088" cy="87521"/>
                </a:xfrm>
                <a:custGeom>
                  <a:avLst/>
                  <a:gdLst>
                    <a:gd name="connsiteX0" fmla="*/ 14952 w 63434"/>
                    <a:gd name="connsiteY0" fmla="*/ 12951 h 33227"/>
                    <a:gd name="connsiteX1" fmla="*/ 14046 w 63434"/>
                    <a:gd name="connsiteY1" fmla="*/ 12951 h 33227"/>
                    <a:gd name="connsiteX2" fmla="*/ 7401 w 63434"/>
                    <a:gd name="connsiteY2" fmla="*/ 13857 h 33227"/>
                    <a:gd name="connsiteX3" fmla="*/ 2568 w 63434"/>
                    <a:gd name="connsiteY3" fmla="*/ 17180 h 33227"/>
                    <a:gd name="connsiteX4" fmla="*/ 2266 w 63434"/>
                    <a:gd name="connsiteY4" fmla="*/ 21409 h 33227"/>
                    <a:gd name="connsiteX5" fmla="*/ 3776 w 63434"/>
                    <a:gd name="connsiteY5" fmla="*/ 25034 h 33227"/>
                    <a:gd name="connsiteX6" fmla="*/ 8609 w 63434"/>
                    <a:gd name="connsiteY6" fmla="*/ 25336 h 33227"/>
                    <a:gd name="connsiteX7" fmla="*/ 17067 w 63434"/>
                    <a:gd name="connsiteY7" fmla="*/ 19597 h 33227"/>
                    <a:gd name="connsiteX8" fmla="*/ 23712 w 63434"/>
                    <a:gd name="connsiteY8" fmla="*/ 23221 h 33227"/>
                    <a:gd name="connsiteX9" fmla="*/ 28243 w 63434"/>
                    <a:gd name="connsiteY9" fmla="*/ 25034 h 33227"/>
                    <a:gd name="connsiteX10" fmla="*/ 39118 w 63434"/>
                    <a:gd name="connsiteY10" fmla="*/ 28357 h 33227"/>
                    <a:gd name="connsiteX11" fmla="*/ 42743 w 63434"/>
                    <a:gd name="connsiteY11" fmla="*/ 30169 h 33227"/>
                    <a:gd name="connsiteX12" fmla="*/ 47274 w 63434"/>
                    <a:gd name="connsiteY12" fmla="*/ 30773 h 33227"/>
                    <a:gd name="connsiteX13" fmla="*/ 51503 w 63434"/>
                    <a:gd name="connsiteY13" fmla="*/ 25336 h 33227"/>
                    <a:gd name="connsiteX14" fmla="*/ 49086 w 63434"/>
                    <a:gd name="connsiteY14" fmla="*/ 18690 h 33227"/>
                    <a:gd name="connsiteX15" fmla="*/ 54221 w 63434"/>
                    <a:gd name="connsiteY15" fmla="*/ 12649 h 33227"/>
                    <a:gd name="connsiteX16" fmla="*/ 55731 w 63434"/>
                    <a:gd name="connsiteY16" fmla="*/ 11743 h 33227"/>
                    <a:gd name="connsiteX17" fmla="*/ 58450 w 63434"/>
                    <a:gd name="connsiteY17" fmla="*/ 11139 h 33227"/>
                    <a:gd name="connsiteX18" fmla="*/ 63283 w 63434"/>
                    <a:gd name="connsiteY18" fmla="*/ 7212 h 33227"/>
                    <a:gd name="connsiteX19" fmla="*/ 59658 w 63434"/>
                    <a:gd name="connsiteY19" fmla="*/ 4795 h 33227"/>
                    <a:gd name="connsiteX20" fmla="*/ 43951 w 63434"/>
                    <a:gd name="connsiteY20" fmla="*/ 2379 h 33227"/>
                    <a:gd name="connsiteX21" fmla="*/ 40326 w 63434"/>
                    <a:gd name="connsiteY21" fmla="*/ 3285 h 33227"/>
                    <a:gd name="connsiteX22" fmla="*/ 38816 w 63434"/>
                    <a:gd name="connsiteY22" fmla="*/ 5702 h 33227"/>
                    <a:gd name="connsiteX23" fmla="*/ 38816 w 63434"/>
                    <a:gd name="connsiteY23" fmla="*/ 9024 h 33227"/>
                    <a:gd name="connsiteX24" fmla="*/ 38514 w 63434"/>
                    <a:gd name="connsiteY24" fmla="*/ 10837 h 33227"/>
                    <a:gd name="connsiteX25" fmla="*/ 34889 w 63434"/>
                    <a:gd name="connsiteY25" fmla="*/ 15066 h 33227"/>
                    <a:gd name="connsiteX26" fmla="*/ 28847 w 63434"/>
                    <a:gd name="connsiteY26" fmla="*/ 12649 h 33227"/>
                    <a:gd name="connsiteX27" fmla="*/ 26129 w 63434"/>
                    <a:gd name="connsiteY27" fmla="*/ 9326 h 33227"/>
                    <a:gd name="connsiteX28" fmla="*/ 14952 w 63434"/>
                    <a:gd name="connsiteY28" fmla="*/ 12951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3434" h="33227">
                      <a:moveTo>
                        <a:pt x="14952" y="12951"/>
                      </a:moveTo>
                      <a:cubicBezTo>
                        <a:pt x="14650" y="12951"/>
                        <a:pt x="14348" y="12951"/>
                        <a:pt x="14046" y="12951"/>
                      </a:cubicBezTo>
                      <a:cubicBezTo>
                        <a:pt x="12838" y="13253"/>
                        <a:pt x="8911" y="13857"/>
                        <a:pt x="7401" y="13857"/>
                      </a:cubicBezTo>
                      <a:cubicBezTo>
                        <a:pt x="5286" y="13857"/>
                        <a:pt x="3474" y="14159"/>
                        <a:pt x="2568" y="17180"/>
                      </a:cubicBezTo>
                      <a:cubicBezTo>
                        <a:pt x="2266" y="18690"/>
                        <a:pt x="2266" y="20503"/>
                        <a:pt x="2266" y="21409"/>
                      </a:cubicBezTo>
                      <a:cubicBezTo>
                        <a:pt x="2266" y="22617"/>
                        <a:pt x="2870" y="24128"/>
                        <a:pt x="3776" y="25034"/>
                      </a:cubicBezTo>
                      <a:cubicBezTo>
                        <a:pt x="4682" y="26242"/>
                        <a:pt x="6494" y="27148"/>
                        <a:pt x="8609" y="25336"/>
                      </a:cubicBezTo>
                      <a:cubicBezTo>
                        <a:pt x="12838" y="22315"/>
                        <a:pt x="13744" y="20503"/>
                        <a:pt x="17067" y="19597"/>
                      </a:cubicBezTo>
                      <a:cubicBezTo>
                        <a:pt x="20692" y="18690"/>
                        <a:pt x="23712" y="23221"/>
                        <a:pt x="23712" y="23221"/>
                      </a:cubicBezTo>
                      <a:cubicBezTo>
                        <a:pt x="23712" y="23221"/>
                        <a:pt x="24921" y="25336"/>
                        <a:pt x="28243" y="25034"/>
                      </a:cubicBezTo>
                      <a:cubicBezTo>
                        <a:pt x="30358" y="24732"/>
                        <a:pt x="35795" y="26846"/>
                        <a:pt x="39118" y="28357"/>
                      </a:cubicBezTo>
                      <a:cubicBezTo>
                        <a:pt x="40326" y="28961"/>
                        <a:pt x="41534" y="29565"/>
                        <a:pt x="42743" y="30169"/>
                      </a:cubicBezTo>
                      <a:cubicBezTo>
                        <a:pt x="43951" y="30773"/>
                        <a:pt x="45763" y="31679"/>
                        <a:pt x="47274" y="30773"/>
                      </a:cubicBezTo>
                      <a:cubicBezTo>
                        <a:pt x="49690" y="29565"/>
                        <a:pt x="54221" y="27752"/>
                        <a:pt x="51503" y="25336"/>
                      </a:cubicBezTo>
                      <a:cubicBezTo>
                        <a:pt x="48784" y="22919"/>
                        <a:pt x="46971" y="21409"/>
                        <a:pt x="49086" y="18690"/>
                      </a:cubicBezTo>
                      <a:cubicBezTo>
                        <a:pt x="50898" y="16878"/>
                        <a:pt x="53013" y="13857"/>
                        <a:pt x="54221" y="12649"/>
                      </a:cubicBezTo>
                      <a:cubicBezTo>
                        <a:pt x="54523" y="12347"/>
                        <a:pt x="55127" y="12045"/>
                        <a:pt x="55731" y="11743"/>
                      </a:cubicBezTo>
                      <a:cubicBezTo>
                        <a:pt x="56336" y="11441"/>
                        <a:pt x="57242" y="11441"/>
                        <a:pt x="58450" y="11139"/>
                      </a:cubicBezTo>
                      <a:cubicBezTo>
                        <a:pt x="60867" y="10837"/>
                        <a:pt x="63585" y="10837"/>
                        <a:pt x="63283" y="7212"/>
                      </a:cubicBezTo>
                      <a:cubicBezTo>
                        <a:pt x="63283" y="7212"/>
                        <a:pt x="63585" y="5097"/>
                        <a:pt x="59658" y="4795"/>
                      </a:cubicBezTo>
                      <a:cubicBezTo>
                        <a:pt x="56638" y="4493"/>
                        <a:pt x="47274" y="2681"/>
                        <a:pt x="43951" y="2379"/>
                      </a:cubicBezTo>
                      <a:cubicBezTo>
                        <a:pt x="42743" y="2077"/>
                        <a:pt x="41534" y="2379"/>
                        <a:pt x="40326" y="3285"/>
                      </a:cubicBezTo>
                      <a:cubicBezTo>
                        <a:pt x="39722" y="3889"/>
                        <a:pt x="39118" y="4493"/>
                        <a:pt x="38816" y="5702"/>
                      </a:cubicBezTo>
                      <a:cubicBezTo>
                        <a:pt x="38816" y="7212"/>
                        <a:pt x="38816" y="8420"/>
                        <a:pt x="38816" y="9024"/>
                      </a:cubicBezTo>
                      <a:cubicBezTo>
                        <a:pt x="38816" y="9628"/>
                        <a:pt x="38816" y="10233"/>
                        <a:pt x="38514" y="10837"/>
                      </a:cubicBezTo>
                      <a:cubicBezTo>
                        <a:pt x="37909" y="12045"/>
                        <a:pt x="36701" y="14461"/>
                        <a:pt x="34889" y="15066"/>
                      </a:cubicBezTo>
                      <a:cubicBezTo>
                        <a:pt x="32170" y="16274"/>
                        <a:pt x="27337" y="18992"/>
                        <a:pt x="28847" y="12649"/>
                      </a:cubicBezTo>
                      <a:cubicBezTo>
                        <a:pt x="28847" y="12649"/>
                        <a:pt x="32472" y="6306"/>
                        <a:pt x="26129" y="9326"/>
                      </a:cubicBezTo>
                      <a:cubicBezTo>
                        <a:pt x="20994" y="12347"/>
                        <a:pt x="16161" y="12951"/>
                        <a:pt x="14952" y="12951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CF6F875A-5A37-41EE-973F-CAB0E7D70350}"/>
                    </a:ext>
                  </a:extLst>
                </p:cNvPr>
                <p:cNvSpPr/>
                <p:nvPr/>
              </p:nvSpPr>
              <p:spPr>
                <a:xfrm>
                  <a:off x="2363395" y="4138057"/>
                  <a:ext cx="87521" cy="151176"/>
                </a:xfrm>
                <a:custGeom>
                  <a:avLst/>
                  <a:gdLst>
                    <a:gd name="connsiteX0" fmla="*/ 24921 w 33227"/>
                    <a:gd name="connsiteY0" fmla="*/ 4632 h 57392"/>
                    <a:gd name="connsiteX1" fmla="*/ 23108 w 33227"/>
                    <a:gd name="connsiteY1" fmla="*/ 4028 h 57392"/>
                    <a:gd name="connsiteX2" fmla="*/ 22202 w 33227"/>
                    <a:gd name="connsiteY2" fmla="*/ 4028 h 57392"/>
                    <a:gd name="connsiteX3" fmla="*/ 17369 w 33227"/>
                    <a:gd name="connsiteY3" fmla="*/ 6142 h 57392"/>
                    <a:gd name="connsiteX4" fmla="*/ 16765 w 33227"/>
                    <a:gd name="connsiteY4" fmla="*/ 8559 h 57392"/>
                    <a:gd name="connsiteX5" fmla="*/ 17973 w 33227"/>
                    <a:gd name="connsiteY5" fmla="*/ 12486 h 57392"/>
                    <a:gd name="connsiteX6" fmla="*/ 18275 w 33227"/>
                    <a:gd name="connsiteY6" fmla="*/ 12788 h 57392"/>
                    <a:gd name="connsiteX7" fmla="*/ 20692 w 33227"/>
                    <a:gd name="connsiteY7" fmla="*/ 13392 h 57392"/>
                    <a:gd name="connsiteX8" fmla="*/ 20994 w 33227"/>
                    <a:gd name="connsiteY8" fmla="*/ 13996 h 57392"/>
                    <a:gd name="connsiteX9" fmla="*/ 20087 w 33227"/>
                    <a:gd name="connsiteY9" fmla="*/ 17621 h 57392"/>
                    <a:gd name="connsiteX10" fmla="*/ 18879 w 33227"/>
                    <a:gd name="connsiteY10" fmla="*/ 19131 h 57392"/>
                    <a:gd name="connsiteX11" fmla="*/ 12536 w 33227"/>
                    <a:gd name="connsiteY11" fmla="*/ 21850 h 57392"/>
                    <a:gd name="connsiteX12" fmla="*/ 6797 w 33227"/>
                    <a:gd name="connsiteY12" fmla="*/ 29402 h 57392"/>
                    <a:gd name="connsiteX13" fmla="*/ 8609 w 33227"/>
                    <a:gd name="connsiteY13" fmla="*/ 33933 h 57392"/>
                    <a:gd name="connsiteX14" fmla="*/ 7703 w 33227"/>
                    <a:gd name="connsiteY14" fmla="*/ 39370 h 57392"/>
                    <a:gd name="connsiteX15" fmla="*/ 5588 w 33227"/>
                    <a:gd name="connsiteY15" fmla="*/ 42088 h 57392"/>
                    <a:gd name="connsiteX16" fmla="*/ 5286 w 33227"/>
                    <a:gd name="connsiteY16" fmla="*/ 42693 h 57392"/>
                    <a:gd name="connsiteX17" fmla="*/ 4078 w 33227"/>
                    <a:gd name="connsiteY17" fmla="*/ 44203 h 57392"/>
                    <a:gd name="connsiteX18" fmla="*/ 2568 w 33227"/>
                    <a:gd name="connsiteY18" fmla="*/ 47224 h 57392"/>
                    <a:gd name="connsiteX19" fmla="*/ 2266 w 33227"/>
                    <a:gd name="connsiteY19" fmla="*/ 50848 h 57392"/>
                    <a:gd name="connsiteX20" fmla="*/ 6192 w 33227"/>
                    <a:gd name="connsiteY20" fmla="*/ 54171 h 57392"/>
                    <a:gd name="connsiteX21" fmla="*/ 11630 w 33227"/>
                    <a:gd name="connsiteY21" fmla="*/ 52359 h 57392"/>
                    <a:gd name="connsiteX22" fmla="*/ 12234 w 33227"/>
                    <a:gd name="connsiteY22" fmla="*/ 52057 h 57392"/>
                    <a:gd name="connsiteX23" fmla="*/ 16161 w 33227"/>
                    <a:gd name="connsiteY23" fmla="*/ 46015 h 57392"/>
                    <a:gd name="connsiteX24" fmla="*/ 24316 w 33227"/>
                    <a:gd name="connsiteY24" fmla="*/ 38464 h 57392"/>
                    <a:gd name="connsiteX25" fmla="*/ 26733 w 33227"/>
                    <a:gd name="connsiteY25" fmla="*/ 33328 h 57392"/>
                    <a:gd name="connsiteX26" fmla="*/ 26129 w 33227"/>
                    <a:gd name="connsiteY26" fmla="*/ 32724 h 57392"/>
                    <a:gd name="connsiteX27" fmla="*/ 18275 w 33227"/>
                    <a:gd name="connsiteY27" fmla="*/ 37860 h 57392"/>
                    <a:gd name="connsiteX28" fmla="*/ 17067 w 33227"/>
                    <a:gd name="connsiteY28" fmla="*/ 38162 h 57392"/>
                    <a:gd name="connsiteX29" fmla="*/ 17369 w 33227"/>
                    <a:gd name="connsiteY29" fmla="*/ 36953 h 57392"/>
                    <a:gd name="connsiteX30" fmla="*/ 18577 w 33227"/>
                    <a:gd name="connsiteY30" fmla="*/ 34537 h 57392"/>
                    <a:gd name="connsiteX31" fmla="*/ 21900 w 33227"/>
                    <a:gd name="connsiteY31" fmla="*/ 30006 h 57392"/>
                    <a:gd name="connsiteX32" fmla="*/ 25827 w 33227"/>
                    <a:gd name="connsiteY32" fmla="*/ 19735 h 57392"/>
                    <a:gd name="connsiteX33" fmla="*/ 29150 w 33227"/>
                    <a:gd name="connsiteY33" fmla="*/ 13392 h 57392"/>
                    <a:gd name="connsiteX34" fmla="*/ 29754 w 33227"/>
                    <a:gd name="connsiteY34" fmla="*/ 12788 h 57392"/>
                    <a:gd name="connsiteX35" fmla="*/ 33076 w 33227"/>
                    <a:gd name="connsiteY35" fmla="*/ 8559 h 57392"/>
                    <a:gd name="connsiteX36" fmla="*/ 32774 w 33227"/>
                    <a:gd name="connsiteY36" fmla="*/ 7351 h 57392"/>
                    <a:gd name="connsiteX37" fmla="*/ 30660 w 33227"/>
                    <a:gd name="connsiteY37" fmla="*/ 3122 h 57392"/>
                    <a:gd name="connsiteX38" fmla="*/ 27337 w 33227"/>
                    <a:gd name="connsiteY38" fmla="*/ 3424 h 57392"/>
                    <a:gd name="connsiteX39" fmla="*/ 27035 w 33227"/>
                    <a:gd name="connsiteY39" fmla="*/ 3726 h 57392"/>
                    <a:gd name="connsiteX40" fmla="*/ 25525 w 33227"/>
                    <a:gd name="connsiteY40" fmla="*/ 4330 h 57392"/>
                    <a:gd name="connsiteX41" fmla="*/ 24921 w 33227"/>
                    <a:gd name="connsiteY41" fmla="*/ 4632 h 5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33227" h="57392">
                      <a:moveTo>
                        <a:pt x="24921" y="4632"/>
                      </a:moveTo>
                      <a:lnTo>
                        <a:pt x="23108" y="4028"/>
                      </a:lnTo>
                      <a:cubicBezTo>
                        <a:pt x="22806" y="4028"/>
                        <a:pt x="22504" y="4028"/>
                        <a:pt x="22202" y="4028"/>
                      </a:cubicBezTo>
                      <a:lnTo>
                        <a:pt x="17369" y="6142"/>
                      </a:lnTo>
                      <a:cubicBezTo>
                        <a:pt x="17369" y="6142"/>
                        <a:pt x="16463" y="6747"/>
                        <a:pt x="16765" y="8559"/>
                      </a:cubicBezTo>
                      <a:cubicBezTo>
                        <a:pt x="17067" y="10069"/>
                        <a:pt x="17671" y="11882"/>
                        <a:pt x="17973" y="12486"/>
                      </a:cubicBezTo>
                      <a:cubicBezTo>
                        <a:pt x="17973" y="12788"/>
                        <a:pt x="18275" y="12788"/>
                        <a:pt x="18275" y="12788"/>
                      </a:cubicBezTo>
                      <a:lnTo>
                        <a:pt x="20692" y="13392"/>
                      </a:lnTo>
                      <a:cubicBezTo>
                        <a:pt x="20994" y="13392"/>
                        <a:pt x="20994" y="13694"/>
                        <a:pt x="20994" y="13996"/>
                      </a:cubicBezTo>
                      <a:lnTo>
                        <a:pt x="20087" y="17621"/>
                      </a:lnTo>
                      <a:cubicBezTo>
                        <a:pt x="20087" y="18225"/>
                        <a:pt x="19483" y="18829"/>
                        <a:pt x="18879" y="19131"/>
                      </a:cubicBezTo>
                      <a:lnTo>
                        <a:pt x="12536" y="21850"/>
                      </a:lnTo>
                      <a:cubicBezTo>
                        <a:pt x="12536" y="21850"/>
                        <a:pt x="8005" y="22756"/>
                        <a:pt x="6797" y="29402"/>
                      </a:cubicBezTo>
                      <a:cubicBezTo>
                        <a:pt x="6797" y="29402"/>
                        <a:pt x="7099" y="31516"/>
                        <a:pt x="8609" y="33933"/>
                      </a:cubicBezTo>
                      <a:cubicBezTo>
                        <a:pt x="10119" y="36349"/>
                        <a:pt x="9515" y="38464"/>
                        <a:pt x="7703" y="39370"/>
                      </a:cubicBezTo>
                      <a:cubicBezTo>
                        <a:pt x="6494" y="39974"/>
                        <a:pt x="5890" y="41484"/>
                        <a:pt x="5588" y="42088"/>
                      </a:cubicBezTo>
                      <a:cubicBezTo>
                        <a:pt x="5588" y="42391"/>
                        <a:pt x="5286" y="42391"/>
                        <a:pt x="5286" y="42693"/>
                      </a:cubicBezTo>
                      <a:lnTo>
                        <a:pt x="4078" y="44203"/>
                      </a:lnTo>
                      <a:cubicBezTo>
                        <a:pt x="3474" y="45109"/>
                        <a:pt x="2870" y="46015"/>
                        <a:pt x="2568" y="47224"/>
                      </a:cubicBezTo>
                      <a:cubicBezTo>
                        <a:pt x="2266" y="48130"/>
                        <a:pt x="2266" y="49640"/>
                        <a:pt x="2266" y="50848"/>
                      </a:cubicBezTo>
                      <a:cubicBezTo>
                        <a:pt x="2870" y="53869"/>
                        <a:pt x="1963" y="56890"/>
                        <a:pt x="6192" y="54171"/>
                      </a:cubicBezTo>
                      <a:cubicBezTo>
                        <a:pt x="10119" y="51755"/>
                        <a:pt x="7703" y="52661"/>
                        <a:pt x="11630" y="52359"/>
                      </a:cubicBezTo>
                      <a:cubicBezTo>
                        <a:pt x="11932" y="52359"/>
                        <a:pt x="11932" y="52359"/>
                        <a:pt x="12234" y="52057"/>
                      </a:cubicBezTo>
                      <a:cubicBezTo>
                        <a:pt x="12838" y="51150"/>
                        <a:pt x="15556" y="48130"/>
                        <a:pt x="16161" y="46015"/>
                      </a:cubicBezTo>
                      <a:cubicBezTo>
                        <a:pt x="17067" y="43599"/>
                        <a:pt x="24316" y="38464"/>
                        <a:pt x="24316" y="38464"/>
                      </a:cubicBezTo>
                      <a:cubicBezTo>
                        <a:pt x="24316" y="38464"/>
                        <a:pt x="26431" y="36047"/>
                        <a:pt x="26733" y="33328"/>
                      </a:cubicBezTo>
                      <a:cubicBezTo>
                        <a:pt x="26733" y="33026"/>
                        <a:pt x="26431" y="32724"/>
                        <a:pt x="26129" y="32724"/>
                      </a:cubicBezTo>
                      <a:lnTo>
                        <a:pt x="18275" y="37860"/>
                      </a:lnTo>
                      <a:cubicBezTo>
                        <a:pt x="17973" y="38162"/>
                        <a:pt x="17369" y="38162"/>
                        <a:pt x="17067" y="38162"/>
                      </a:cubicBezTo>
                      <a:cubicBezTo>
                        <a:pt x="16765" y="38162"/>
                        <a:pt x="16463" y="37557"/>
                        <a:pt x="17369" y="36953"/>
                      </a:cubicBezTo>
                      <a:cubicBezTo>
                        <a:pt x="17369" y="36953"/>
                        <a:pt x="18275" y="36047"/>
                        <a:pt x="18577" y="34537"/>
                      </a:cubicBezTo>
                      <a:cubicBezTo>
                        <a:pt x="19181" y="31516"/>
                        <a:pt x="21900" y="30006"/>
                        <a:pt x="21900" y="30006"/>
                      </a:cubicBezTo>
                      <a:cubicBezTo>
                        <a:pt x="21900" y="30006"/>
                        <a:pt x="25223" y="27589"/>
                        <a:pt x="25827" y="19735"/>
                      </a:cubicBezTo>
                      <a:cubicBezTo>
                        <a:pt x="25827" y="19735"/>
                        <a:pt x="25827" y="17319"/>
                        <a:pt x="29150" y="13392"/>
                      </a:cubicBezTo>
                      <a:cubicBezTo>
                        <a:pt x="29452" y="13090"/>
                        <a:pt x="29754" y="13090"/>
                        <a:pt x="29754" y="12788"/>
                      </a:cubicBezTo>
                      <a:cubicBezTo>
                        <a:pt x="30660" y="12184"/>
                        <a:pt x="32774" y="10976"/>
                        <a:pt x="33076" y="8559"/>
                      </a:cubicBezTo>
                      <a:cubicBezTo>
                        <a:pt x="33076" y="7955"/>
                        <a:pt x="33076" y="7653"/>
                        <a:pt x="32774" y="7351"/>
                      </a:cubicBezTo>
                      <a:cubicBezTo>
                        <a:pt x="32472" y="6747"/>
                        <a:pt x="31868" y="5538"/>
                        <a:pt x="30660" y="3122"/>
                      </a:cubicBezTo>
                      <a:cubicBezTo>
                        <a:pt x="30660" y="3122"/>
                        <a:pt x="30358" y="1007"/>
                        <a:pt x="27337" y="3424"/>
                      </a:cubicBezTo>
                      <a:cubicBezTo>
                        <a:pt x="27337" y="3424"/>
                        <a:pt x="27035" y="3726"/>
                        <a:pt x="27035" y="3726"/>
                      </a:cubicBezTo>
                      <a:lnTo>
                        <a:pt x="25525" y="4330"/>
                      </a:lnTo>
                      <a:cubicBezTo>
                        <a:pt x="25525" y="4934"/>
                        <a:pt x="25223" y="4934"/>
                        <a:pt x="24921" y="46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5" name="任意多边形: 形状 64">
                  <a:extLst>
                    <a:ext uri="{FF2B5EF4-FFF2-40B4-BE49-F238E27FC236}">
                      <a16:creationId xmlns:a16="http://schemas.microsoft.com/office/drawing/2014/main" id="{4B42B5E4-C871-4B28-9A48-1FFCCA4CA6F9}"/>
                    </a:ext>
                  </a:extLst>
                </p:cNvPr>
                <p:cNvSpPr/>
                <p:nvPr/>
              </p:nvSpPr>
              <p:spPr>
                <a:xfrm>
                  <a:off x="2405516" y="4153758"/>
                  <a:ext cx="151176" cy="151176"/>
                </a:xfrm>
                <a:custGeom>
                  <a:avLst/>
                  <a:gdLst>
                    <a:gd name="connsiteX0" fmla="*/ 43063 w 57392"/>
                    <a:gd name="connsiteY0" fmla="*/ 2295 h 57392"/>
                    <a:gd name="connsiteX1" fmla="*/ 44876 w 57392"/>
                    <a:gd name="connsiteY1" fmla="*/ 6524 h 57392"/>
                    <a:gd name="connsiteX2" fmla="*/ 43970 w 57392"/>
                    <a:gd name="connsiteY2" fmla="*/ 7430 h 57392"/>
                    <a:gd name="connsiteX3" fmla="*/ 40647 w 57392"/>
                    <a:gd name="connsiteY3" fmla="*/ 11961 h 57392"/>
                    <a:gd name="connsiteX4" fmla="*/ 47897 w 57392"/>
                    <a:gd name="connsiteY4" fmla="*/ 7732 h 57392"/>
                    <a:gd name="connsiteX5" fmla="*/ 48803 w 57392"/>
                    <a:gd name="connsiteY5" fmla="*/ 4712 h 57392"/>
                    <a:gd name="connsiteX6" fmla="*/ 51219 w 57392"/>
                    <a:gd name="connsiteY6" fmla="*/ 2597 h 57392"/>
                    <a:gd name="connsiteX7" fmla="*/ 52126 w 57392"/>
                    <a:gd name="connsiteY7" fmla="*/ 2899 h 57392"/>
                    <a:gd name="connsiteX8" fmla="*/ 56657 w 57392"/>
                    <a:gd name="connsiteY8" fmla="*/ 7732 h 57392"/>
                    <a:gd name="connsiteX9" fmla="*/ 56959 w 57392"/>
                    <a:gd name="connsiteY9" fmla="*/ 9243 h 57392"/>
                    <a:gd name="connsiteX10" fmla="*/ 55146 w 57392"/>
                    <a:gd name="connsiteY10" fmla="*/ 13472 h 57392"/>
                    <a:gd name="connsiteX11" fmla="*/ 53938 w 57392"/>
                    <a:gd name="connsiteY11" fmla="*/ 14680 h 57392"/>
                    <a:gd name="connsiteX12" fmla="*/ 51521 w 57392"/>
                    <a:gd name="connsiteY12" fmla="*/ 15888 h 57392"/>
                    <a:gd name="connsiteX13" fmla="*/ 49709 w 57392"/>
                    <a:gd name="connsiteY13" fmla="*/ 18003 h 57392"/>
                    <a:gd name="connsiteX14" fmla="*/ 40043 w 57392"/>
                    <a:gd name="connsiteY14" fmla="*/ 30085 h 57392"/>
                    <a:gd name="connsiteX15" fmla="*/ 32491 w 57392"/>
                    <a:gd name="connsiteY15" fmla="*/ 30689 h 57392"/>
                    <a:gd name="connsiteX16" fmla="*/ 32189 w 57392"/>
                    <a:gd name="connsiteY16" fmla="*/ 30991 h 57392"/>
                    <a:gd name="connsiteX17" fmla="*/ 31585 w 57392"/>
                    <a:gd name="connsiteY17" fmla="*/ 33106 h 57392"/>
                    <a:gd name="connsiteX18" fmla="*/ 31887 w 57392"/>
                    <a:gd name="connsiteY18" fmla="*/ 33408 h 57392"/>
                    <a:gd name="connsiteX19" fmla="*/ 34001 w 57392"/>
                    <a:gd name="connsiteY19" fmla="*/ 33710 h 57392"/>
                    <a:gd name="connsiteX20" fmla="*/ 35210 w 57392"/>
                    <a:gd name="connsiteY20" fmla="*/ 34012 h 57392"/>
                    <a:gd name="connsiteX21" fmla="*/ 37324 w 57392"/>
                    <a:gd name="connsiteY21" fmla="*/ 35825 h 57392"/>
                    <a:gd name="connsiteX22" fmla="*/ 37626 w 57392"/>
                    <a:gd name="connsiteY22" fmla="*/ 38241 h 57392"/>
                    <a:gd name="connsiteX23" fmla="*/ 36418 w 57392"/>
                    <a:gd name="connsiteY23" fmla="*/ 38543 h 57392"/>
                    <a:gd name="connsiteX24" fmla="*/ 29168 w 57392"/>
                    <a:gd name="connsiteY24" fmla="*/ 40356 h 57392"/>
                    <a:gd name="connsiteX25" fmla="*/ 28262 w 57392"/>
                    <a:gd name="connsiteY25" fmla="*/ 41262 h 57392"/>
                    <a:gd name="connsiteX26" fmla="*/ 27658 w 57392"/>
                    <a:gd name="connsiteY26" fmla="*/ 43980 h 57392"/>
                    <a:gd name="connsiteX27" fmla="*/ 27960 w 57392"/>
                    <a:gd name="connsiteY27" fmla="*/ 44282 h 57392"/>
                    <a:gd name="connsiteX28" fmla="*/ 36116 w 57392"/>
                    <a:gd name="connsiteY28" fmla="*/ 44887 h 57392"/>
                    <a:gd name="connsiteX29" fmla="*/ 37022 w 57392"/>
                    <a:gd name="connsiteY29" fmla="*/ 45491 h 57392"/>
                    <a:gd name="connsiteX30" fmla="*/ 39439 w 57392"/>
                    <a:gd name="connsiteY30" fmla="*/ 48813 h 57392"/>
                    <a:gd name="connsiteX31" fmla="*/ 40345 w 57392"/>
                    <a:gd name="connsiteY31" fmla="*/ 49418 h 57392"/>
                    <a:gd name="connsiteX32" fmla="*/ 41855 w 57392"/>
                    <a:gd name="connsiteY32" fmla="*/ 52136 h 57392"/>
                    <a:gd name="connsiteX33" fmla="*/ 40949 w 57392"/>
                    <a:gd name="connsiteY33" fmla="*/ 53646 h 57392"/>
                    <a:gd name="connsiteX34" fmla="*/ 39439 w 57392"/>
                    <a:gd name="connsiteY34" fmla="*/ 55157 h 57392"/>
                    <a:gd name="connsiteX35" fmla="*/ 37928 w 57392"/>
                    <a:gd name="connsiteY35" fmla="*/ 55459 h 57392"/>
                    <a:gd name="connsiteX36" fmla="*/ 11951 w 57392"/>
                    <a:gd name="connsiteY36" fmla="*/ 51834 h 57392"/>
                    <a:gd name="connsiteX37" fmla="*/ 6513 w 57392"/>
                    <a:gd name="connsiteY37" fmla="*/ 53042 h 57392"/>
                    <a:gd name="connsiteX38" fmla="*/ 4399 w 57392"/>
                    <a:gd name="connsiteY38" fmla="*/ 51532 h 57392"/>
                    <a:gd name="connsiteX39" fmla="*/ 2586 w 57392"/>
                    <a:gd name="connsiteY39" fmla="*/ 47001 h 57392"/>
                    <a:gd name="connsiteX40" fmla="*/ 3795 w 57392"/>
                    <a:gd name="connsiteY40" fmla="*/ 45189 h 57392"/>
                    <a:gd name="connsiteX41" fmla="*/ 4701 w 57392"/>
                    <a:gd name="connsiteY41" fmla="*/ 44887 h 57392"/>
                    <a:gd name="connsiteX42" fmla="*/ 9534 w 57392"/>
                    <a:gd name="connsiteY42" fmla="*/ 44584 h 57392"/>
                    <a:gd name="connsiteX43" fmla="*/ 11044 w 57392"/>
                    <a:gd name="connsiteY43" fmla="*/ 44584 h 57392"/>
                    <a:gd name="connsiteX44" fmla="*/ 16784 w 57392"/>
                    <a:gd name="connsiteY44" fmla="*/ 44282 h 57392"/>
                    <a:gd name="connsiteX45" fmla="*/ 17992 w 57392"/>
                    <a:gd name="connsiteY45" fmla="*/ 43074 h 57392"/>
                    <a:gd name="connsiteX46" fmla="*/ 17992 w 57392"/>
                    <a:gd name="connsiteY46" fmla="*/ 42470 h 57392"/>
                    <a:gd name="connsiteX47" fmla="*/ 17690 w 57392"/>
                    <a:gd name="connsiteY47" fmla="*/ 41866 h 57392"/>
                    <a:gd name="connsiteX48" fmla="*/ 15575 w 57392"/>
                    <a:gd name="connsiteY48" fmla="*/ 41262 h 57392"/>
                    <a:gd name="connsiteX49" fmla="*/ 14971 w 57392"/>
                    <a:gd name="connsiteY49" fmla="*/ 41564 h 57392"/>
                    <a:gd name="connsiteX50" fmla="*/ 10742 w 57392"/>
                    <a:gd name="connsiteY50" fmla="*/ 40053 h 57392"/>
                    <a:gd name="connsiteX51" fmla="*/ 14065 w 57392"/>
                    <a:gd name="connsiteY51" fmla="*/ 37033 h 57392"/>
                    <a:gd name="connsiteX52" fmla="*/ 15877 w 57392"/>
                    <a:gd name="connsiteY52" fmla="*/ 36731 h 57392"/>
                    <a:gd name="connsiteX53" fmla="*/ 20408 w 57392"/>
                    <a:gd name="connsiteY53" fmla="*/ 35522 h 57392"/>
                    <a:gd name="connsiteX54" fmla="*/ 22221 w 57392"/>
                    <a:gd name="connsiteY54" fmla="*/ 33408 h 57392"/>
                    <a:gd name="connsiteX55" fmla="*/ 22825 w 57392"/>
                    <a:gd name="connsiteY55" fmla="*/ 31294 h 57392"/>
                    <a:gd name="connsiteX56" fmla="*/ 22523 w 57392"/>
                    <a:gd name="connsiteY56" fmla="*/ 30689 h 57392"/>
                    <a:gd name="connsiteX57" fmla="*/ 18898 w 57392"/>
                    <a:gd name="connsiteY57" fmla="*/ 30689 h 57392"/>
                    <a:gd name="connsiteX58" fmla="*/ 12253 w 57392"/>
                    <a:gd name="connsiteY58" fmla="*/ 26158 h 57392"/>
                    <a:gd name="connsiteX59" fmla="*/ 13461 w 57392"/>
                    <a:gd name="connsiteY59" fmla="*/ 24044 h 57392"/>
                    <a:gd name="connsiteX60" fmla="*/ 15877 w 57392"/>
                    <a:gd name="connsiteY60" fmla="*/ 17700 h 57392"/>
                    <a:gd name="connsiteX61" fmla="*/ 22221 w 57392"/>
                    <a:gd name="connsiteY61" fmla="*/ 3503 h 57392"/>
                    <a:gd name="connsiteX62" fmla="*/ 23127 w 57392"/>
                    <a:gd name="connsiteY62" fmla="*/ 3201 h 57392"/>
                    <a:gd name="connsiteX63" fmla="*/ 25846 w 57392"/>
                    <a:gd name="connsiteY63" fmla="*/ 3805 h 57392"/>
                    <a:gd name="connsiteX64" fmla="*/ 28564 w 57392"/>
                    <a:gd name="connsiteY64" fmla="*/ 4107 h 57392"/>
                    <a:gd name="connsiteX65" fmla="*/ 43063 w 57392"/>
                    <a:gd name="connsiteY65" fmla="*/ 2295 h 57392"/>
                    <a:gd name="connsiteX66" fmla="*/ 27658 w 57392"/>
                    <a:gd name="connsiteY66" fmla="*/ 10149 h 57392"/>
                    <a:gd name="connsiteX67" fmla="*/ 25846 w 57392"/>
                    <a:gd name="connsiteY67" fmla="*/ 11357 h 57392"/>
                    <a:gd name="connsiteX68" fmla="*/ 25242 w 57392"/>
                    <a:gd name="connsiteY68" fmla="*/ 14076 h 57392"/>
                    <a:gd name="connsiteX69" fmla="*/ 26148 w 57392"/>
                    <a:gd name="connsiteY69" fmla="*/ 16190 h 57392"/>
                    <a:gd name="connsiteX70" fmla="*/ 29168 w 57392"/>
                    <a:gd name="connsiteY70" fmla="*/ 15284 h 57392"/>
                    <a:gd name="connsiteX71" fmla="*/ 30075 w 57392"/>
                    <a:gd name="connsiteY71" fmla="*/ 12867 h 57392"/>
                    <a:gd name="connsiteX72" fmla="*/ 29168 w 57392"/>
                    <a:gd name="connsiteY72" fmla="*/ 11055 h 57392"/>
                    <a:gd name="connsiteX73" fmla="*/ 27658 w 57392"/>
                    <a:gd name="connsiteY73" fmla="*/ 10149 h 57392"/>
                    <a:gd name="connsiteX74" fmla="*/ 41251 w 57392"/>
                    <a:gd name="connsiteY74" fmla="*/ 16190 h 57392"/>
                    <a:gd name="connsiteX75" fmla="*/ 39137 w 57392"/>
                    <a:gd name="connsiteY75" fmla="*/ 16794 h 57392"/>
                    <a:gd name="connsiteX76" fmla="*/ 36720 w 57392"/>
                    <a:gd name="connsiteY76" fmla="*/ 20419 h 57392"/>
                    <a:gd name="connsiteX77" fmla="*/ 40345 w 57392"/>
                    <a:gd name="connsiteY77" fmla="*/ 20419 h 57392"/>
                    <a:gd name="connsiteX78" fmla="*/ 41553 w 57392"/>
                    <a:gd name="connsiteY78" fmla="*/ 19815 h 57392"/>
                    <a:gd name="connsiteX79" fmla="*/ 42459 w 57392"/>
                    <a:gd name="connsiteY79" fmla="*/ 17096 h 57392"/>
                    <a:gd name="connsiteX80" fmla="*/ 41251 w 57392"/>
                    <a:gd name="connsiteY80" fmla="*/ 16190 h 57392"/>
                    <a:gd name="connsiteX81" fmla="*/ 25242 w 57392"/>
                    <a:gd name="connsiteY81" fmla="*/ 20117 h 57392"/>
                    <a:gd name="connsiteX82" fmla="*/ 23127 w 57392"/>
                    <a:gd name="connsiteY82" fmla="*/ 21627 h 57392"/>
                    <a:gd name="connsiteX83" fmla="*/ 24939 w 57392"/>
                    <a:gd name="connsiteY83" fmla="*/ 22836 h 57392"/>
                    <a:gd name="connsiteX84" fmla="*/ 27054 w 57392"/>
                    <a:gd name="connsiteY84" fmla="*/ 21627 h 57392"/>
                    <a:gd name="connsiteX85" fmla="*/ 26752 w 57392"/>
                    <a:gd name="connsiteY85" fmla="*/ 20419 h 57392"/>
                    <a:gd name="connsiteX86" fmla="*/ 25242 w 57392"/>
                    <a:gd name="connsiteY86" fmla="*/ 20117 h 57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7392" h="57392">
                      <a:moveTo>
                        <a:pt x="43063" y="2295"/>
                      </a:moveTo>
                      <a:cubicBezTo>
                        <a:pt x="46688" y="2295"/>
                        <a:pt x="45480" y="5316"/>
                        <a:pt x="44876" y="6524"/>
                      </a:cubicBezTo>
                      <a:cubicBezTo>
                        <a:pt x="44574" y="6826"/>
                        <a:pt x="44272" y="7128"/>
                        <a:pt x="43970" y="7430"/>
                      </a:cubicBezTo>
                      <a:cubicBezTo>
                        <a:pt x="42157" y="8336"/>
                        <a:pt x="36116" y="11659"/>
                        <a:pt x="40647" y="11961"/>
                      </a:cubicBezTo>
                      <a:cubicBezTo>
                        <a:pt x="45782" y="12263"/>
                        <a:pt x="47897" y="7732"/>
                        <a:pt x="47897" y="7732"/>
                      </a:cubicBezTo>
                      <a:cubicBezTo>
                        <a:pt x="47897" y="7732"/>
                        <a:pt x="48501" y="6826"/>
                        <a:pt x="48803" y="4712"/>
                      </a:cubicBezTo>
                      <a:cubicBezTo>
                        <a:pt x="49105" y="3201"/>
                        <a:pt x="50313" y="2597"/>
                        <a:pt x="51219" y="2597"/>
                      </a:cubicBezTo>
                      <a:cubicBezTo>
                        <a:pt x="51521" y="2597"/>
                        <a:pt x="52126" y="2597"/>
                        <a:pt x="52126" y="2899"/>
                      </a:cubicBezTo>
                      <a:lnTo>
                        <a:pt x="56657" y="7732"/>
                      </a:lnTo>
                      <a:cubicBezTo>
                        <a:pt x="56959" y="8034"/>
                        <a:pt x="57261" y="8941"/>
                        <a:pt x="56959" y="9243"/>
                      </a:cubicBezTo>
                      <a:lnTo>
                        <a:pt x="55146" y="13472"/>
                      </a:lnTo>
                      <a:cubicBezTo>
                        <a:pt x="54844" y="14076"/>
                        <a:pt x="54542" y="14378"/>
                        <a:pt x="53938" y="14680"/>
                      </a:cubicBezTo>
                      <a:lnTo>
                        <a:pt x="51521" y="15888"/>
                      </a:lnTo>
                      <a:cubicBezTo>
                        <a:pt x="50615" y="16492"/>
                        <a:pt x="50011" y="17096"/>
                        <a:pt x="49709" y="18003"/>
                      </a:cubicBezTo>
                      <a:cubicBezTo>
                        <a:pt x="48199" y="21627"/>
                        <a:pt x="43970" y="30991"/>
                        <a:pt x="40043" y="30085"/>
                      </a:cubicBezTo>
                      <a:cubicBezTo>
                        <a:pt x="36116" y="28877"/>
                        <a:pt x="33397" y="30085"/>
                        <a:pt x="32491" y="30689"/>
                      </a:cubicBezTo>
                      <a:cubicBezTo>
                        <a:pt x="32491" y="30689"/>
                        <a:pt x="32189" y="30991"/>
                        <a:pt x="32189" y="30991"/>
                      </a:cubicBezTo>
                      <a:lnTo>
                        <a:pt x="31585" y="33106"/>
                      </a:lnTo>
                      <a:cubicBezTo>
                        <a:pt x="31585" y="33408"/>
                        <a:pt x="31585" y="33408"/>
                        <a:pt x="31887" y="33408"/>
                      </a:cubicBezTo>
                      <a:lnTo>
                        <a:pt x="34001" y="33710"/>
                      </a:lnTo>
                      <a:cubicBezTo>
                        <a:pt x="34606" y="33710"/>
                        <a:pt x="34908" y="34012"/>
                        <a:pt x="35210" y="34012"/>
                      </a:cubicBezTo>
                      <a:cubicBezTo>
                        <a:pt x="35814" y="34314"/>
                        <a:pt x="36418" y="34918"/>
                        <a:pt x="37324" y="35825"/>
                      </a:cubicBezTo>
                      <a:cubicBezTo>
                        <a:pt x="39137" y="37939"/>
                        <a:pt x="37928" y="38241"/>
                        <a:pt x="37626" y="38241"/>
                      </a:cubicBezTo>
                      <a:cubicBezTo>
                        <a:pt x="37324" y="38241"/>
                        <a:pt x="36720" y="38241"/>
                        <a:pt x="36418" y="38543"/>
                      </a:cubicBezTo>
                      <a:lnTo>
                        <a:pt x="29168" y="40356"/>
                      </a:lnTo>
                      <a:cubicBezTo>
                        <a:pt x="28866" y="40356"/>
                        <a:pt x="28564" y="40658"/>
                        <a:pt x="28262" y="41262"/>
                      </a:cubicBezTo>
                      <a:lnTo>
                        <a:pt x="27658" y="43980"/>
                      </a:lnTo>
                      <a:cubicBezTo>
                        <a:pt x="27658" y="44282"/>
                        <a:pt x="27658" y="44282"/>
                        <a:pt x="27960" y="44282"/>
                      </a:cubicBezTo>
                      <a:lnTo>
                        <a:pt x="36116" y="44887"/>
                      </a:lnTo>
                      <a:cubicBezTo>
                        <a:pt x="36418" y="44887"/>
                        <a:pt x="36720" y="45189"/>
                        <a:pt x="37022" y="45491"/>
                      </a:cubicBezTo>
                      <a:lnTo>
                        <a:pt x="39439" y="48813"/>
                      </a:lnTo>
                      <a:cubicBezTo>
                        <a:pt x="39741" y="49115"/>
                        <a:pt x="40043" y="49418"/>
                        <a:pt x="40345" y="49418"/>
                      </a:cubicBezTo>
                      <a:cubicBezTo>
                        <a:pt x="42157" y="50022"/>
                        <a:pt x="42157" y="51230"/>
                        <a:pt x="41855" y="52136"/>
                      </a:cubicBezTo>
                      <a:cubicBezTo>
                        <a:pt x="41553" y="52740"/>
                        <a:pt x="41251" y="53344"/>
                        <a:pt x="40949" y="53646"/>
                      </a:cubicBezTo>
                      <a:lnTo>
                        <a:pt x="39439" y="55157"/>
                      </a:lnTo>
                      <a:cubicBezTo>
                        <a:pt x="39137" y="55459"/>
                        <a:pt x="38532" y="55761"/>
                        <a:pt x="37928" y="55459"/>
                      </a:cubicBezTo>
                      <a:cubicBezTo>
                        <a:pt x="34001" y="54251"/>
                        <a:pt x="17388" y="50022"/>
                        <a:pt x="11951" y="51834"/>
                      </a:cubicBezTo>
                      <a:cubicBezTo>
                        <a:pt x="9232" y="52740"/>
                        <a:pt x="7722" y="53042"/>
                        <a:pt x="6513" y="53042"/>
                      </a:cubicBezTo>
                      <a:cubicBezTo>
                        <a:pt x="5607" y="53042"/>
                        <a:pt x="4701" y="52438"/>
                        <a:pt x="4399" y="51532"/>
                      </a:cubicBezTo>
                      <a:cubicBezTo>
                        <a:pt x="4097" y="50626"/>
                        <a:pt x="3493" y="49115"/>
                        <a:pt x="2586" y="47001"/>
                      </a:cubicBezTo>
                      <a:cubicBezTo>
                        <a:pt x="1680" y="44887"/>
                        <a:pt x="2889" y="44887"/>
                        <a:pt x="3795" y="45189"/>
                      </a:cubicBezTo>
                      <a:cubicBezTo>
                        <a:pt x="4097" y="45189"/>
                        <a:pt x="4399" y="45189"/>
                        <a:pt x="4701" y="44887"/>
                      </a:cubicBezTo>
                      <a:cubicBezTo>
                        <a:pt x="5909" y="43980"/>
                        <a:pt x="8326" y="44282"/>
                        <a:pt x="9534" y="44584"/>
                      </a:cubicBezTo>
                      <a:cubicBezTo>
                        <a:pt x="10138" y="44584"/>
                        <a:pt x="10440" y="44584"/>
                        <a:pt x="11044" y="44584"/>
                      </a:cubicBezTo>
                      <a:lnTo>
                        <a:pt x="16784" y="44282"/>
                      </a:lnTo>
                      <a:cubicBezTo>
                        <a:pt x="17388" y="44282"/>
                        <a:pt x="17992" y="43678"/>
                        <a:pt x="17992" y="43074"/>
                      </a:cubicBezTo>
                      <a:lnTo>
                        <a:pt x="17992" y="42470"/>
                      </a:lnTo>
                      <a:cubicBezTo>
                        <a:pt x="17992" y="42168"/>
                        <a:pt x="17992" y="41866"/>
                        <a:pt x="17690" y="41866"/>
                      </a:cubicBezTo>
                      <a:lnTo>
                        <a:pt x="15575" y="41262"/>
                      </a:lnTo>
                      <a:cubicBezTo>
                        <a:pt x="15273" y="41262"/>
                        <a:pt x="14971" y="41262"/>
                        <a:pt x="14971" y="41564"/>
                      </a:cubicBezTo>
                      <a:cubicBezTo>
                        <a:pt x="14367" y="42168"/>
                        <a:pt x="13159" y="43074"/>
                        <a:pt x="10742" y="40053"/>
                      </a:cubicBezTo>
                      <a:cubicBezTo>
                        <a:pt x="8326" y="36731"/>
                        <a:pt x="12253" y="36731"/>
                        <a:pt x="14065" y="37033"/>
                      </a:cubicBezTo>
                      <a:cubicBezTo>
                        <a:pt x="14669" y="37033"/>
                        <a:pt x="15273" y="37033"/>
                        <a:pt x="15877" y="36731"/>
                      </a:cubicBezTo>
                      <a:lnTo>
                        <a:pt x="20408" y="35522"/>
                      </a:lnTo>
                      <a:cubicBezTo>
                        <a:pt x="21315" y="35220"/>
                        <a:pt x="22221" y="34616"/>
                        <a:pt x="22221" y="33408"/>
                      </a:cubicBezTo>
                      <a:lnTo>
                        <a:pt x="22825" y="31294"/>
                      </a:lnTo>
                      <a:cubicBezTo>
                        <a:pt x="22825" y="30991"/>
                        <a:pt x="22825" y="30689"/>
                        <a:pt x="22523" y="30689"/>
                      </a:cubicBezTo>
                      <a:cubicBezTo>
                        <a:pt x="21919" y="30387"/>
                        <a:pt x="21013" y="30387"/>
                        <a:pt x="18898" y="30689"/>
                      </a:cubicBezTo>
                      <a:cubicBezTo>
                        <a:pt x="14669" y="31294"/>
                        <a:pt x="13159" y="28575"/>
                        <a:pt x="12253" y="26158"/>
                      </a:cubicBezTo>
                      <a:cubicBezTo>
                        <a:pt x="11346" y="23742"/>
                        <a:pt x="13461" y="24044"/>
                        <a:pt x="13461" y="24044"/>
                      </a:cubicBezTo>
                      <a:cubicBezTo>
                        <a:pt x="13461" y="24044"/>
                        <a:pt x="16179" y="26158"/>
                        <a:pt x="15877" y="17700"/>
                      </a:cubicBezTo>
                      <a:cubicBezTo>
                        <a:pt x="15575" y="10451"/>
                        <a:pt x="20711" y="5014"/>
                        <a:pt x="22221" y="3503"/>
                      </a:cubicBezTo>
                      <a:cubicBezTo>
                        <a:pt x="22523" y="3201"/>
                        <a:pt x="22825" y="3201"/>
                        <a:pt x="23127" y="3201"/>
                      </a:cubicBezTo>
                      <a:cubicBezTo>
                        <a:pt x="23731" y="3503"/>
                        <a:pt x="24637" y="3503"/>
                        <a:pt x="25846" y="3805"/>
                      </a:cubicBezTo>
                      <a:cubicBezTo>
                        <a:pt x="27960" y="4107"/>
                        <a:pt x="28564" y="4107"/>
                        <a:pt x="28564" y="4107"/>
                      </a:cubicBezTo>
                      <a:cubicBezTo>
                        <a:pt x="28564" y="4107"/>
                        <a:pt x="38532" y="1993"/>
                        <a:pt x="43063" y="2295"/>
                      </a:cubicBezTo>
                      <a:close/>
                      <a:moveTo>
                        <a:pt x="27658" y="10149"/>
                      </a:moveTo>
                      <a:cubicBezTo>
                        <a:pt x="27658" y="10149"/>
                        <a:pt x="26450" y="9847"/>
                        <a:pt x="25846" y="11357"/>
                      </a:cubicBezTo>
                      <a:cubicBezTo>
                        <a:pt x="25544" y="12263"/>
                        <a:pt x="25242" y="13169"/>
                        <a:pt x="25242" y="14076"/>
                      </a:cubicBezTo>
                      <a:cubicBezTo>
                        <a:pt x="24939" y="14982"/>
                        <a:pt x="25544" y="15888"/>
                        <a:pt x="26148" y="16190"/>
                      </a:cubicBezTo>
                      <a:cubicBezTo>
                        <a:pt x="27054" y="16794"/>
                        <a:pt x="28262" y="16794"/>
                        <a:pt x="29168" y="15284"/>
                      </a:cubicBezTo>
                      <a:cubicBezTo>
                        <a:pt x="29773" y="14378"/>
                        <a:pt x="29773" y="13472"/>
                        <a:pt x="30075" y="12867"/>
                      </a:cubicBezTo>
                      <a:cubicBezTo>
                        <a:pt x="30377" y="11961"/>
                        <a:pt x="30075" y="11357"/>
                        <a:pt x="29168" y="11055"/>
                      </a:cubicBezTo>
                      <a:lnTo>
                        <a:pt x="27658" y="10149"/>
                      </a:lnTo>
                      <a:close/>
                      <a:moveTo>
                        <a:pt x="41251" y="16190"/>
                      </a:moveTo>
                      <a:cubicBezTo>
                        <a:pt x="40647" y="15888"/>
                        <a:pt x="39741" y="16190"/>
                        <a:pt x="39137" y="16794"/>
                      </a:cubicBezTo>
                      <a:cubicBezTo>
                        <a:pt x="38230" y="17700"/>
                        <a:pt x="37022" y="19513"/>
                        <a:pt x="36720" y="20419"/>
                      </a:cubicBezTo>
                      <a:cubicBezTo>
                        <a:pt x="36418" y="21627"/>
                        <a:pt x="39137" y="20721"/>
                        <a:pt x="40345" y="20419"/>
                      </a:cubicBezTo>
                      <a:cubicBezTo>
                        <a:pt x="40647" y="20117"/>
                        <a:pt x="41251" y="20117"/>
                        <a:pt x="41553" y="19815"/>
                      </a:cubicBezTo>
                      <a:cubicBezTo>
                        <a:pt x="42459" y="19211"/>
                        <a:pt x="43668" y="17700"/>
                        <a:pt x="42459" y="17096"/>
                      </a:cubicBezTo>
                      <a:cubicBezTo>
                        <a:pt x="42157" y="16492"/>
                        <a:pt x="41553" y="16492"/>
                        <a:pt x="41251" y="16190"/>
                      </a:cubicBezTo>
                      <a:close/>
                      <a:moveTo>
                        <a:pt x="25242" y="20117"/>
                      </a:moveTo>
                      <a:cubicBezTo>
                        <a:pt x="25242" y="20117"/>
                        <a:pt x="23429" y="19815"/>
                        <a:pt x="23127" y="21627"/>
                      </a:cubicBezTo>
                      <a:cubicBezTo>
                        <a:pt x="22825" y="22836"/>
                        <a:pt x="24033" y="22836"/>
                        <a:pt x="24939" y="22836"/>
                      </a:cubicBezTo>
                      <a:cubicBezTo>
                        <a:pt x="25846" y="22836"/>
                        <a:pt x="26450" y="22231"/>
                        <a:pt x="27054" y="21627"/>
                      </a:cubicBezTo>
                      <a:cubicBezTo>
                        <a:pt x="27356" y="21023"/>
                        <a:pt x="27658" y="20721"/>
                        <a:pt x="26752" y="20419"/>
                      </a:cubicBezTo>
                      <a:cubicBezTo>
                        <a:pt x="25242" y="20117"/>
                        <a:pt x="25242" y="20117"/>
                        <a:pt x="25242" y="201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6" name="任意多边形: 形状 65">
                  <a:extLst>
                    <a:ext uri="{FF2B5EF4-FFF2-40B4-BE49-F238E27FC236}">
                      <a16:creationId xmlns:a16="http://schemas.microsoft.com/office/drawing/2014/main" id="{ACCD3458-F029-46BE-A98C-013DB3A0808B}"/>
                    </a:ext>
                  </a:extLst>
                </p:cNvPr>
                <p:cNvSpPr/>
                <p:nvPr/>
              </p:nvSpPr>
              <p:spPr>
                <a:xfrm>
                  <a:off x="2664155" y="4180470"/>
                  <a:ext cx="151176" cy="111391"/>
                </a:xfrm>
                <a:custGeom>
                  <a:avLst/>
                  <a:gdLst>
                    <a:gd name="connsiteX0" fmla="*/ 24316 w 57392"/>
                    <a:gd name="connsiteY0" fmla="*/ 16017 h 42289"/>
                    <a:gd name="connsiteX1" fmla="*/ 25223 w 57392"/>
                    <a:gd name="connsiteY1" fmla="*/ 16924 h 42289"/>
                    <a:gd name="connsiteX2" fmla="*/ 24014 w 57392"/>
                    <a:gd name="connsiteY2" fmla="*/ 23267 h 42289"/>
                    <a:gd name="connsiteX3" fmla="*/ 10119 w 57392"/>
                    <a:gd name="connsiteY3" fmla="*/ 29308 h 42289"/>
                    <a:gd name="connsiteX4" fmla="*/ 6192 w 57392"/>
                    <a:gd name="connsiteY4" fmla="*/ 29912 h 42289"/>
                    <a:gd name="connsiteX5" fmla="*/ 2266 w 57392"/>
                    <a:gd name="connsiteY5" fmla="*/ 32933 h 42289"/>
                    <a:gd name="connsiteX6" fmla="*/ 2266 w 57392"/>
                    <a:gd name="connsiteY6" fmla="*/ 34141 h 42289"/>
                    <a:gd name="connsiteX7" fmla="*/ 4078 w 57392"/>
                    <a:gd name="connsiteY7" fmla="*/ 39277 h 42289"/>
                    <a:gd name="connsiteX8" fmla="*/ 6797 w 57392"/>
                    <a:gd name="connsiteY8" fmla="*/ 41995 h 42289"/>
                    <a:gd name="connsiteX9" fmla="*/ 9213 w 57392"/>
                    <a:gd name="connsiteY9" fmla="*/ 42901 h 42289"/>
                    <a:gd name="connsiteX10" fmla="*/ 11025 w 57392"/>
                    <a:gd name="connsiteY10" fmla="*/ 41995 h 42289"/>
                    <a:gd name="connsiteX11" fmla="*/ 12234 w 57392"/>
                    <a:gd name="connsiteY11" fmla="*/ 40787 h 42289"/>
                    <a:gd name="connsiteX12" fmla="*/ 49388 w 57392"/>
                    <a:gd name="connsiteY12" fmla="*/ 29912 h 42289"/>
                    <a:gd name="connsiteX13" fmla="*/ 51503 w 57392"/>
                    <a:gd name="connsiteY13" fmla="*/ 29006 h 42289"/>
                    <a:gd name="connsiteX14" fmla="*/ 56638 w 57392"/>
                    <a:gd name="connsiteY14" fmla="*/ 23871 h 42289"/>
                    <a:gd name="connsiteX15" fmla="*/ 56940 w 57392"/>
                    <a:gd name="connsiteY15" fmla="*/ 22361 h 42289"/>
                    <a:gd name="connsiteX16" fmla="*/ 54825 w 57392"/>
                    <a:gd name="connsiteY16" fmla="*/ 19642 h 42289"/>
                    <a:gd name="connsiteX17" fmla="*/ 44555 w 57392"/>
                    <a:gd name="connsiteY17" fmla="*/ 19340 h 42289"/>
                    <a:gd name="connsiteX18" fmla="*/ 42743 w 57392"/>
                    <a:gd name="connsiteY18" fmla="*/ 19642 h 42289"/>
                    <a:gd name="connsiteX19" fmla="*/ 39722 w 57392"/>
                    <a:gd name="connsiteY19" fmla="*/ 19642 h 42289"/>
                    <a:gd name="connsiteX20" fmla="*/ 38816 w 57392"/>
                    <a:gd name="connsiteY20" fmla="*/ 18736 h 42289"/>
                    <a:gd name="connsiteX21" fmla="*/ 38514 w 57392"/>
                    <a:gd name="connsiteY21" fmla="*/ 14809 h 42289"/>
                    <a:gd name="connsiteX22" fmla="*/ 39420 w 57392"/>
                    <a:gd name="connsiteY22" fmla="*/ 12695 h 42289"/>
                    <a:gd name="connsiteX23" fmla="*/ 43045 w 57392"/>
                    <a:gd name="connsiteY23" fmla="*/ 8768 h 42289"/>
                    <a:gd name="connsiteX24" fmla="*/ 44857 w 57392"/>
                    <a:gd name="connsiteY24" fmla="*/ 4539 h 42289"/>
                    <a:gd name="connsiteX25" fmla="*/ 41836 w 57392"/>
                    <a:gd name="connsiteY25" fmla="*/ 2424 h 42289"/>
                    <a:gd name="connsiteX26" fmla="*/ 32774 w 57392"/>
                    <a:gd name="connsiteY26" fmla="*/ 5143 h 42289"/>
                    <a:gd name="connsiteX27" fmla="*/ 31868 w 57392"/>
                    <a:gd name="connsiteY27" fmla="*/ 5445 h 42289"/>
                    <a:gd name="connsiteX28" fmla="*/ 22504 w 57392"/>
                    <a:gd name="connsiteY28" fmla="*/ 9976 h 42289"/>
                    <a:gd name="connsiteX29" fmla="*/ 20994 w 57392"/>
                    <a:gd name="connsiteY29" fmla="*/ 10580 h 42289"/>
                    <a:gd name="connsiteX30" fmla="*/ 20692 w 57392"/>
                    <a:gd name="connsiteY30" fmla="*/ 12393 h 42289"/>
                    <a:gd name="connsiteX31" fmla="*/ 24316 w 57392"/>
                    <a:gd name="connsiteY31" fmla="*/ 16017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392" h="42289">
                      <a:moveTo>
                        <a:pt x="24316" y="16017"/>
                      </a:moveTo>
                      <a:cubicBezTo>
                        <a:pt x="24921" y="16017"/>
                        <a:pt x="25223" y="16622"/>
                        <a:pt x="25223" y="16924"/>
                      </a:cubicBezTo>
                      <a:cubicBezTo>
                        <a:pt x="25827" y="18434"/>
                        <a:pt x="26431" y="21153"/>
                        <a:pt x="24014" y="23267"/>
                      </a:cubicBezTo>
                      <a:cubicBezTo>
                        <a:pt x="21598" y="25079"/>
                        <a:pt x="14046" y="27798"/>
                        <a:pt x="10119" y="29308"/>
                      </a:cubicBezTo>
                      <a:cubicBezTo>
                        <a:pt x="8911" y="29610"/>
                        <a:pt x="7401" y="29912"/>
                        <a:pt x="6192" y="29912"/>
                      </a:cubicBezTo>
                      <a:cubicBezTo>
                        <a:pt x="4682" y="29912"/>
                        <a:pt x="2568" y="30517"/>
                        <a:pt x="2266" y="32933"/>
                      </a:cubicBezTo>
                      <a:cubicBezTo>
                        <a:pt x="2266" y="33235"/>
                        <a:pt x="2266" y="33537"/>
                        <a:pt x="2266" y="34141"/>
                      </a:cubicBezTo>
                      <a:cubicBezTo>
                        <a:pt x="2266" y="35954"/>
                        <a:pt x="2870" y="37766"/>
                        <a:pt x="4078" y="39277"/>
                      </a:cubicBezTo>
                      <a:lnTo>
                        <a:pt x="6797" y="41995"/>
                      </a:lnTo>
                      <a:cubicBezTo>
                        <a:pt x="7401" y="42599"/>
                        <a:pt x="8307" y="42901"/>
                        <a:pt x="9213" y="42901"/>
                      </a:cubicBezTo>
                      <a:cubicBezTo>
                        <a:pt x="9817" y="42901"/>
                        <a:pt x="10421" y="42599"/>
                        <a:pt x="11025" y="41995"/>
                      </a:cubicBezTo>
                      <a:cubicBezTo>
                        <a:pt x="11328" y="41391"/>
                        <a:pt x="11932" y="41089"/>
                        <a:pt x="12234" y="40787"/>
                      </a:cubicBezTo>
                      <a:cubicBezTo>
                        <a:pt x="15859" y="38370"/>
                        <a:pt x="28847" y="29912"/>
                        <a:pt x="49388" y="29912"/>
                      </a:cubicBezTo>
                      <a:cubicBezTo>
                        <a:pt x="50294" y="29912"/>
                        <a:pt x="50898" y="29610"/>
                        <a:pt x="51503" y="29006"/>
                      </a:cubicBezTo>
                      <a:lnTo>
                        <a:pt x="56638" y="23871"/>
                      </a:lnTo>
                      <a:cubicBezTo>
                        <a:pt x="56940" y="23569"/>
                        <a:pt x="57242" y="22965"/>
                        <a:pt x="56940" y="22361"/>
                      </a:cubicBezTo>
                      <a:cubicBezTo>
                        <a:pt x="56638" y="21757"/>
                        <a:pt x="56034" y="20850"/>
                        <a:pt x="54825" y="19642"/>
                      </a:cubicBezTo>
                      <a:cubicBezTo>
                        <a:pt x="52107" y="17528"/>
                        <a:pt x="46669" y="18736"/>
                        <a:pt x="44555" y="19340"/>
                      </a:cubicBezTo>
                      <a:cubicBezTo>
                        <a:pt x="43951" y="19642"/>
                        <a:pt x="43347" y="19642"/>
                        <a:pt x="42743" y="19642"/>
                      </a:cubicBezTo>
                      <a:lnTo>
                        <a:pt x="39722" y="19642"/>
                      </a:lnTo>
                      <a:cubicBezTo>
                        <a:pt x="39420" y="19642"/>
                        <a:pt x="38816" y="19340"/>
                        <a:pt x="38816" y="18736"/>
                      </a:cubicBezTo>
                      <a:lnTo>
                        <a:pt x="38514" y="14809"/>
                      </a:lnTo>
                      <a:cubicBezTo>
                        <a:pt x="38514" y="13903"/>
                        <a:pt x="38816" y="13299"/>
                        <a:pt x="39420" y="12695"/>
                      </a:cubicBezTo>
                      <a:lnTo>
                        <a:pt x="43045" y="8768"/>
                      </a:lnTo>
                      <a:cubicBezTo>
                        <a:pt x="44253" y="7560"/>
                        <a:pt x="44857" y="6049"/>
                        <a:pt x="44857" y="4539"/>
                      </a:cubicBezTo>
                      <a:cubicBezTo>
                        <a:pt x="44857" y="3029"/>
                        <a:pt x="44253" y="1820"/>
                        <a:pt x="41836" y="2424"/>
                      </a:cubicBezTo>
                      <a:cubicBezTo>
                        <a:pt x="38212" y="3331"/>
                        <a:pt x="34285" y="4539"/>
                        <a:pt x="32774" y="5143"/>
                      </a:cubicBezTo>
                      <a:cubicBezTo>
                        <a:pt x="32472" y="5143"/>
                        <a:pt x="32170" y="5445"/>
                        <a:pt x="31868" y="5445"/>
                      </a:cubicBezTo>
                      <a:cubicBezTo>
                        <a:pt x="30358" y="5747"/>
                        <a:pt x="25827" y="6653"/>
                        <a:pt x="22504" y="9976"/>
                      </a:cubicBezTo>
                      <a:cubicBezTo>
                        <a:pt x="22202" y="10278"/>
                        <a:pt x="21598" y="10580"/>
                        <a:pt x="20994" y="10580"/>
                      </a:cubicBezTo>
                      <a:cubicBezTo>
                        <a:pt x="20390" y="10580"/>
                        <a:pt x="19785" y="10882"/>
                        <a:pt x="20692" y="12393"/>
                      </a:cubicBezTo>
                      <a:cubicBezTo>
                        <a:pt x="22202" y="13903"/>
                        <a:pt x="21296" y="15111"/>
                        <a:pt x="24316" y="160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7" name="任意多边形: 形状 66">
                  <a:extLst>
                    <a:ext uri="{FF2B5EF4-FFF2-40B4-BE49-F238E27FC236}">
                      <a16:creationId xmlns:a16="http://schemas.microsoft.com/office/drawing/2014/main" id="{DE0D4419-2CE1-42C9-B835-91A30144D879}"/>
                    </a:ext>
                  </a:extLst>
                </p:cNvPr>
                <p:cNvSpPr/>
                <p:nvPr/>
              </p:nvSpPr>
              <p:spPr>
                <a:xfrm>
                  <a:off x="2942835" y="4056665"/>
                  <a:ext cx="167088" cy="198915"/>
                </a:xfrm>
                <a:custGeom>
                  <a:avLst/>
                  <a:gdLst>
                    <a:gd name="connsiteX0" fmla="*/ 11554 w 63434"/>
                    <a:gd name="connsiteY0" fmla="*/ 4117 h 75516"/>
                    <a:gd name="connsiteX1" fmla="*/ 6117 w 63434"/>
                    <a:gd name="connsiteY1" fmla="*/ 7439 h 75516"/>
                    <a:gd name="connsiteX2" fmla="*/ 6117 w 63434"/>
                    <a:gd name="connsiteY2" fmla="*/ 9252 h 75516"/>
                    <a:gd name="connsiteX3" fmla="*/ 13366 w 63434"/>
                    <a:gd name="connsiteY3" fmla="*/ 31001 h 75516"/>
                    <a:gd name="connsiteX4" fmla="*/ 13366 w 63434"/>
                    <a:gd name="connsiteY4" fmla="*/ 32813 h 75516"/>
                    <a:gd name="connsiteX5" fmla="*/ 3700 w 63434"/>
                    <a:gd name="connsiteY5" fmla="*/ 44594 h 75516"/>
                    <a:gd name="connsiteX6" fmla="*/ 3398 w 63434"/>
                    <a:gd name="connsiteY6" fmla="*/ 45500 h 75516"/>
                    <a:gd name="connsiteX7" fmla="*/ 14877 w 63434"/>
                    <a:gd name="connsiteY7" fmla="*/ 43687 h 75516"/>
                    <a:gd name="connsiteX8" fmla="*/ 15179 w 63434"/>
                    <a:gd name="connsiteY8" fmla="*/ 43687 h 75516"/>
                    <a:gd name="connsiteX9" fmla="*/ 13669 w 63434"/>
                    <a:gd name="connsiteY9" fmla="*/ 61509 h 75516"/>
                    <a:gd name="connsiteX10" fmla="*/ 2492 w 63434"/>
                    <a:gd name="connsiteY10" fmla="*/ 69665 h 75516"/>
                    <a:gd name="connsiteX11" fmla="*/ 2492 w 63434"/>
                    <a:gd name="connsiteY11" fmla="*/ 70269 h 75516"/>
                    <a:gd name="connsiteX12" fmla="*/ 6419 w 63434"/>
                    <a:gd name="connsiteY12" fmla="*/ 71780 h 75516"/>
                    <a:gd name="connsiteX13" fmla="*/ 7023 w 63434"/>
                    <a:gd name="connsiteY13" fmla="*/ 72384 h 75516"/>
                    <a:gd name="connsiteX14" fmla="*/ 7325 w 63434"/>
                    <a:gd name="connsiteY14" fmla="*/ 73290 h 75516"/>
                    <a:gd name="connsiteX15" fmla="*/ 8835 w 63434"/>
                    <a:gd name="connsiteY15" fmla="*/ 74498 h 75516"/>
                    <a:gd name="connsiteX16" fmla="*/ 16085 w 63434"/>
                    <a:gd name="connsiteY16" fmla="*/ 71478 h 75516"/>
                    <a:gd name="connsiteX17" fmla="*/ 16689 w 63434"/>
                    <a:gd name="connsiteY17" fmla="*/ 70873 h 75516"/>
                    <a:gd name="connsiteX18" fmla="*/ 21824 w 63434"/>
                    <a:gd name="connsiteY18" fmla="*/ 63624 h 75516"/>
                    <a:gd name="connsiteX19" fmla="*/ 22126 w 63434"/>
                    <a:gd name="connsiteY19" fmla="*/ 61509 h 75516"/>
                    <a:gd name="connsiteX20" fmla="*/ 23335 w 63434"/>
                    <a:gd name="connsiteY20" fmla="*/ 53051 h 75516"/>
                    <a:gd name="connsiteX21" fmla="*/ 23033 w 63434"/>
                    <a:gd name="connsiteY21" fmla="*/ 50635 h 75516"/>
                    <a:gd name="connsiteX22" fmla="*/ 24241 w 63434"/>
                    <a:gd name="connsiteY22" fmla="*/ 50031 h 75516"/>
                    <a:gd name="connsiteX23" fmla="*/ 26355 w 63434"/>
                    <a:gd name="connsiteY23" fmla="*/ 51541 h 75516"/>
                    <a:gd name="connsiteX24" fmla="*/ 28772 w 63434"/>
                    <a:gd name="connsiteY24" fmla="*/ 52145 h 75516"/>
                    <a:gd name="connsiteX25" fmla="*/ 34209 w 63434"/>
                    <a:gd name="connsiteY25" fmla="*/ 53656 h 75516"/>
                    <a:gd name="connsiteX26" fmla="*/ 34813 w 63434"/>
                    <a:gd name="connsiteY26" fmla="*/ 53656 h 75516"/>
                    <a:gd name="connsiteX27" fmla="*/ 38740 w 63434"/>
                    <a:gd name="connsiteY27" fmla="*/ 54864 h 75516"/>
                    <a:gd name="connsiteX28" fmla="*/ 39344 w 63434"/>
                    <a:gd name="connsiteY28" fmla="*/ 54864 h 75516"/>
                    <a:gd name="connsiteX29" fmla="*/ 55958 w 63434"/>
                    <a:gd name="connsiteY29" fmla="*/ 45500 h 75516"/>
                    <a:gd name="connsiteX30" fmla="*/ 56260 w 63434"/>
                    <a:gd name="connsiteY30" fmla="*/ 44896 h 75516"/>
                    <a:gd name="connsiteX31" fmla="*/ 56562 w 63434"/>
                    <a:gd name="connsiteY31" fmla="*/ 44292 h 75516"/>
                    <a:gd name="connsiteX32" fmla="*/ 61697 w 63434"/>
                    <a:gd name="connsiteY32" fmla="*/ 35834 h 75516"/>
                    <a:gd name="connsiteX33" fmla="*/ 56864 w 63434"/>
                    <a:gd name="connsiteY33" fmla="*/ 35834 h 75516"/>
                    <a:gd name="connsiteX34" fmla="*/ 56562 w 63434"/>
                    <a:gd name="connsiteY34" fmla="*/ 35834 h 75516"/>
                    <a:gd name="connsiteX35" fmla="*/ 51125 w 63434"/>
                    <a:gd name="connsiteY35" fmla="*/ 37948 h 75516"/>
                    <a:gd name="connsiteX36" fmla="*/ 43875 w 63434"/>
                    <a:gd name="connsiteY36" fmla="*/ 40063 h 75516"/>
                    <a:gd name="connsiteX37" fmla="*/ 43573 w 63434"/>
                    <a:gd name="connsiteY37" fmla="*/ 40063 h 75516"/>
                    <a:gd name="connsiteX38" fmla="*/ 40250 w 63434"/>
                    <a:gd name="connsiteY38" fmla="*/ 41271 h 75516"/>
                    <a:gd name="connsiteX39" fmla="*/ 39344 w 63434"/>
                    <a:gd name="connsiteY39" fmla="*/ 41271 h 75516"/>
                    <a:gd name="connsiteX40" fmla="*/ 23637 w 63434"/>
                    <a:gd name="connsiteY40" fmla="*/ 37948 h 75516"/>
                    <a:gd name="connsiteX41" fmla="*/ 22429 w 63434"/>
                    <a:gd name="connsiteY41" fmla="*/ 37344 h 75516"/>
                    <a:gd name="connsiteX42" fmla="*/ 23637 w 63434"/>
                    <a:gd name="connsiteY42" fmla="*/ 34021 h 75516"/>
                    <a:gd name="connsiteX43" fmla="*/ 32397 w 63434"/>
                    <a:gd name="connsiteY43" fmla="*/ 25563 h 75516"/>
                    <a:gd name="connsiteX44" fmla="*/ 34209 w 63434"/>
                    <a:gd name="connsiteY44" fmla="*/ 22543 h 75516"/>
                    <a:gd name="connsiteX45" fmla="*/ 33907 w 63434"/>
                    <a:gd name="connsiteY45" fmla="*/ 17408 h 75516"/>
                    <a:gd name="connsiteX46" fmla="*/ 26657 w 63434"/>
                    <a:gd name="connsiteY46" fmla="*/ 18314 h 75516"/>
                    <a:gd name="connsiteX47" fmla="*/ 19408 w 63434"/>
                    <a:gd name="connsiteY47" fmla="*/ 25563 h 75516"/>
                    <a:gd name="connsiteX48" fmla="*/ 19106 w 63434"/>
                    <a:gd name="connsiteY48" fmla="*/ 25563 h 75516"/>
                    <a:gd name="connsiteX49" fmla="*/ 17293 w 63434"/>
                    <a:gd name="connsiteY49" fmla="*/ 22241 h 75516"/>
                    <a:gd name="connsiteX50" fmla="*/ 16991 w 63434"/>
                    <a:gd name="connsiteY50" fmla="*/ 21334 h 75516"/>
                    <a:gd name="connsiteX51" fmla="*/ 15783 w 63434"/>
                    <a:gd name="connsiteY51" fmla="*/ 12574 h 75516"/>
                    <a:gd name="connsiteX52" fmla="*/ 15481 w 63434"/>
                    <a:gd name="connsiteY52" fmla="*/ 11970 h 75516"/>
                    <a:gd name="connsiteX53" fmla="*/ 13971 w 63434"/>
                    <a:gd name="connsiteY53" fmla="*/ 8950 h 75516"/>
                    <a:gd name="connsiteX54" fmla="*/ 13366 w 63434"/>
                    <a:gd name="connsiteY54" fmla="*/ 4117 h 75516"/>
                    <a:gd name="connsiteX55" fmla="*/ 12762 w 63434"/>
                    <a:gd name="connsiteY55" fmla="*/ 3815 h 75516"/>
                    <a:gd name="connsiteX56" fmla="*/ 11554 w 63434"/>
                    <a:gd name="connsiteY56" fmla="*/ 4117 h 7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63434" h="75516">
                      <a:moveTo>
                        <a:pt x="11554" y="4117"/>
                      </a:moveTo>
                      <a:cubicBezTo>
                        <a:pt x="10346" y="2606"/>
                        <a:pt x="6721" y="-414"/>
                        <a:pt x="6117" y="7439"/>
                      </a:cubicBezTo>
                      <a:cubicBezTo>
                        <a:pt x="6117" y="8043"/>
                        <a:pt x="6117" y="8648"/>
                        <a:pt x="6117" y="9252"/>
                      </a:cubicBezTo>
                      <a:cubicBezTo>
                        <a:pt x="6721" y="12272"/>
                        <a:pt x="8533" y="22241"/>
                        <a:pt x="13366" y="31001"/>
                      </a:cubicBezTo>
                      <a:cubicBezTo>
                        <a:pt x="13669" y="31605"/>
                        <a:pt x="13669" y="32209"/>
                        <a:pt x="13366" y="32813"/>
                      </a:cubicBezTo>
                      <a:cubicBezTo>
                        <a:pt x="12460" y="34625"/>
                        <a:pt x="10044" y="38552"/>
                        <a:pt x="3700" y="44594"/>
                      </a:cubicBezTo>
                      <a:cubicBezTo>
                        <a:pt x="3398" y="44896"/>
                        <a:pt x="3398" y="45198"/>
                        <a:pt x="3398" y="45500"/>
                      </a:cubicBezTo>
                      <a:cubicBezTo>
                        <a:pt x="4002" y="46708"/>
                        <a:pt x="5815" y="49125"/>
                        <a:pt x="14877" y="43687"/>
                      </a:cubicBezTo>
                      <a:cubicBezTo>
                        <a:pt x="14877" y="43687"/>
                        <a:pt x="15179" y="43687"/>
                        <a:pt x="15179" y="43687"/>
                      </a:cubicBezTo>
                      <a:cubicBezTo>
                        <a:pt x="15481" y="45500"/>
                        <a:pt x="17595" y="56978"/>
                        <a:pt x="13669" y="61509"/>
                      </a:cubicBezTo>
                      <a:cubicBezTo>
                        <a:pt x="10044" y="65738"/>
                        <a:pt x="4607" y="68759"/>
                        <a:pt x="2492" y="69665"/>
                      </a:cubicBezTo>
                      <a:cubicBezTo>
                        <a:pt x="2190" y="69665"/>
                        <a:pt x="2190" y="70269"/>
                        <a:pt x="2492" y="70269"/>
                      </a:cubicBezTo>
                      <a:lnTo>
                        <a:pt x="6419" y="71780"/>
                      </a:lnTo>
                      <a:cubicBezTo>
                        <a:pt x="6721" y="71780"/>
                        <a:pt x="7023" y="72082"/>
                        <a:pt x="7023" y="72384"/>
                      </a:cubicBezTo>
                      <a:lnTo>
                        <a:pt x="7325" y="73290"/>
                      </a:lnTo>
                      <a:cubicBezTo>
                        <a:pt x="7627" y="73894"/>
                        <a:pt x="8231" y="74498"/>
                        <a:pt x="8835" y="74498"/>
                      </a:cubicBezTo>
                      <a:cubicBezTo>
                        <a:pt x="10346" y="74800"/>
                        <a:pt x="13366" y="74498"/>
                        <a:pt x="16085" y="71478"/>
                      </a:cubicBezTo>
                      <a:cubicBezTo>
                        <a:pt x="16387" y="71176"/>
                        <a:pt x="16387" y="70873"/>
                        <a:pt x="16689" y="70873"/>
                      </a:cubicBezTo>
                      <a:cubicBezTo>
                        <a:pt x="17897" y="69967"/>
                        <a:pt x="22126" y="66947"/>
                        <a:pt x="21824" y="63624"/>
                      </a:cubicBezTo>
                      <a:cubicBezTo>
                        <a:pt x="21824" y="63020"/>
                        <a:pt x="21824" y="62113"/>
                        <a:pt x="22126" y="61509"/>
                      </a:cubicBezTo>
                      <a:cubicBezTo>
                        <a:pt x="23033" y="59697"/>
                        <a:pt x="24543" y="55770"/>
                        <a:pt x="23335" y="53051"/>
                      </a:cubicBezTo>
                      <a:cubicBezTo>
                        <a:pt x="23335" y="53051"/>
                        <a:pt x="22731" y="51239"/>
                        <a:pt x="23033" y="50635"/>
                      </a:cubicBezTo>
                      <a:cubicBezTo>
                        <a:pt x="23033" y="50635"/>
                        <a:pt x="23637" y="49427"/>
                        <a:pt x="24241" y="50031"/>
                      </a:cubicBezTo>
                      <a:cubicBezTo>
                        <a:pt x="24845" y="50635"/>
                        <a:pt x="26053" y="51541"/>
                        <a:pt x="26355" y="51541"/>
                      </a:cubicBezTo>
                      <a:cubicBezTo>
                        <a:pt x="26657" y="51843"/>
                        <a:pt x="28168" y="51843"/>
                        <a:pt x="28772" y="52145"/>
                      </a:cubicBezTo>
                      <a:cubicBezTo>
                        <a:pt x="29376" y="52447"/>
                        <a:pt x="30584" y="54260"/>
                        <a:pt x="34209" y="53656"/>
                      </a:cubicBezTo>
                      <a:cubicBezTo>
                        <a:pt x="34511" y="53656"/>
                        <a:pt x="34813" y="53656"/>
                        <a:pt x="34813" y="53656"/>
                      </a:cubicBezTo>
                      <a:cubicBezTo>
                        <a:pt x="35719" y="53958"/>
                        <a:pt x="37532" y="54260"/>
                        <a:pt x="38740" y="54864"/>
                      </a:cubicBezTo>
                      <a:cubicBezTo>
                        <a:pt x="39042" y="54864"/>
                        <a:pt x="39042" y="54864"/>
                        <a:pt x="39344" y="54864"/>
                      </a:cubicBezTo>
                      <a:lnTo>
                        <a:pt x="55958" y="45500"/>
                      </a:lnTo>
                      <a:cubicBezTo>
                        <a:pt x="56260" y="45500"/>
                        <a:pt x="56260" y="45198"/>
                        <a:pt x="56260" y="44896"/>
                      </a:cubicBezTo>
                      <a:cubicBezTo>
                        <a:pt x="56260" y="44594"/>
                        <a:pt x="56260" y="44292"/>
                        <a:pt x="56562" y="44292"/>
                      </a:cubicBezTo>
                      <a:cubicBezTo>
                        <a:pt x="56864" y="43989"/>
                        <a:pt x="61999" y="37344"/>
                        <a:pt x="61697" y="35834"/>
                      </a:cubicBezTo>
                      <a:cubicBezTo>
                        <a:pt x="61697" y="34625"/>
                        <a:pt x="57770" y="35532"/>
                        <a:pt x="56864" y="35834"/>
                      </a:cubicBezTo>
                      <a:cubicBezTo>
                        <a:pt x="56864" y="35834"/>
                        <a:pt x="56562" y="35834"/>
                        <a:pt x="56562" y="35834"/>
                      </a:cubicBezTo>
                      <a:cubicBezTo>
                        <a:pt x="55958" y="36136"/>
                        <a:pt x="53541" y="37646"/>
                        <a:pt x="51125" y="37948"/>
                      </a:cubicBezTo>
                      <a:cubicBezTo>
                        <a:pt x="48406" y="38250"/>
                        <a:pt x="44781" y="39761"/>
                        <a:pt x="43875" y="40063"/>
                      </a:cubicBezTo>
                      <a:cubicBezTo>
                        <a:pt x="43875" y="40063"/>
                        <a:pt x="43875" y="40063"/>
                        <a:pt x="43573" y="40063"/>
                      </a:cubicBezTo>
                      <a:lnTo>
                        <a:pt x="40250" y="41271"/>
                      </a:lnTo>
                      <a:cubicBezTo>
                        <a:pt x="39948" y="41271"/>
                        <a:pt x="39646" y="41271"/>
                        <a:pt x="39344" y="41271"/>
                      </a:cubicBezTo>
                      <a:lnTo>
                        <a:pt x="23637" y="37948"/>
                      </a:lnTo>
                      <a:cubicBezTo>
                        <a:pt x="23033" y="37948"/>
                        <a:pt x="22731" y="37646"/>
                        <a:pt x="22429" y="37344"/>
                      </a:cubicBezTo>
                      <a:cubicBezTo>
                        <a:pt x="21824" y="36740"/>
                        <a:pt x="21824" y="35532"/>
                        <a:pt x="23637" y="34021"/>
                      </a:cubicBezTo>
                      <a:cubicBezTo>
                        <a:pt x="26053" y="32209"/>
                        <a:pt x="30282" y="27678"/>
                        <a:pt x="32397" y="25563"/>
                      </a:cubicBezTo>
                      <a:cubicBezTo>
                        <a:pt x="33303" y="24657"/>
                        <a:pt x="33907" y="23751"/>
                        <a:pt x="34209" y="22543"/>
                      </a:cubicBezTo>
                      <a:cubicBezTo>
                        <a:pt x="34511" y="20730"/>
                        <a:pt x="35115" y="18616"/>
                        <a:pt x="33907" y="17408"/>
                      </a:cubicBezTo>
                      <a:cubicBezTo>
                        <a:pt x="31793" y="15595"/>
                        <a:pt x="29074" y="14689"/>
                        <a:pt x="26657" y="18314"/>
                      </a:cubicBezTo>
                      <a:cubicBezTo>
                        <a:pt x="24543" y="21334"/>
                        <a:pt x="20314" y="24657"/>
                        <a:pt x="19408" y="25563"/>
                      </a:cubicBezTo>
                      <a:cubicBezTo>
                        <a:pt x="19408" y="25563"/>
                        <a:pt x="19106" y="25563"/>
                        <a:pt x="19106" y="25563"/>
                      </a:cubicBezTo>
                      <a:lnTo>
                        <a:pt x="17293" y="22241"/>
                      </a:lnTo>
                      <a:cubicBezTo>
                        <a:pt x="16991" y="21939"/>
                        <a:pt x="16991" y="21636"/>
                        <a:pt x="16991" y="21334"/>
                      </a:cubicBezTo>
                      <a:cubicBezTo>
                        <a:pt x="16991" y="19824"/>
                        <a:pt x="16991" y="15897"/>
                        <a:pt x="15783" y="12574"/>
                      </a:cubicBezTo>
                      <a:cubicBezTo>
                        <a:pt x="15783" y="12272"/>
                        <a:pt x="15481" y="12272"/>
                        <a:pt x="15481" y="11970"/>
                      </a:cubicBezTo>
                      <a:cubicBezTo>
                        <a:pt x="15179" y="11366"/>
                        <a:pt x="14273" y="10460"/>
                        <a:pt x="13971" y="8950"/>
                      </a:cubicBezTo>
                      <a:cubicBezTo>
                        <a:pt x="13669" y="7137"/>
                        <a:pt x="14273" y="5023"/>
                        <a:pt x="13366" y="4117"/>
                      </a:cubicBezTo>
                      <a:cubicBezTo>
                        <a:pt x="13064" y="3815"/>
                        <a:pt x="12762" y="3512"/>
                        <a:pt x="12762" y="3815"/>
                      </a:cubicBezTo>
                      <a:cubicBezTo>
                        <a:pt x="12158" y="4419"/>
                        <a:pt x="11856" y="4419"/>
                        <a:pt x="11554" y="411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4CE1AA4D-5F27-4C88-A454-F48686A565F2}"/>
                    </a:ext>
                  </a:extLst>
                </p:cNvPr>
                <p:cNvSpPr/>
                <p:nvPr/>
              </p:nvSpPr>
              <p:spPr>
                <a:xfrm>
                  <a:off x="3158260" y="3857610"/>
                  <a:ext cx="159131" cy="198915"/>
                </a:xfrm>
                <a:custGeom>
                  <a:avLst/>
                  <a:gdLst>
                    <a:gd name="connsiteX0" fmla="*/ 7099 w 60413"/>
                    <a:gd name="connsiteY0" fmla="*/ 36491 h 75516"/>
                    <a:gd name="connsiteX1" fmla="*/ 11630 w 60413"/>
                    <a:gd name="connsiteY1" fmla="*/ 37397 h 75516"/>
                    <a:gd name="connsiteX2" fmla="*/ 11932 w 60413"/>
                    <a:gd name="connsiteY2" fmla="*/ 37699 h 75516"/>
                    <a:gd name="connsiteX3" fmla="*/ 13442 w 60413"/>
                    <a:gd name="connsiteY3" fmla="*/ 38907 h 75516"/>
                    <a:gd name="connsiteX4" fmla="*/ 13744 w 60413"/>
                    <a:gd name="connsiteY4" fmla="*/ 39512 h 75516"/>
                    <a:gd name="connsiteX5" fmla="*/ 14650 w 60413"/>
                    <a:gd name="connsiteY5" fmla="*/ 40418 h 75516"/>
                    <a:gd name="connsiteX6" fmla="*/ 16161 w 60413"/>
                    <a:gd name="connsiteY6" fmla="*/ 40418 h 75516"/>
                    <a:gd name="connsiteX7" fmla="*/ 15859 w 60413"/>
                    <a:gd name="connsiteY7" fmla="*/ 38605 h 75516"/>
                    <a:gd name="connsiteX8" fmla="*/ 8609 w 60413"/>
                    <a:gd name="connsiteY8" fmla="*/ 31658 h 75516"/>
                    <a:gd name="connsiteX9" fmla="*/ 7401 w 60413"/>
                    <a:gd name="connsiteY9" fmla="*/ 30752 h 75516"/>
                    <a:gd name="connsiteX10" fmla="*/ 4682 w 60413"/>
                    <a:gd name="connsiteY10" fmla="*/ 29845 h 75516"/>
                    <a:gd name="connsiteX11" fmla="*/ 4078 w 60413"/>
                    <a:gd name="connsiteY11" fmla="*/ 28637 h 75516"/>
                    <a:gd name="connsiteX12" fmla="*/ 4078 w 60413"/>
                    <a:gd name="connsiteY12" fmla="*/ 26221 h 75516"/>
                    <a:gd name="connsiteX13" fmla="*/ 4682 w 60413"/>
                    <a:gd name="connsiteY13" fmla="*/ 25012 h 75516"/>
                    <a:gd name="connsiteX14" fmla="*/ 4380 w 60413"/>
                    <a:gd name="connsiteY14" fmla="*/ 14742 h 75516"/>
                    <a:gd name="connsiteX15" fmla="*/ 3172 w 60413"/>
                    <a:gd name="connsiteY15" fmla="*/ 12628 h 75516"/>
                    <a:gd name="connsiteX16" fmla="*/ 2266 w 60413"/>
                    <a:gd name="connsiteY16" fmla="*/ 9607 h 75516"/>
                    <a:gd name="connsiteX17" fmla="*/ 2568 w 60413"/>
                    <a:gd name="connsiteY17" fmla="*/ 8701 h 75516"/>
                    <a:gd name="connsiteX18" fmla="*/ 5890 w 60413"/>
                    <a:gd name="connsiteY18" fmla="*/ 7795 h 75516"/>
                    <a:gd name="connsiteX19" fmla="*/ 7099 w 60413"/>
                    <a:gd name="connsiteY19" fmla="*/ 8097 h 75516"/>
                    <a:gd name="connsiteX20" fmla="*/ 8307 w 60413"/>
                    <a:gd name="connsiteY20" fmla="*/ 7190 h 75516"/>
                    <a:gd name="connsiteX21" fmla="*/ 10723 w 60413"/>
                    <a:gd name="connsiteY21" fmla="*/ 6284 h 75516"/>
                    <a:gd name="connsiteX22" fmla="*/ 11630 w 60413"/>
                    <a:gd name="connsiteY22" fmla="*/ 7190 h 75516"/>
                    <a:gd name="connsiteX23" fmla="*/ 12234 w 60413"/>
                    <a:gd name="connsiteY23" fmla="*/ 13836 h 75516"/>
                    <a:gd name="connsiteX24" fmla="*/ 12838 w 60413"/>
                    <a:gd name="connsiteY24" fmla="*/ 15346 h 75516"/>
                    <a:gd name="connsiteX25" fmla="*/ 14952 w 60413"/>
                    <a:gd name="connsiteY25" fmla="*/ 14440 h 75516"/>
                    <a:gd name="connsiteX26" fmla="*/ 14952 w 60413"/>
                    <a:gd name="connsiteY26" fmla="*/ 13534 h 75516"/>
                    <a:gd name="connsiteX27" fmla="*/ 14348 w 60413"/>
                    <a:gd name="connsiteY27" fmla="*/ 7190 h 75516"/>
                    <a:gd name="connsiteX28" fmla="*/ 15254 w 60413"/>
                    <a:gd name="connsiteY28" fmla="*/ 4472 h 75516"/>
                    <a:gd name="connsiteX29" fmla="*/ 18577 w 60413"/>
                    <a:gd name="connsiteY29" fmla="*/ 2357 h 75516"/>
                    <a:gd name="connsiteX30" fmla="*/ 25525 w 60413"/>
                    <a:gd name="connsiteY30" fmla="*/ 9909 h 75516"/>
                    <a:gd name="connsiteX31" fmla="*/ 27035 w 60413"/>
                    <a:gd name="connsiteY31" fmla="*/ 12023 h 75516"/>
                    <a:gd name="connsiteX32" fmla="*/ 28243 w 60413"/>
                    <a:gd name="connsiteY32" fmla="*/ 13232 h 75516"/>
                    <a:gd name="connsiteX33" fmla="*/ 29754 w 60413"/>
                    <a:gd name="connsiteY33" fmla="*/ 13232 h 75516"/>
                    <a:gd name="connsiteX34" fmla="*/ 30962 w 60413"/>
                    <a:gd name="connsiteY34" fmla="*/ 12326 h 75516"/>
                    <a:gd name="connsiteX35" fmla="*/ 33076 w 60413"/>
                    <a:gd name="connsiteY35" fmla="*/ 10513 h 75516"/>
                    <a:gd name="connsiteX36" fmla="*/ 35493 w 60413"/>
                    <a:gd name="connsiteY36" fmla="*/ 8399 h 75516"/>
                    <a:gd name="connsiteX37" fmla="*/ 39118 w 60413"/>
                    <a:gd name="connsiteY37" fmla="*/ 6888 h 75516"/>
                    <a:gd name="connsiteX38" fmla="*/ 43045 w 60413"/>
                    <a:gd name="connsiteY38" fmla="*/ 7492 h 75516"/>
                    <a:gd name="connsiteX39" fmla="*/ 47576 w 60413"/>
                    <a:gd name="connsiteY39" fmla="*/ 12023 h 75516"/>
                    <a:gd name="connsiteX40" fmla="*/ 42743 w 60413"/>
                    <a:gd name="connsiteY40" fmla="*/ 31054 h 75516"/>
                    <a:gd name="connsiteX41" fmla="*/ 45763 w 60413"/>
                    <a:gd name="connsiteY41" fmla="*/ 30752 h 75516"/>
                    <a:gd name="connsiteX42" fmla="*/ 46669 w 60413"/>
                    <a:gd name="connsiteY42" fmla="*/ 29845 h 75516"/>
                    <a:gd name="connsiteX43" fmla="*/ 48784 w 60413"/>
                    <a:gd name="connsiteY43" fmla="*/ 28939 h 75516"/>
                    <a:gd name="connsiteX44" fmla="*/ 50898 w 60413"/>
                    <a:gd name="connsiteY44" fmla="*/ 29241 h 75516"/>
                    <a:gd name="connsiteX45" fmla="*/ 53919 w 60413"/>
                    <a:gd name="connsiteY45" fmla="*/ 31054 h 75516"/>
                    <a:gd name="connsiteX46" fmla="*/ 52409 w 60413"/>
                    <a:gd name="connsiteY46" fmla="*/ 37397 h 75516"/>
                    <a:gd name="connsiteX47" fmla="*/ 53919 w 60413"/>
                    <a:gd name="connsiteY47" fmla="*/ 41928 h 75516"/>
                    <a:gd name="connsiteX48" fmla="*/ 55429 w 60413"/>
                    <a:gd name="connsiteY48" fmla="*/ 42532 h 75516"/>
                    <a:gd name="connsiteX49" fmla="*/ 58450 w 60413"/>
                    <a:gd name="connsiteY49" fmla="*/ 48876 h 75516"/>
                    <a:gd name="connsiteX50" fmla="*/ 58148 w 60413"/>
                    <a:gd name="connsiteY50" fmla="*/ 54917 h 75516"/>
                    <a:gd name="connsiteX51" fmla="*/ 56034 w 60413"/>
                    <a:gd name="connsiteY51" fmla="*/ 60052 h 75516"/>
                    <a:gd name="connsiteX52" fmla="*/ 52107 w 60413"/>
                    <a:gd name="connsiteY52" fmla="*/ 63375 h 75516"/>
                    <a:gd name="connsiteX53" fmla="*/ 49086 w 60413"/>
                    <a:gd name="connsiteY53" fmla="*/ 64885 h 75516"/>
                    <a:gd name="connsiteX54" fmla="*/ 46367 w 60413"/>
                    <a:gd name="connsiteY54" fmla="*/ 66094 h 75516"/>
                    <a:gd name="connsiteX55" fmla="*/ 39722 w 60413"/>
                    <a:gd name="connsiteY55" fmla="*/ 66698 h 75516"/>
                    <a:gd name="connsiteX56" fmla="*/ 33681 w 60413"/>
                    <a:gd name="connsiteY56" fmla="*/ 60958 h 75516"/>
                    <a:gd name="connsiteX57" fmla="*/ 33378 w 60413"/>
                    <a:gd name="connsiteY57" fmla="*/ 59750 h 75516"/>
                    <a:gd name="connsiteX58" fmla="*/ 33983 w 60413"/>
                    <a:gd name="connsiteY58" fmla="*/ 56729 h 75516"/>
                    <a:gd name="connsiteX59" fmla="*/ 34889 w 60413"/>
                    <a:gd name="connsiteY59" fmla="*/ 54917 h 75516"/>
                    <a:gd name="connsiteX60" fmla="*/ 35191 w 60413"/>
                    <a:gd name="connsiteY60" fmla="*/ 54011 h 75516"/>
                    <a:gd name="connsiteX61" fmla="*/ 35493 w 60413"/>
                    <a:gd name="connsiteY61" fmla="*/ 51292 h 75516"/>
                    <a:gd name="connsiteX62" fmla="*/ 32170 w 60413"/>
                    <a:gd name="connsiteY62" fmla="*/ 45553 h 75516"/>
                    <a:gd name="connsiteX63" fmla="*/ 27639 w 60413"/>
                    <a:gd name="connsiteY63" fmla="*/ 45553 h 75516"/>
                    <a:gd name="connsiteX64" fmla="*/ 26733 w 60413"/>
                    <a:gd name="connsiteY64" fmla="*/ 45251 h 75516"/>
                    <a:gd name="connsiteX65" fmla="*/ 24619 w 60413"/>
                    <a:gd name="connsiteY65" fmla="*/ 45855 h 75516"/>
                    <a:gd name="connsiteX66" fmla="*/ 21900 w 60413"/>
                    <a:gd name="connsiteY66" fmla="*/ 48876 h 75516"/>
                    <a:gd name="connsiteX67" fmla="*/ 21296 w 60413"/>
                    <a:gd name="connsiteY67" fmla="*/ 51292 h 75516"/>
                    <a:gd name="connsiteX68" fmla="*/ 20692 w 60413"/>
                    <a:gd name="connsiteY68" fmla="*/ 53407 h 75516"/>
                    <a:gd name="connsiteX69" fmla="*/ 21900 w 60413"/>
                    <a:gd name="connsiteY69" fmla="*/ 60958 h 75516"/>
                    <a:gd name="connsiteX70" fmla="*/ 25223 w 60413"/>
                    <a:gd name="connsiteY70" fmla="*/ 64885 h 75516"/>
                    <a:gd name="connsiteX71" fmla="*/ 27337 w 60413"/>
                    <a:gd name="connsiteY71" fmla="*/ 66698 h 75516"/>
                    <a:gd name="connsiteX72" fmla="*/ 29754 w 60413"/>
                    <a:gd name="connsiteY72" fmla="*/ 69114 h 75516"/>
                    <a:gd name="connsiteX73" fmla="*/ 30962 w 60413"/>
                    <a:gd name="connsiteY73" fmla="*/ 69718 h 75516"/>
                    <a:gd name="connsiteX74" fmla="*/ 33076 w 60413"/>
                    <a:gd name="connsiteY74" fmla="*/ 72739 h 75516"/>
                    <a:gd name="connsiteX75" fmla="*/ 30358 w 60413"/>
                    <a:gd name="connsiteY75" fmla="*/ 74551 h 75516"/>
                    <a:gd name="connsiteX76" fmla="*/ 29452 w 60413"/>
                    <a:gd name="connsiteY76" fmla="*/ 74853 h 75516"/>
                    <a:gd name="connsiteX77" fmla="*/ 22504 w 60413"/>
                    <a:gd name="connsiteY77" fmla="*/ 72739 h 75516"/>
                    <a:gd name="connsiteX78" fmla="*/ 22202 w 60413"/>
                    <a:gd name="connsiteY78" fmla="*/ 72739 h 75516"/>
                    <a:gd name="connsiteX79" fmla="*/ 20390 w 60413"/>
                    <a:gd name="connsiteY79" fmla="*/ 71229 h 75516"/>
                    <a:gd name="connsiteX80" fmla="*/ 14650 w 60413"/>
                    <a:gd name="connsiteY80" fmla="*/ 64281 h 75516"/>
                    <a:gd name="connsiteX81" fmla="*/ 12536 w 60413"/>
                    <a:gd name="connsiteY81" fmla="*/ 62771 h 75516"/>
                    <a:gd name="connsiteX82" fmla="*/ 12838 w 60413"/>
                    <a:gd name="connsiteY82" fmla="*/ 62167 h 75516"/>
                    <a:gd name="connsiteX83" fmla="*/ 15556 w 60413"/>
                    <a:gd name="connsiteY83" fmla="*/ 60354 h 75516"/>
                    <a:gd name="connsiteX84" fmla="*/ 15859 w 60413"/>
                    <a:gd name="connsiteY84" fmla="*/ 60052 h 75516"/>
                    <a:gd name="connsiteX85" fmla="*/ 16463 w 60413"/>
                    <a:gd name="connsiteY85" fmla="*/ 57938 h 75516"/>
                    <a:gd name="connsiteX86" fmla="*/ 15556 w 60413"/>
                    <a:gd name="connsiteY86" fmla="*/ 47667 h 75516"/>
                    <a:gd name="connsiteX87" fmla="*/ 15254 w 60413"/>
                    <a:gd name="connsiteY87" fmla="*/ 47063 h 75516"/>
                    <a:gd name="connsiteX88" fmla="*/ 14650 w 60413"/>
                    <a:gd name="connsiteY88" fmla="*/ 46459 h 75516"/>
                    <a:gd name="connsiteX89" fmla="*/ 11328 w 60413"/>
                    <a:gd name="connsiteY89" fmla="*/ 43741 h 75516"/>
                    <a:gd name="connsiteX90" fmla="*/ 10421 w 60413"/>
                    <a:gd name="connsiteY90" fmla="*/ 42834 h 75516"/>
                    <a:gd name="connsiteX91" fmla="*/ 7099 w 60413"/>
                    <a:gd name="connsiteY91" fmla="*/ 36491 h 75516"/>
                    <a:gd name="connsiteX92" fmla="*/ 41836 w 60413"/>
                    <a:gd name="connsiteY92" fmla="*/ 57032 h 75516"/>
                    <a:gd name="connsiteX93" fmla="*/ 41836 w 60413"/>
                    <a:gd name="connsiteY93" fmla="*/ 57636 h 75516"/>
                    <a:gd name="connsiteX94" fmla="*/ 42138 w 60413"/>
                    <a:gd name="connsiteY94" fmla="*/ 59146 h 75516"/>
                    <a:gd name="connsiteX95" fmla="*/ 42440 w 60413"/>
                    <a:gd name="connsiteY95" fmla="*/ 60656 h 75516"/>
                    <a:gd name="connsiteX96" fmla="*/ 44253 w 60413"/>
                    <a:gd name="connsiteY96" fmla="*/ 59750 h 75516"/>
                    <a:gd name="connsiteX97" fmla="*/ 47878 w 60413"/>
                    <a:gd name="connsiteY97" fmla="*/ 58542 h 75516"/>
                    <a:gd name="connsiteX98" fmla="*/ 51805 w 60413"/>
                    <a:gd name="connsiteY98" fmla="*/ 53105 h 75516"/>
                    <a:gd name="connsiteX99" fmla="*/ 51503 w 60413"/>
                    <a:gd name="connsiteY99" fmla="*/ 49782 h 75516"/>
                    <a:gd name="connsiteX100" fmla="*/ 51503 w 60413"/>
                    <a:gd name="connsiteY100" fmla="*/ 48876 h 75516"/>
                    <a:gd name="connsiteX101" fmla="*/ 49086 w 60413"/>
                    <a:gd name="connsiteY101" fmla="*/ 47063 h 75516"/>
                    <a:gd name="connsiteX102" fmla="*/ 46065 w 60413"/>
                    <a:gd name="connsiteY102" fmla="*/ 46761 h 75516"/>
                    <a:gd name="connsiteX103" fmla="*/ 45461 w 60413"/>
                    <a:gd name="connsiteY103" fmla="*/ 47063 h 75516"/>
                    <a:gd name="connsiteX104" fmla="*/ 44857 w 60413"/>
                    <a:gd name="connsiteY104" fmla="*/ 49480 h 75516"/>
                    <a:gd name="connsiteX105" fmla="*/ 42440 w 60413"/>
                    <a:gd name="connsiteY105" fmla="*/ 56125 h 75516"/>
                    <a:gd name="connsiteX106" fmla="*/ 41836 w 60413"/>
                    <a:gd name="connsiteY106" fmla="*/ 57032 h 75516"/>
                    <a:gd name="connsiteX107" fmla="*/ 30358 w 60413"/>
                    <a:gd name="connsiteY107" fmla="*/ 27731 h 75516"/>
                    <a:gd name="connsiteX108" fmla="*/ 29150 w 60413"/>
                    <a:gd name="connsiteY108" fmla="*/ 27429 h 75516"/>
                    <a:gd name="connsiteX109" fmla="*/ 27035 w 60413"/>
                    <a:gd name="connsiteY109" fmla="*/ 29241 h 75516"/>
                    <a:gd name="connsiteX110" fmla="*/ 28545 w 60413"/>
                    <a:gd name="connsiteY110" fmla="*/ 33470 h 75516"/>
                    <a:gd name="connsiteX111" fmla="*/ 30056 w 60413"/>
                    <a:gd name="connsiteY111" fmla="*/ 33168 h 75516"/>
                    <a:gd name="connsiteX112" fmla="*/ 31868 w 60413"/>
                    <a:gd name="connsiteY112" fmla="*/ 30752 h 75516"/>
                    <a:gd name="connsiteX113" fmla="*/ 36701 w 60413"/>
                    <a:gd name="connsiteY113" fmla="*/ 27127 h 75516"/>
                    <a:gd name="connsiteX114" fmla="*/ 40628 w 60413"/>
                    <a:gd name="connsiteY114" fmla="*/ 18065 h 75516"/>
                    <a:gd name="connsiteX115" fmla="*/ 33983 w 60413"/>
                    <a:gd name="connsiteY115" fmla="*/ 19877 h 75516"/>
                    <a:gd name="connsiteX116" fmla="*/ 30358 w 60413"/>
                    <a:gd name="connsiteY116" fmla="*/ 27731 h 75516"/>
                    <a:gd name="connsiteX117" fmla="*/ 21598 w 60413"/>
                    <a:gd name="connsiteY117" fmla="*/ 37397 h 75516"/>
                    <a:gd name="connsiteX118" fmla="*/ 23410 w 60413"/>
                    <a:gd name="connsiteY118" fmla="*/ 39512 h 75516"/>
                    <a:gd name="connsiteX119" fmla="*/ 25223 w 60413"/>
                    <a:gd name="connsiteY119" fmla="*/ 37095 h 75516"/>
                    <a:gd name="connsiteX120" fmla="*/ 24014 w 60413"/>
                    <a:gd name="connsiteY120" fmla="*/ 35283 h 75516"/>
                    <a:gd name="connsiteX121" fmla="*/ 21598 w 60413"/>
                    <a:gd name="connsiteY121" fmla="*/ 37397 h 75516"/>
                    <a:gd name="connsiteX122" fmla="*/ 20994 w 60413"/>
                    <a:gd name="connsiteY122" fmla="*/ 28939 h 75516"/>
                    <a:gd name="connsiteX123" fmla="*/ 20692 w 60413"/>
                    <a:gd name="connsiteY123" fmla="*/ 30450 h 75516"/>
                    <a:gd name="connsiteX124" fmla="*/ 21296 w 60413"/>
                    <a:gd name="connsiteY124" fmla="*/ 31054 h 75516"/>
                    <a:gd name="connsiteX125" fmla="*/ 22202 w 60413"/>
                    <a:gd name="connsiteY125" fmla="*/ 31054 h 75516"/>
                    <a:gd name="connsiteX126" fmla="*/ 23108 w 60413"/>
                    <a:gd name="connsiteY126" fmla="*/ 30450 h 75516"/>
                    <a:gd name="connsiteX127" fmla="*/ 23712 w 60413"/>
                    <a:gd name="connsiteY127" fmla="*/ 28033 h 75516"/>
                    <a:gd name="connsiteX128" fmla="*/ 22806 w 60413"/>
                    <a:gd name="connsiteY128" fmla="*/ 27429 h 75516"/>
                    <a:gd name="connsiteX129" fmla="*/ 21598 w 60413"/>
                    <a:gd name="connsiteY129" fmla="*/ 27731 h 75516"/>
                    <a:gd name="connsiteX130" fmla="*/ 20994 w 60413"/>
                    <a:gd name="connsiteY130" fmla="*/ 28637 h 75516"/>
                    <a:gd name="connsiteX131" fmla="*/ 20994 w 60413"/>
                    <a:gd name="connsiteY131" fmla="*/ 28939 h 75516"/>
                    <a:gd name="connsiteX132" fmla="*/ 14650 w 60413"/>
                    <a:gd name="connsiteY132" fmla="*/ 31658 h 75516"/>
                    <a:gd name="connsiteX133" fmla="*/ 17973 w 60413"/>
                    <a:gd name="connsiteY133" fmla="*/ 33772 h 75516"/>
                    <a:gd name="connsiteX134" fmla="*/ 17067 w 60413"/>
                    <a:gd name="connsiteY134" fmla="*/ 31054 h 75516"/>
                    <a:gd name="connsiteX135" fmla="*/ 14046 w 60413"/>
                    <a:gd name="connsiteY135" fmla="*/ 25616 h 75516"/>
                    <a:gd name="connsiteX136" fmla="*/ 11025 w 60413"/>
                    <a:gd name="connsiteY136" fmla="*/ 26523 h 75516"/>
                    <a:gd name="connsiteX137" fmla="*/ 14650 w 60413"/>
                    <a:gd name="connsiteY137" fmla="*/ 31658 h 75516"/>
                    <a:gd name="connsiteX138" fmla="*/ 18879 w 60413"/>
                    <a:gd name="connsiteY138" fmla="*/ 13232 h 75516"/>
                    <a:gd name="connsiteX139" fmla="*/ 18577 w 60413"/>
                    <a:gd name="connsiteY139" fmla="*/ 18367 h 75516"/>
                    <a:gd name="connsiteX140" fmla="*/ 18577 w 60413"/>
                    <a:gd name="connsiteY140" fmla="*/ 19273 h 75516"/>
                    <a:gd name="connsiteX141" fmla="*/ 20692 w 60413"/>
                    <a:gd name="connsiteY141" fmla="*/ 21992 h 75516"/>
                    <a:gd name="connsiteX142" fmla="*/ 22806 w 60413"/>
                    <a:gd name="connsiteY142" fmla="*/ 21992 h 75516"/>
                    <a:gd name="connsiteX143" fmla="*/ 22806 w 60413"/>
                    <a:gd name="connsiteY143" fmla="*/ 20783 h 75516"/>
                    <a:gd name="connsiteX144" fmla="*/ 22202 w 60413"/>
                    <a:gd name="connsiteY144" fmla="*/ 17461 h 75516"/>
                    <a:gd name="connsiteX145" fmla="*/ 19483 w 60413"/>
                    <a:gd name="connsiteY145" fmla="*/ 11117 h 75516"/>
                    <a:gd name="connsiteX146" fmla="*/ 18879 w 60413"/>
                    <a:gd name="connsiteY146" fmla="*/ 12930 h 75516"/>
                    <a:gd name="connsiteX147" fmla="*/ 18879 w 60413"/>
                    <a:gd name="connsiteY147" fmla="*/ 13232 h 75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60413" h="75516">
                      <a:moveTo>
                        <a:pt x="7099" y="36491"/>
                      </a:moveTo>
                      <a:cubicBezTo>
                        <a:pt x="8005" y="33470"/>
                        <a:pt x="11025" y="36491"/>
                        <a:pt x="11630" y="37397"/>
                      </a:cubicBezTo>
                      <a:cubicBezTo>
                        <a:pt x="11630" y="37397"/>
                        <a:pt x="11932" y="37699"/>
                        <a:pt x="11932" y="37699"/>
                      </a:cubicBezTo>
                      <a:cubicBezTo>
                        <a:pt x="12838" y="38001"/>
                        <a:pt x="13442" y="38605"/>
                        <a:pt x="13442" y="38907"/>
                      </a:cubicBezTo>
                      <a:cubicBezTo>
                        <a:pt x="13442" y="39210"/>
                        <a:pt x="13744" y="39512"/>
                        <a:pt x="13744" y="39512"/>
                      </a:cubicBezTo>
                      <a:lnTo>
                        <a:pt x="14650" y="40418"/>
                      </a:lnTo>
                      <a:cubicBezTo>
                        <a:pt x="15556" y="41022"/>
                        <a:pt x="15859" y="40720"/>
                        <a:pt x="16161" y="40418"/>
                      </a:cubicBezTo>
                      <a:cubicBezTo>
                        <a:pt x="16463" y="39814"/>
                        <a:pt x="16463" y="39210"/>
                        <a:pt x="15859" y="38605"/>
                      </a:cubicBezTo>
                      <a:lnTo>
                        <a:pt x="8609" y="31658"/>
                      </a:lnTo>
                      <a:cubicBezTo>
                        <a:pt x="8307" y="31356"/>
                        <a:pt x="7703" y="31054"/>
                        <a:pt x="7401" y="30752"/>
                      </a:cubicBezTo>
                      <a:lnTo>
                        <a:pt x="4682" y="29845"/>
                      </a:lnTo>
                      <a:cubicBezTo>
                        <a:pt x="4380" y="29543"/>
                        <a:pt x="4078" y="29241"/>
                        <a:pt x="4078" y="28637"/>
                      </a:cubicBezTo>
                      <a:lnTo>
                        <a:pt x="4078" y="26221"/>
                      </a:lnTo>
                      <a:cubicBezTo>
                        <a:pt x="4078" y="25919"/>
                        <a:pt x="4380" y="25314"/>
                        <a:pt x="4682" y="25012"/>
                      </a:cubicBezTo>
                      <a:cubicBezTo>
                        <a:pt x="9817" y="20481"/>
                        <a:pt x="6192" y="16554"/>
                        <a:pt x="4380" y="14742"/>
                      </a:cubicBezTo>
                      <a:cubicBezTo>
                        <a:pt x="3776" y="14138"/>
                        <a:pt x="3172" y="13534"/>
                        <a:pt x="3172" y="12628"/>
                      </a:cubicBezTo>
                      <a:lnTo>
                        <a:pt x="2266" y="9607"/>
                      </a:lnTo>
                      <a:cubicBezTo>
                        <a:pt x="2266" y="9305"/>
                        <a:pt x="2266" y="9003"/>
                        <a:pt x="2568" y="8701"/>
                      </a:cubicBezTo>
                      <a:cubicBezTo>
                        <a:pt x="3172" y="8097"/>
                        <a:pt x="4984" y="6586"/>
                        <a:pt x="5890" y="7795"/>
                      </a:cubicBezTo>
                      <a:cubicBezTo>
                        <a:pt x="6494" y="8701"/>
                        <a:pt x="6797" y="8399"/>
                        <a:pt x="7099" y="8097"/>
                      </a:cubicBezTo>
                      <a:cubicBezTo>
                        <a:pt x="7401" y="7795"/>
                        <a:pt x="7703" y="7492"/>
                        <a:pt x="8307" y="7190"/>
                      </a:cubicBezTo>
                      <a:cubicBezTo>
                        <a:pt x="9213" y="6586"/>
                        <a:pt x="10119" y="6284"/>
                        <a:pt x="10723" y="6284"/>
                      </a:cubicBezTo>
                      <a:cubicBezTo>
                        <a:pt x="11328" y="6284"/>
                        <a:pt x="11630" y="6586"/>
                        <a:pt x="11630" y="7190"/>
                      </a:cubicBezTo>
                      <a:lnTo>
                        <a:pt x="12234" y="13836"/>
                      </a:lnTo>
                      <a:cubicBezTo>
                        <a:pt x="12234" y="14440"/>
                        <a:pt x="12536" y="15044"/>
                        <a:pt x="12838" y="15346"/>
                      </a:cubicBezTo>
                      <a:cubicBezTo>
                        <a:pt x="14046" y="16252"/>
                        <a:pt x="14650" y="15044"/>
                        <a:pt x="14952" y="14440"/>
                      </a:cubicBezTo>
                      <a:cubicBezTo>
                        <a:pt x="14952" y="14138"/>
                        <a:pt x="15254" y="13836"/>
                        <a:pt x="14952" y="13534"/>
                      </a:cubicBezTo>
                      <a:lnTo>
                        <a:pt x="14348" y="7190"/>
                      </a:lnTo>
                      <a:cubicBezTo>
                        <a:pt x="14348" y="6284"/>
                        <a:pt x="14650" y="5378"/>
                        <a:pt x="15254" y="4472"/>
                      </a:cubicBezTo>
                      <a:cubicBezTo>
                        <a:pt x="16161" y="3566"/>
                        <a:pt x="17067" y="2659"/>
                        <a:pt x="18577" y="2357"/>
                      </a:cubicBezTo>
                      <a:cubicBezTo>
                        <a:pt x="20692" y="1451"/>
                        <a:pt x="24014" y="7492"/>
                        <a:pt x="25525" y="9909"/>
                      </a:cubicBezTo>
                      <a:cubicBezTo>
                        <a:pt x="25827" y="10513"/>
                        <a:pt x="26431" y="11419"/>
                        <a:pt x="27035" y="12023"/>
                      </a:cubicBezTo>
                      <a:lnTo>
                        <a:pt x="28243" y="13232"/>
                      </a:lnTo>
                      <a:cubicBezTo>
                        <a:pt x="28545" y="13534"/>
                        <a:pt x="29150" y="13534"/>
                        <a:pt x="29754" y="13232"/>
                      </a:cubicBezTo>
                      <a:cubicBezTo>
                        <a:pt x="30358" y="12628"/>
                        <a:pt x="30962" y="12326"/>
                        <a:pt x="30962" y="12326"/>
                      </a:cubicBezTo>
                      <a:cubicBezTo>
                        <a:pt x="30962" y="12326"/>
                        <a:pt x="33076" y="12628"/>
                        <a:pt x="33076" y="10513"/>
                      </a:cubicBezTo>
                      <a:cubicBezTo>
                        <a:pt x="33076" y="8399"/>
                        <a:pt x="35493" y="8399"/>
                        <a:pt x="35493" y="8399"/>
                      </a:cubicBezTo>
                      <a:lnTo>
                        <a:pt x="39118" y="6888"/>
                      </a:lnTo>
                      <a:cubicBezTo>
                        <a:pt x="40326" y="6284"/>
                        <a:pt x="41836" y="6586"/>
                        <a:pt x="43045" y="7492"/>
                      </a:cubicBezTo>
                      <a:cubicBezTo>
                        <a:pt x="44555" y="8399"/>
                        <a:pt x="46367" y="10211"/>
                        <a:pt x="47576" y="12023"/>
                      </a:cubicBezTo>
                      <a:cubicBezTo>
                        <a:pt x="49388" y="15044"/>
                        <a:pt x="45763" y="26523"/>
                        <a:pt x="42743" y="31054"/>
                      </a:cubicBezTo>
                      <a:cubicBezTo>
                        <a:pt x="40326" y="34981"/>
                        <a:pt x="44253" y="31960"/>
                        <a:pt x="45763" y="30752"/>
                      </a:cubicBezTo>
                      <a:cubicBezTo>
                        <a:pt x="46065" y="30450"/>
                        <a:pt x="46367" y="30148"/>
                        <a:pt x="46669" y="29845"/>
                      </a:cubicBezTo>
                      <a:cubicBezTo>
                        <a:pt x="47274" y="28637"/>
                        <a:pt x="48180" y="28637"/>
                        <a:pt x="48784" y="28939"/>
                      </a:cubicBezTo>
                      <a:cubicBezTo>
                        <a:pt x="49388" y="29241"/>
                        <a:pt x="49992" y="29241"/>
                        <a:pt x="50898" y="29241"/>
                      </a:cubicBezTo>
                      <a:cubicBezTo>
                        <a:pt x="53013" y="29241"/>
                        <a:pt x="53919" y="31054"/>
                        <a:pt x="53919" y="31054"/>
                      </a:cubicBezTo>
                      <a:cubicBezTo>
                        <a:pt x="56940" y="34981"/>
                        <a:pt x="54825" y="35887"/>
                        <a:pt x="52409" y="37397"/>
                      </a:cubicBezTo>
                      <a:cubicBezTo>
                        <a:pt x="49992" y="38907"/>
                        <a:pt x="50596" y="41022"/>
                        <a:pt x="53919" y="41928"/>
                      </a:cubicBezTo>
                      <a:cubicBezTo>
                        <a:pt x="54523" y="42230"/>
                        <a:pt x="55127" y="42230"/>
                        <a:pt x="55429" y="42532"/>
                      </a:cubicBezTo>
                      <a:cubicBezTo>
                        <a:pt x="57544" y="43741"/>
                        <a:pt x="58752" y="46157"/>
                        <a:pt x="58450" y="48876"/>
                      </a:cubicBezTo>
                      <a:lnTo>
                        <a:pt x="58148" y="54917"/>
                      </a:lnTo>
                      <a:cubicBezTo>
                        <a:pt x="58148" y="56729"/>
                        <a:pt x="57242" y="58542"/>
                        <a:pt x="56034" y="60052"/>
                      </a:cubicBezTo>
                      <a:cubicBezTo>
                        <a:pt x="54825" y="61865"/>
                        <a:pt x="53013" y="63677"/>
                        <a:pt x="52107" y="63375"/>
                      </a:cubicBezTo>
                      <a:cubicBezTo>
                        <a:pt x="51200" y="63073"/>
                        <a:pt x="49992" y="63979"/>
                        <a:pt x="49086" y="64885"/>
                      </a:cubicBezTo>
                      <a:cubicBezTo>
                        <a:pt x="48180" y="65489"/>
                        <a:pt x="47274" y="66094"/>
                        <a:pt x="46367" y="66094"/>
                      </a:cubicBezTo>
                      <a:cubicBezTo>
                        <a:pt x="44857" y="66396"/>
                        <a:pt x="42743" y="66698"/>
                        <a:pt x="39722" y="66698"/>
                      </a:cubicBezTo>
                      <a:cubicBezTo>
                        <a:pt x="35493" y="66698"/>
                        <a:pt x="33983" y="62469"/>
                        <a:pt x="33681" y="60958"/>
                      </a:cubicBezTo>
                      <a:cubicBezTo>
                        <a:pt x="33681" y="60656"/>
                        <a:pt x="33378" y="60354"/>
                        <a:pt x="33378" y="59750"/>
                      </a:cubicBezTo>
                      <a:cubicBezTo>
                        <a:pt x="33076" y="58844"/>
                        <a:pt x="33378" y="57636"/>
                        <a:pt x="33983" y="56729"/>
                      </a:cubicBezTo>
                      <a:cubicBezTo>
                        <a:pt x="34285" y="56125"/>
                        <a:pt x="34587" y="55521"/>
                        <a:pt x="34889" y="54917"/>
                      </a:cubicBezTo>
                      <a:lnTo>
                        <a:pt x="35191" y="54011"/>
                      </a:lnTo>
                      <a:cubicBezTo>
                        <a:pt x="35493" y="53105"/>
                        <a:pt x="35493" y="52198"/>
                        <a:pt x="35493" y="51292"/>
                      </a:cubicBezTo>
                      <a:cubicBezTo>
                        <a:pt x="35493" y="48574"/>
                        <a:pt x="34889" y="44043"/>
                        <a:pt x="32170" y="45553"/>
                      </a:cubicBezTo>
                      <a:cubicBezTo>
                        <a:pt x="29452" y="47365"/>
                        <a:pt x="27941" y="46157"/>
                        <a:pt x="27639" y="45553"/>
                      </a:cubicBezTo>
                      <a:cubicBezTo>
                        <a:pt x="27337" y="45251"/>
                        <a:pt x="27035" y="45251"/>
                        <a:pt x="26733" y="45251"/>
                      </a:cubicBezTo>
                      <a:lnTo>
                        <a:pt x="24619" y="45855"/>
                      </a:lnTo>
                      <a:cubicBezTo>
                        <a:pt x="24619" y="45855"/>
                        <a:pt x="21900" y="46459"/>
                        <a:pt x="21900" y="48876"/>
                      </a:cubicBezTo>
                      <a:cubicBezTo>
                        <a:pt x="21900" y="50084"/>
                        <a:pt x="21598" y="50688"/>
                        <a:pt x="21296" y="51292"/>
                      </a:cubicBezTo>
                      <a:cubicBezTo>
                        <a:pt x="20994" y="51896"/>
                        <a:pt x="20692" y="52803"/>
                        <a:pt x="20692" y="53407"/>
                      </a:cubicBezTo>
                      <a:cubicBezTo>
                        <a:pt x="20994" y="55219"/>
                        <a:pt x="21296" y="58844"/>
                        <a:pt x="21900" y="60958"/>
                      </a:cubicBezTo>
                      <a:cubicBezTo>
                        <a:pt x="22202" y="62771"/>
                        <a:pt x="24014" y="64281"/>
                        <a:pt x="25223" y="64885"/>
                      </a:cubicBezTo>
                      <a:cubicBezTo>
                        <a:pt x="26129" y="65489"/>
                        <a:pt x="26733" y="66094"/>
                        <a:pt x="27337" y="66698"/>
                      </a:cubicBezTo>
                      <a:lnTo>
                        <a:pt x="29754" y="69114"/>
                      </a:lnTo>
                      <a:cubicBezTo>
                        <a:pt x="30056" y="69416"/>
                        <a:pt x="30358" y="69718"/>
                        <a:pt x="30962" y="69718"/>
                      </a:cubicBezTo>
                      <a:cubicBezTo>
                        <a:pt x="31566" y="70020"/>
                        <a:pt x="32774" y="70625"/>
                        <a:pt x="33076" y="72739"/>
                      </a:cubicBezTo>
                      <a:cubicBezTo>
                        <a:pt x="33681" y="75156"/>
                        <a:pt x="31264" y="74853"/>
                        <a:pt x="30358" y="74551"/>
                      </a:cubicBezTo>
                      <a:cubicBezTo>
                        <a:pt x="30056" y="74551"/>
                        <a:pt x="29754" y="74551"/>
                        <a:pt x="29452" y="74853"/>
                      </a:cubicBezTo>
                      <a:cubicBezTo>
                        <a:pt x="27035" y="76666"/>
                        <a:pt x="23410" y="73343"/>
                        <a:pt x="22504" y="72739"/>
                      </a:cubicBezTo>
                      <a:cubicBezTo>
                        <a:pt x="22504" y="72739"/>
                        <a:pt x="22202" y="72739"/>
                        <a:pt x="22202" y="72739"/>
                      </a:cubicBezTo>
                      <a:cubicBezTo>
                        <a:pt x="21598" y="73041"/>
                        <a:pt x="20088" y="72135"/>
                        <a:pt x="20390" y="71229"/>
                      </a:cubicBezTo>
                      <a:cubicBezTo>
                        <a:pt x="20692" y="70020"/>
                        <a:pt x="17369" y="65187"/>
                        <a:pt x="14650" y="64281"/>
                      </a:cubicBezTo>
                      <a:cubicBezTo>
                        <a:pt x="13140" y="63677"/>
                        <a:pt x="12536" y="63073"/>
                        <a:pt x="12536" y="62771"/>
                      </a:cubicBezTo>
                      <a:cubicBezTo>
                        <a:pt x="12536" y="62469"/>
                        <a:pt x="12536" y="62469"/>
                        <a:pt x="12838" y="62167"/>
                      </a:cubicBezTo>
                      <a:cubicBezTo>
                        <a:pt x="13442" y="61865"/>
                        <a:pt x="14952" y="60656"/>
                        <a:pt x="15556" y="60354"/>
                      </a:cubicBezTo>
                      <a:cubicBezTo>
                        <a:pt x="15556" y="60354"/>
                        <a:pt x="15859" y="60052"/>
                        <a:pt x="15859" y="60052"/>
                      </a:cubicBezTo>
                      <a:cubicBezTo>
                        <a:pt x="16161" y="59448"/>
                        <a:pt x="16463" y="58844"/>
                        <a:pt x="16463" y="57938"/>
                      </a:cubicBezTo>
                      <a:cubicBezTo>
                        <a:pt x="16463" y="55521"/>
                        <a:pt x="16161" y="48574"/>
                        <a:pt x="15556" y="47667"/>
                      </a:cubicBezTo>
                      <a:cubicBezTo>
                        <a:pt x="15556" y="47365"/>
                        <a:pt x="15254" y="47063"/>
                        <a:pt x="15254" y="47063"/>
                      </a:cubicBezTo>
                      <a:cubicBezTo>
                        <a:pt x="15254" y="46761"/>
                        <a:pt x="14952" y="46761"/>
                        <a:pt x="14650" y="46459"/>
                      </a:cubicBezTo>
                      <a:lnTo>
                        <a:pt x="11328" y="43741"/>
                      </a:lnTo>
                      <a:cubicBezTo>
                        <a:pt x="11025" y="43438"/>
                        <a:pt x="10723" y="43136"/>
                        <a:pt x="10421" y="42834"/>
                      </a:cubicBezTo>
                      <a:cubicBezTo>
                        <a:pt x="9515" y="41928"/>
                        <a:pt x="6192" y="39210"/>
                        <a:pt x="7099" y="36491"/>
                      </a:cubicBezTo>
                      <a:close/>
                      <a:moveTo>
                        <a:pt x="41836" y="57032"/>
                      </a:moveTo>
                      <a:cubicBezTo>
                        <a:pt x="41836" y="57334"/>
                        <a:pt x="41836" y="57334"/>
                        <a:pt x="41836" y="57636"/>
                      </a:cubicBezTo>
                      <a:cubicBezTo>
                        <a:pt x="41836" y="58240"/>
                        <a:pt x="42138" y="59146"/>
                        <a:pt x="42138" y="59146"/>
                      </a:cubicBezTo>
                      <a:cubicBezTo>
                        <a:pt x="42440" y="59448"/>
                        <a:pt x="42440" y="60656"/>
                        <a:pt x="42440" y="60656"/>
                      </a:cubicBezTo>
                      <a:cubicBezTo>
                        <a:pt x="42440" y="60656"/>
                        <a:pt x="43045" y="61865"/>
                        <a:pt x="44253" y="59750"/>
                      </a:cubicBezTo>
                      <a:cubicBezTo>
                        <a:pt x="45461" y="57636"/>
                        <a:pt x="47576" y="58542"/>
                        <a:pt x="47878" y="58542"/>
                      </a:cubicBezTo>
                      <a:cubicBezTo>
                        <a:pt x="48180" y="58240"/>
                        <a:pt x="52409" y="55219"/>
                        <a:pt x="51805" y="53105"/>
                      </a:cubicBezTo>
                      <a:cubicBezTo>
                        <a:pt x="51503" y="51594"/>
                        <a:pt x="51503" y="50386"/>
                        <a:pt x="51503" y="49782"/>
                      </a:cubicBezTo>
                      <a:cubicBezTo>
                        <a:pt x="51503" y="49480"/>
                        <a:pt x="51503" y="49178"/>
                        <a:pt x="51503" y="48876"/>
                      </a:cubicBezTo>
                      <a:cubicBezTo>
                        <a:pt x="51200" y="48272"/>
                        <a:pt x="50596" y="47063"/>
                        <a:pt x="49086" y="47063"/>
                      </a:cubicBezTo>
                      <a:cubicBezTo>
                        <a:pt x="47576" y="47365"/>
                        <a:pt x="46367" y="46761"/>
                        <a:pt x="46065" y="46761"/>
                      </a:cubicBezTo>
                      <a:cubicBezTo>
                        <a:pt x="45763" y="46761"/>
                        <a:pt x="45763" y="46761"/>
                        <a:pt x="45461" y="47063"/>
                      </a:cubicBezTo>
                      <a:cubicBezTo>
                        <a:pt x="45159" y="47365"/>
                        <a:pt x="45159" y="48272"/>
                        <a:pt x="44857" y="49480"/>
                      </a:cubicBezTo>
                      <a:cubicBezTo>
                        <a:pt x="43951" y="53105"/>
                        <a:pt x="42440" y="56125"/>
                        <a:pt x="42440" y="56125"/>
                      </a:cubicBezTo>
                      <a:lnTo>
                        <a:pt x="41836" y="57032"/>
                      </a:lnTo>
                      <a:close/>
                      <a:moveTo>
                        <a:pt x="30358" y="27731"/>
                      </a:moveTo>
                      <a:cubicBezTo>
                        <a:pt x="30056" y="27731"/>
                        <a:pt x="29452" y="27731"/>
                        <a:pt x="29150" y="27429"/>
                      </a:cubicBezTo>
                      <a:cubicBezTo>
                        <a:pt x="28545" y="26825"/>
                        <a:pt x="27639" y="26523"/>
                        <a:pt x="27035" y="29241"/>
                      </a:cubicBezTo>
                      <a:cubicBezTo>
                        <a:pt x="26431" y="31658"/>
                        <a:pt x="27639" y="32866"/>
                        <a:pt x="28545" y="33470"/>
                      </a:cubicBezTo>
                      <a:cubicBezTo>
                        <a:pt x="29150" y="33772"/>
                        <a:pt x="29754" y="33772"/>
                        <a:pt x="30056" y="33168"/>
                      </a:cubicBezTo>
                      <a:cubicBezTo>
                        <a:pt x="30660" y="32564"/>
                        <a:pt x="31868" y="31658"/>
                        <a:pt x="31868" y="30752"/>
                      </a:cubicBezTo>
                      <a:cubicBezTo>
                        <a:pt x="32170" y="29543"/>
                        <a:pt x="36097" y="27429"/>
                        <a:pt x="36701" y="27127"/>
                      </a:cubicBezTo>
                      <a:cubicBezTo>
                        <a:pt x="37305" y="26825"/>
                        <a:pt x="42440" y="20179"/>
                        <a:pt x="40628" y="18065"/>
                      </a:cubicBezTo>
                      <a:cubicBezTo>
                        <a:pt x="38816" y="15950"/>
                        <a:pt x="34587" y="16252"/>
                        <a:pt x="33983" y="19877"/>
                      </a:cubicBezTo>
                      <a:cubicBezTo>
                        <a:pt x="33378" y="23502"/>
                        <a:pt x="33378" y="26825"/>
                        <a:pt x="30358" y="27731"/>
                      </a:cubicBezTo>
                      <a:close/>
                      <a:moveTo>
                        <a:pt x="21598" y="37397"/>
                      </a:moveTo>
                      <a:cubicBezTo>
                        <a:pt x="21598" y="37397"/>
                        <a:pt x="21598" y="39512"/>
                        <a:pt x="23410" y="39512"/>
                      </a:cubicBezTo>
                      <a:cubicBezTo>
                        <a:pt x="25223" y="39512"/>
                        <a:pt x="25223" y="37095"/>
                        <a:pt x="25223" y="37095"/>
                      </a:cubicBezTo>
                      <a:cubicBezTo>
                        <a:pt x="25223" y="37095"/>
                        <a:pt x="25525" y="35585"/>
                        <a:pt x="24014" y="35283"/>
                      </a:cubicBezTo>
                      <a:cubicBezTo>
                        <a:pt x="22202" y="34981"/>
                        <a:pt x="21598" y="37397"/>
                        <a:pt x="21598" y="37397"/>
                      </a:cubicBezTo>
                      <a:close/>
                      <a:moveTo>
                        <a:pt x="20994" y="28939"/>
                      </a:moveTo>
                      <a:lnTo>
                        <a:pt x="20692" y="30450"/>
                      </a:lnTo>
                      <a:cubicBezTo>
                        <a:pt x="20692" y="30752"/>
                        <a:pt x="20994" y="31054"/>
                        <a:pt x="21296" y="31054"/>
                      </a:cubicBezTo>
                      <a:lnTo>
                        <a:pt x="22202" y="31054"/>
                      </a:lnTo>
                      <a:cubicBezTo>
                        <a:pt x="22504" y="31054"/>
                        <a:pt x="22806" y="30752"/>
                        <a:pt x="23108" y="30450"/>
                      </a:cubicBezTo>
                      <a:lnTo>
                        <a:pt x="23712" y="28033"/>
                      </a:lnTo>
                      <a:cubicBezTo>
                        <a:pt x="23712" y="27731"/>
                        <a:pt x="23410" y="27127"/>
                        <a:pt x="22806" y="27429"/>
                      </a:cubicBezTo>
                      <a:lnTo>
                        <a:pt x="21598" y="27731"/>
                      </a:lnTo>
                      <a:cubicBezTo>
                        <a:pt x="21296" y="27731"/>
                        <a:pt x="20994" y="28033"/>
                        <a:pt x="20994" y="28637"/>
                      </a:cubicBezTo>
                      <a:lnTo>
                        <a:pt x="20994" y="28939"/>
                      </a:lnTo>
                      <a:close/>
                      <a:moveTo>
                        <a:pt x="14650" y="31658"/>
                      </a:moveTo>
                      <a:cubicBezTo>
                        <a:pt x="14650" y="31658"/>
                        <a:pt x="17067" y="34376"/>
                        <a:pt x="17973" y="33772"/>
                      </a:cubicBezTo>
                      <a:cubicBezTo>
                        <a:pt x="18879" y="33168"/>
                        <a:pt x="17067" y="31054"/>
                        <a:pt x="17067" y="31054"/>
                      </a:cubicBezTo>
                      <a:cubicBezTo>
                        <a:pt x="17067" y="31054"/>
                        <a:pt x="17067" y="27731"/>
                        <a:pt x="14046" y="25616"/>
                      </a:cubicBezTo>
                      <a:cubicBezTo>
                        <a:pt x="11025" y="23804"/>
                        <a:pt x="11025" y="26523"/>
                        <a:pt x="11025" y="26523"/>
                      </a:cubicBezTo>
                      <a:cubicBezTo>
                        <a:pt x="10723" y="27731"/>
                        <a:pt x="14650" y="31658"/>
                        <a:pt x="14650" y="31658"/>
                      </a:cubicBezTo>
                      <a:close/>
                      <a:moveTo>
                        <a:pt x="18879" y="13232"/>
                      </a:moveTo>
                      <a:lnTo>
                        <a:pt x="18577" y="18367"/>
                      </a:lnTo>
                      <a:cubicBezTo>
                        <a:pt x="18577" y="18669"/>
                        <a:pt x="18577" y="18971"/>
                        <a:pt x="18577" y="19273"/>
                      </a:cubicBezTo>
                      <a:cubicBezTo>
                        <a:pt x="18879" y="19877"/>
                        <a:pt x="19483" y="21085"/>
                        <a:pt x="20692" y="21992"/>
                      </a:cubicBezTo>
                      <a:cubicBezTo>
                        <a:pt x="20692" y="21992"/>
                        <a:pt x="21900" y="23200"/>
                        <a:pt x="22806" y="21992"/>
                      </a:cubicBezTo>
                      <a:cubicBezTo>
                        <a:pt x="23108" y="21690"/>
                        <a:pt x="23108" y="21085"/>
                        <a:pt x="22806" y="20783"/>
                      </a:cubicBezTo>
                      <a:cubicBezTo>
                        <a:pt x="22504" y="20179"/>
                        <a:pt x="21900" y="18971"/>
                        <a:pt x="22202" y="17461"/>
                      </a:cubicBezTo>
                      <a:cubicBezTo>
                        <a:pt x="22504" y="15346"/>
                        <a:pt x="22504" y="9305"/>
                        <a:pt x="19483" y="11117"/>
                      </a:cubicBezTo>
                      <a:cubicBezTo>
                        <a:pt x="19483" y="11117"/>
                        <a:pt x="18879" y="11419"/>
                        <a:pt x="18879" y="12930"/>
                      </a:cubicBezTo>
                      <a:cubicBezTo>
                        <a:pt x="18879" y="12930"/>
                        <a:pt x="18879" y="12930"/>
                        <a:pt x="18879" y="1323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D3D4033A-D147-4828-9791-A234A9848C8E}"/>
                  </a:ext>
                </a:extLst>
              </p:cNvPr>
              <p:cNvGrpSpPr/>
              <p:nvPr/>
            </p:nvGrpSpPr>
            <p:grpSpPr>
              <a:xfrm>
                <a:off x="5499383" y="2039182"/>
                <a:ext cx="1222849" cy="1071744"/>
                <a:chOff x="2006224" y="2961950"/>
                <a:chExt cx="1222849" cy="1071744"/>
              </a:xfrm>
              <a:solidFill>
                <a:srgbClr val="193253"/>
              </a:solidFill>
            </p:grpSpPr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E4745E6F-2221-41BF-9585-3F00AE914E91}"/>
                    </a:ext>
                  </a:extLst>
                </p:cNvPr>
                <p:cNvSpPr/>
                <p:nvPr/>
              </p:nvSpPr>
              <p:spPr>
                <a:xfrm>
                  <a:off x="2202673" y="2961950"/>
                  <a:ext cx="1026400" cy="930921"/>
                </a:xfrm>
                <a:custGeom>
                  <a:avLst/>
                  <a:gdLst>
                    <a:gd name="connsiteX0" fmla="*/ 287417 w 389666"/>
                    <a:gd name="connsiteY0" fmla="*/ 96809 h 353418"/>
                    <a:gd name="connsiteX1" fmla="*/ 216431 w 389666"/>
                    <a:gd name="connsiteY1" fmla="*/ 96809 h 353418"/>
                    <a:gd name="connsiteX2" fmla="*/ 20692 w 389666"/>
                    <a:gd name="connsiteY2" fmla="*/ 313995 h 353418"/>
                    <a:gd name="connsiteX3" fmla="*/ 25223 w 389666"/>
                    <a:gd name="connsiteY3" fmla="*/ 349941 h 353418"/>
                    <a:gd name="connsiteX4" fmla="*/ 373204 w 389666"/>
                    <a:gd name="connsiteY4" fmla="*/ 209178 h 353418"/>
                    <a:gd name="connsiteX5" fmla="*/ 281376 w 389666"/>
                    <a:gd name="connsiteY5" fmla="*/ 10418 h 353418"/>
                    <a:gd name="connsiteX6" fmla="*/ 2266 w 389666"/>
                    <a:gd name="connsiteY6" fmla="*/ 61769 h 353418"/>
                    <a:gd name="connsiteX7" fmla="*/ 34285 w 389666"/>
                    <a:gd name="connsiteY7" fmla="*/ 70831 h 353418"/>
                    <a:gd name="connsiteX8" fmla="*/ 201328 w 389666"/>
                    <a:gd name="connsiteY8" fmla="*/ 30958 h 353418"/>
                    <a:gd name="connsiteX9" fmla="*/ 339071 w 389666"/>
                    <a:gd name="connsiteY9" fmla="*/ 96809 h 353418"/>
                    <a:gd name="connsiteX10" fmla="*/ 121280 w 389666"/>
                    <a:gd name="connsiteY10" fmla="*/ 294663 h 353418"/>
                    <a:gd name="connsiteX11" fmla="*/ 124603 w 389666"/>
                    <a:gd name="connsiteY11" fmla="*/ 284997 h 353418"/>
                    <a:gd name="connsiteX12" fmla="*/ 287417 w 389666"/>
                    <a:gd name="connsiteY12" fmla="*/ 96809 h 353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666" h="353418">
                      <a:moveTo>
                        <a:pt x="287417" y="96809"/>
                      </a:moveTo>
                      <a:lnTo>
                        <a:pt x="216431" y="96809"/>
                      </a:lnTo>
                      <a:lnTo>
                        <a:pt x="20692" y="313995"/>
                      </a:lnTo>
                      <a:cubicBezTo>
                        <a:pt x="20692" y="313995"/>
                        <a:pt x="-6797" y="341483"/>
                        <a:pt x="25223" y="349941"/>
                      </a:cubicBezTo>
                      <a:cubicBezTo>
                        <a:pt x="57242" y="358399"/>
                        <a:pt x="281376" y="364440"/>
                        <a:pt x="373204" y="209178"/>
                      </a:cubicBezTo>
                      <a:cubicBezTo>
                        <a:pt x="373204" y="209178"/>
                        <a:pt x="448117" y="60863"/>
                        <a:pt x="281376" y="10418"/>
                      </a:cubicBezTo>
                      <a:cubicBezTo>
                        <a:pt x="281376" y="10418"/>
                        <a:pt x="126113" y="-27945"/>
                        <a:pt x="2266" y="61769"/>
                      </a:cubicBezTo>
                      <a:lnTo>
                        <a:pt x="34285" y="70831"/>
                      </a:lnTo>
                      <a:cubicBezTo>
                        <a:pt x="34285" y="70831"/>
                        <a:pt x="108593" y="27031"/>
                        <a:pt x="201328" y="30958"/>
                      </a:cubicBezTo>
                      <a:cubicBezTo>
                        <a:pt x="294063" y="34885"/>
                        <a:pt x="333331" y="80497"/>
                        <a:pt x="339071" y="96809"/>
                      </a:cubicBezTo>
                      <a:cubicBezTo>
                        <a:pt x="344810" y="113121"/>
                        <a:pt x="391630" y="250863"/>
                        <a:pt x="121280" y="294663"/>
                      </a:cubicBezTo>
                      <a:cubicBezTo>
                        <a:pt x="121280" y="294663"/>
                        <a:pt x="116749" y="292851"/>
                        <a:pt x="124603" y="284997"/>
                      </a:cubicBezTo>
                      <a:lnTo>
                        <a:pt x="287417" y="9680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grpSp>
              <p:nvGrpSpPr>
                <p:cNvPr id="47" name="组合 46">
                  <a:extLst>
                    <a:ext uri="{FF2B5EF4-FFF2-40B4-BE49-F238E27FC236}">
                      <a16:creationId xmlns:a16="http://schemas.microsoft.com/office/drawing/2014/main" id="{C5B22500-0772-4F5A-BABD-F26D81151BD3}"/>
                    </a:ext>
                  </a:extLst>
                </p:cNvPr>
                <p:cNvGrpSpPr/>
                <p:nvPr/>
              </p:nvGrpSpPr>
              <p:grpSpPr>
                <a:xfrm>
                  <a:off x="2074572" y="3092428"/>
                  <a:ext cx="644485" cy="470235"/>
                  <a:chOff x="2074572" y="3092428"/>
                  <a:chExt cx="644485" cy="470235"/>
                </a:xfrm>
                <a:grpFill/>
              </p:grpSpPr>
              <p:sp>
                <p:nvSpPr>
                  <p:cNvPr id="54" name="任意多边形: 形状 53">
                    <a:extLst>
                      <a:ext uri="{FF2B5EF4-FFF2-40B4-BE49-F238E27FC236}">
                        <a16:creationId xmlns:a16="http://schemas.microsoft.com/office/drawing/2014/main" id="{CECF37F2-B14B-49AA-B2A8-E1848DDBC1C3}"/>
                      </a:ext>
                    </a:extLst>
                  </p:cNvPr>
                  <p:cNvSpPr/>
                  <p:nvPr/>
                </p:nvSpPr>
                <p:spPr>
                  <a:xfrm>
                    <a:off x="2074572" y="3092428"/>
                    <a:ext cx="644485" cy="246655"/>
                  </a:xfrm>
                  <a:custGeom>
                    <a:avLst/>
                    <a:gdLst>
                      <a:gd name="connsiteX0" fmla="*/ 244826 w 244674"/>
                      <a:gd name="connsiteY0" fmla="*/ 48180 h 93640"/>
                      <a:gd name="connsiteX1" fmla="*/ 2266 w 244674"/>
                      <a:gd name="connsiteY1" fmla="*/ 2266 h 93640"/>
                      <a:gd name="connsiteX2" fmla="*/ 2266 w 244674"/>
                      <a:gd name="connsiteY2" fmla="*/ 23108 h 93640"/>
                      <a:gd name="connsiteX3" fmla="*/ 206161 w 244674"/>
                      <a:gd name="connsiteY3" fmla="*/ 91979 h 93640"/>
                      <a:gd name="connsiteX4" fmla="*/ 244826 w 244674"/>
                      <a:gd name="connsiteY4" fmla="*/ 48180 h 93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674" h="93640">
                        <a:moveTo>
                          <a:pt x="244826" y="48180"/>
                        </a:moveTo>
                        <a:cubicBezTo>
                          <a:pt x="244826" y="48180"/>
                          <a:pt x="80803" y="55429"/>
                          <a:pt x="2266" y="2266"/>
                        </a:cubicBezTo>
                        <a:lnTo>
                          <a:pt x="2266" y="23108"/>
                        </a:lnTo>
                        <a:cubicBezTo>
                          <a:pt x="2266" y="23108"/>
                          <a:pt x="19181" y="84428"/>
                          <a:pt x="206161" y="91979"/>
                        </a:cubicBezTo>
                        <a:lnTo>
                          <a:pt x="244826" y="4818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5" name="任意多边形: 形状 54">
                    <a:extLst>
                      <a:ext uri="{FF2B5EF4-FFF2-40B4-BE49-F238E27FC236}">
                        <a16:creationId xmlns:a16="http://schemas.microsoft.com/office/drawing/2014/main" id="{17CF04F0-66A8-41C5-BC5A-A85B02252A22}"/>
                      </a:ext>
                    </a:extLst>
                  </p:cNvPr>
                  <p:cNvSpPr/>
                  <p:nvPr/>
                </p:nvSpPr>
                <p:spPr>
                  <a:xfrm>
                    <a:off x="2088098" y="3204617"/>
                    <a:ext cx="501264" cy="254612"/>
                  </a:xfrm>
                  <a:custGeom>
                    <a:avLst/>
                    <a:gdLst>
                      <a:gd name="connsiteX0" fmla="*/ 2266 w 190302"/>
                      <a:gd name="connsiteY0" fmla="*/ 2266 h 96661"/>
                      <a:gd name="connsiteX1" fmla="*/ 189849 w 190302"/>
                      <a:gd name="connsiteY1" fmla="*/ 59356 h 96661"/>
                      <a:gd name="connsiteX2" fmla="*/ 158736 w 190302"/>
                      <a:gd name="connsiteY2" fmla="*/ 95604 h 96661"/>
                      <a:gd name="connsiteX3" fmla="*/ 2266 w 190302"/>
                      <a:gd name="connsiteY3" fmla="*/ 27337 h 96661"/>
                      <a:gd name="connsiteX4" fmla="*/ 2266 w 190302"/>
                      <a:gd name="connsiteY4" fmla="*/ 2266 h 96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02" h="96661">
                        <a:moveTo>
                          <a:pt x="2266" y="2266"/>
                        </a:moveTo>
                        <a:cubicBezTo>
                          <a:pt x="2266" y="2266"/>
                          <a:pt x="33378" y="55127"/>
                          <a:pt x="189849" y="59356"/>
                        </a:cubicBezTo>
                        <a:lnTo>
                          <a:pt x="158736" y="95604"/>
                        </a:lnTo>
                        <a:cubicBezTo>
                          <a:pt x="158736" y="95604"/>
                          <a:pt x="40628" y="88355"/>
                          <a:pt x="2266" y="27337"/>
                        </a:cubicBezTo>
                        <a:lnTo>
                          <a:pt x="2266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6" name="任意多边形: 形状 55">
                    <a:extLst>
                      <a:ext uri="{FF2B5EF4-FFF2-40B4-BE49-F238E27FC236}">
                        <a16:creationId xmlns:a16="http://schemas.microsoft.com/office/drawing/2014/main" id="{77BA1FCF-CD86-481C-9EFB-4CFE847DBE4B}"/>
                      </a:ext>
                    </a:extLst>
                  </p:cNvPr>
                  <p:cNvSpPr/>
                  <p:nvPr/>
                </p:nvSpPr>
                <p:spPr>
                  <a:xfrm>
                    <a:off x="2117538" y="3339878"/>
                    <a:ext cx="366003" cy="222785"/>
                  </a:xfrm>
                  <a:custGeom>
                    <a:avLst/>
                    <a:gdLst>
                      <a:gd name="connsiteX0" fmla="*/ 2266 w 138950"/>
                      <a:gd name="connsiteY0" fmla="*/ 2266 h 84578"/>
                      <a:gd name="connsiteX1" fmla="*/ 136685 w 138950"/>
                      <a:gd name="connsiteY1" fmla="*/ 54825 h 84578"/>
                      <a:gd name="connsiteX2" fmla="*/ 112218 w 138950"/>
                      <a:gd name="connsiteY2" fmla="*/ 83220 h 84578"/>
                      <a:gd name="connsiteX3" fmla="*/ 2266 w 138950"/>
                      <a:gd name="connsiteY3" fmla="*/ 24618 h 84578"/>
                      <a:gd name="connsiteX4" fmla="*/ 2266 w 138950"/>
                      <a:gd name="connsiteY4" fmla="*/ 2266 h 84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950" h="84578">
                        <a:moveTo>
                          <a:pt x="2266" y="2266"/>
                        </a:moveTo>
                        <a:cubicBezTo>
                          <a:pt x="2266" y="2266"/>
                          <a:pt x="46971" y="48482"/>
                          <a:pt x="136685" y="54825"/>
                        </a:cubicBezTo>
                        <a:lnTo>
                          <a:pt x="112218" y="83220"/>
                        </a:lnTo>
                        <a:cubicBezTo>
                          <a:pt x="112218" y="83220"/>
                          <a:pt x="32170" y="76574"/>
                          <a:pt x="2266" y="24618"/>
                        </a:cubicBezTo>
                        <a:lnTo>
                          <a:pt x="2266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</p:grpSp>
            <p:sp>
              <p:nvSpPr>
                <p:cNvPr id="48" name="任意多边形: 形状 47">
                  <a:extLst>
                    <a:ext uri="{FF2B5EF4-FFF2-40B4-BE49-F238E27FC236}">
                      <a16:creationId xmlns:a16="http://schemas.microsoft.com/office/drawing/2014/main" id="{395CEBF9-89E1-4EB3-8B87-AF4B4CDAC553}"/>
                    </a:ext>
                  </a:extLst>
                </p:cNvPr>
                <p:cNvSpPr/>
                <p:nvPr/>
              </p:nvSpPr>
              <p:spPr>
                <a:xfrm>
                  <a:off x="2006224" y="3258720"/>
                  <a:ext cx="262567" cy="469439"/>
                </a:xfrm>
                <a:custGeom>
                  <a:avLst/>
                  <a:gdLst>
                    <a:gd name="connsiteX0" fmla="*/ 25495 w 99682"/>
                    <a:gd name="connsiteY0" fmla="*/ 2266 h 178219"/>
                    <a:gd name="connsiteX1" fmla="*/ 36672 w 99682"/>
                    <a:gd name="connsiteY1" fmla="*/ 20390 h 178219"/>
                    <a:gd name="connsiteX2" fmla="*/ 97387 w 99682"/>
                    <a:gd name="connsiteY2" fmla="*/ 172027 h 178219"/>
                    <a:gd name="connsiteX3" fmla="*/ 97387 w 99682"/>
                    <a:gd name="connsiteY3" fmla="*/ 178069 h 178219"/>
                    <a:gd name="connsiteX4" fmla="*/ 97387 w 99682"/>
                    <a:gd name="connsiteY4" fmla="*/ 178069 h 178219"/>
                    <a:gd name="connsiteX5" fmla="*/ 25495 w 99682"/>
                    <a:gd name="connsiteY5" fmla="*/ 2266 h 178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682" h="178219">
                      <a:moveTo>
                        <a:pt x="25495" y="2266"/>
                      </a:moveTo>
                      <a:cubicBezTo>
                        <a:pt x="25495" y="2266"/>
                        <a:pt x="27005" y="12838"/>
                        <a:pt x="36672" y="20390"/>
                      </a:cubicBezTo>
                      <a:cubicBezTo>
                        <a:pt x="36672" y="20390"/>
                        <a:pt x="-34314" y="123999"/>
                        <a:pt x="97387" y="172027"/>
                      </a:cubicBezTo>
                      <a:cubicBezTo>
                        <a:pt x="100106" y="172933"/>
                        <a:pt x="100106" y="177162"/>
                        <a:pt x="97387" y="178069"/>
                      </a:cubicBezTo>
                      <a:cubicBezTo>
                        <a:pt x="97387" y="178069"/>
                        <a:pt x="97387" y="178069"/>
                        <a:pt x="97387" y="178069"/>
                      </a:cubicBezTo>
                      <a:cubicBezTo>
                        <a:pt x="93460" y="179277"/>
                        <a:pt x="-53344" y="130342"/>
                        <a:pt x="25495" y="226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grpSp>
              <p:nvGrpSpPr>
                <p:cNvPr id="49" name="组合 48">
                  <a:extLst>
                    <a:ext uri="{FF2B5EF4-FFF2-40B4-BE49-F238E27FC236}">
                      <a16:creationId xmlns:a16="http://schemas.microsoft.com/office/drawing/2014/main" id="{D7C655E4-72A6-4D3C-BC4E-E4506FA5D6A7}"/>
                    </a:ext>
                  </a:extLst>
                </p:cNvPr>
                <p:cNvGrpSpPr/>
                <p:nvPr/>
              </p:nvGrpSpPr>
              <p:grpSpPr>
                <a:xfrm>
                  <a:off x="2444552" y="3914345"/>
                  <a:ext cx="346910" cy="119349"/>
                  <a:chOff x="2444552" y="3914345"/>
                  <a:chExt cx="346910" cy="119349"/>
                </a:xfrm>
                <a:grpFill/>
              </p:grpSpPr>
              <p:sp>
                <p:nvSpPr>
                  <p:cNvPr id="50" name="任意多边形: 形状 49">
                    <a:extLst>
                      <a:ext uri="{FF2B5EF4-FFF2-40B4-BE49-F238E27FC236}">
                        <a16:creationId xmlns:a16="http://schemas.microsoft.com/office/drawing/2014/main" id="{D9020C54-AF13-4D9C-B7CC-8868F8854536}"/>
                      </a:ext>
                    </a:extLst>
                  </p:cNvPr>
                  <p:cNvSpPr/>
                  <p:nvPr/>
                </p:nvSpPr>
                <p:spPr>
                  <a:xfrm>
                    <a:off x="2444552" y="3914345"/>
                    <a:ext cx="55697" cy="119349"/>
                  </a:xfrm>
                  <a:custGeom>
                    <a:avLst/>
                    <a:gdLst>
                      <a:gd name="connsiteX0" fmla="*/ 19785 w 21144"/>
                      <a:gd name="connsiteY0" fmla="*/ 2568 h 45310"/>
                      <a:gd name="connsiteX1" fmla="*/ 19785 w 21144"/>
                      <a:gd name="connsiteY1" fmla="*/ 43347 h 45310"/>
                      <a:gd name="connsiteX2" fmla="*/ 11328 w 21144"/>
                      <a:gd name="connsiteY2" fmla="*/ 43347 h 45310"/>
                      <a:gd name="connsiteX3" fmla="*/ 11328 w 21144"/>
                      <a:gd name="connsiteY3" fmla="*/ 11932 h 45310"/>
                      <a:gd name="connsiteX4" fmla="*/ 7099 w 21144"/>
                      <a:gd name="connsiteY4" fmla="*/ 14348 h 45310"/>
                      <a:gd name="connsiteX5" fmla="*/ 2266 w 21144"/>
                      <a:gd name="connsiteY5" fmla="*/ 15556 h 45310"/>
                      <a:gd name="connsiteX6" fmla="*/ 2266 w 21144"/>
                      <a:gd name="connsiteY6" fmla="*/ 8307 h 45310"/>
                      <a:gd name="connsiteX7" fmla="*/ 14650 w 21144"/>
                      <a:gd name="connsiteY7" fmla="*/ 2266 h 45310"/>
                      <a:gd name="connsiteX8" fmla="*/ 19785 w 21144"/>
                      <a:gd name="connsiteY8" fmla="*/ 2266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144" h="45310">
                        <a:moveTo>
                          <a:pt x="19785" y="2568"/>
                        </a:moveTo>
                        <a:lnTo>
                          <a:pt x="19785" y="43347"/>
                        </a:lnTo>
                        <a:lnTo>
                          <a:pt x="11328" y="43347"/>
                        </a:lnTo>
                        <a:lnTo>
                          <a:pt x="11328" y="11932"/>
                        </a:lnTo>
                        <a:cubicBezTo>
                          <a:pt x="10421" y="12838"/>
                          <a:pt x="8911" y="13744"/>
                          <a:pt x="7099" y="14348"/>
                        </a:cubicBezTo>
                        <a:cubicBezTo>
                          <a:pt x="5286" y="14952"/>
                          <a:pt x="3776" y="15556"/>
                          <a:pt x="2266" y="15556"/>
                        </a:cubicBezTo>
                        <a:lnTo>
                          <a:pt x="2266" y="8307"/>
                        </a:lnTo>
                        <a:cubicBezTo>
                          <a:pt x="7099" y="6797"/>
                          <a:pt x="11025" y="4984"/>
                          <a:pt x="14650" y="2266"/>
                        </a:cubicBezTo>
                        <a:lnTo>
                          <a:pt x="19785" y="226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1" name="任意多边形: 形状 50">
                    <a:extLst>
                      <a:ext uri="{FF2B5EF4-FFF2-40B4-BE49-F238E27FC236}">
                        <a16:creationId xmlns:a16="http://schemas.microsoft.com/office/drawing/2014/main" id="{63E4F884-8C05-445E-A05B-8383292DB688}"/>
                      </a:ext>
                    </a:extLst>
                  </p:cNvPr>
                  <p:cNvSpPr/>
                  <p:nvPr/>
                </p:nvSpPr>
                <p:spPr>
                  <a:xfrm>
                    <a:off x="2528892" y="3914345"/>
                    <a:ext cx="79567" cy="119349"/>
                  </a:xfrm>
                  <a:custGeom>
                    <a:avLst/>
                    <a:gdLst>
                      <a:gd name="connsiteX0" fmla="*/ 2266 w 30206"/>
                      <a:gd name="connsiteY0" fmla="*/ 32472 h 45310"/>
                      <a:gd name="connsiteX1" fmla="*/ 4380 w 30206"/>
                      <a:gd name="connsiteY1" fmla="*/ 26129 h 45310"/>
                      <a:gd name="connsiteX2" fmla="*/ 10119 w 30206"/>
                      <a:gd name="connsiteY2" fmla="*/ 22202 h 45310"/>
                      <a:gd name="connsiteX3" fmla="*/ 5286 w 30206"/>
                      <a:gd name="connsiteY3" fmla="*/ 18275 h 45310"/>
                      <a:gd name="connsiteX4" fmla="*/ 3474 w 30206"/>
                      <a:gd name="connsiteY4" fmla="*/ 13140 h 45310"/>
                      <a:gd name="connsiteX5" fmla="*/ 4984 w 30206"/>
                      <a:gd name="connsiteY5" fmla="*/ 7703 h 45310"/>
                      <a:gd name="connsiteX6" fmla="*/ 9515 w 30206"/>
                      <a:gd name="connsiteY6" fmla="*/ 3776 h 45310"/>
                      <a:gd name="connsiteX7" fmla="*/ 16161 w 30206"/>
                      <a:gd name="connsiteY7" fmla="*/ 2266 h 45310"/>
                      <a:gd name="connsiteX8" fmla="*/ 22806 w 30206"/>
                      <a:gd name="connsiteY8" fmla="*/ 3474 h 45310"/>
                      <a:gd name="connsiteX9" fmla="*/ 27337 w 30206"/>
                      <a:gd name="connsiteY9" fmla="*/ 7401 h 45310"/>
                      <a:gd name="connsiteX10" fmla="*/ 28847 w 30206"/>
                      <a:gd name="connsiteY10" fmla="*/ 12838 h 45310"/>
                      <a:gd name="connsiteX11" fmla="*/ 27035 w 30206"/>
                      <a:gd name="connsiteY11" fmla="*/ 17973 h 45310"/>
                      <a:gd name="connsiteX12" fmla="*/ 22202 w 30206"/>
                      <a:gd name="connsiteY12" fmla="*/ 21900 h 45310"/>
                      <a:gd name="connsiteX13" fmla="*/ 27941 w 30206"/>
                      <a:gd name="connsiteY13" fmla="*/ 25827 h 45310"/>
                      <a:gd name="connsiteX14" fmla="*/ 30056 w 30206"/>
                      <a:gd name="connsiteY14" fmla="*/ 32170 h 45310"/>
                      <a:gd name="connsiteX15" fmla="*/ 26129 w 30206"/>
                      <a:gd name="connsiteY15" fmla="*/ 40326 h 45310"/>
                      <a:gd name="connsiteX16" fmla="*/ 15859 w 30206"/>
                      <a:gd name="connsiteY16" fmla="*/ 43649 h 45310"/>
                      <a:gd name="connsiteX17" fmla="*/ 5588 w 30206"/>
                      <a:gd name="connsiteY17" fmla="*/ 40326 h 45310"/>
                      <a:gd name="connsiteX18" fmla="*/ 2266 w 30206"/>
                      <a:gd name="connsiteY18" fmla="*/ 32472 h 45310"/>
                      <a:gd name="connsiteX19" fmla="*/ 10421 w 30206"/>
                      <a:gd name="connsiteY19" fmla="*/ 31868 h 45310"/>
                      <a:gd name="connsiteX20" fmla="*/ 11932 w 30206"/>
                      <a:gd name="connsiteY20" fmla="*/ 36399 h 45310"/>
                      <a:gd name="connsiteX21" fmla="*/ 16161 w 30206"/>
                      <a:gd name="connsiteY21" fmla="*/ 38211 h 45310"/>
                      <a:gd name="connsiteX22" fmla="*/ 20390 w 30206"/>
                      <a:gd name="connsiteY22" fmla="*/ 36399 h 45310"/>
                      <a:gd name="connsiteX23" fmla="*/ 21900 w 30206"/>
                      <a:gd name="connsiteY23" fmla="*/ 31868 h 45310"/>
                      <a:gd name="connsiteX24" fmla="*/ 20087 w 30206"/>
                      <a:gd name="connsiteY24" fmla="*/ 27639 h 45310"/>
                      <a:gd name="connsiteX25" fmla="*/ 15859 w 30206"/>
                      <a:gd name="connsiteY25" fmla="*/ 25827 h 45310"/>
                      <a:gd name="connsiteX26" fmla="*/ 11630 w 30206"/>
                      <a:gd name="connsiteY26" fmla="*/ 27639 h 45310"/>
                      <a:gd name="connsiteX27" fmla="*/ 10421 w 30206"/>
                      <a:gd name="connsiteY27" fmla="*/ 31868 h 45310"/>
                      <a:gd name="connsiteX28" fmla="*/ 11630 w 30206"/>
                      <a:gd name="connsiteY28" fmla="*/ 14046 h 45310"/>
                      <a:gd name="connsiteX29" fmla="*/ 12838 w 30206"/>
                      <a:gd name="connsiteY29" fmla="*/ 17671 h 45310"/>
                      <a:gd name="connsiteX30" fmla="*/ 16161 w 30206"/>
                      <a:gd name="connsiteY30" fmla="*/ 19181 h 45310"/>
                      <a:gd name="connsiteX31" fmla="*/ 19483 w 30206"/>
                      <a:gd name="connsiteY31" fmla="*/ 17671 h 45310"/>
                      <a:gd name="connsiteX32" fmla="*/ 20994 w 30206"/>
                      <a:gd name="connsiteY32" fmla="*/ 13744 h 45310"/>
                      <a:gd name="connsiteX33" fmla="*/ 19785 w 30206"/>
                      <a:gd name="connsiteY33" fmla="*/ 9817 h 45310"/>
                      <a:gd name="connsiteX34" fmla="*/ 16463 w 30206"/>
                      <a:gd name="connsiteY34" fmla="*/ 8307 h 45310"/>
                      <a:gd name="connsiteX35" fmla="*/ 13140 w 30206"/>
                      <a:gd name="connsiteY35" fmla="*/ 9817 h 45310"/>
                      <a:gd name="connsiteX36" fmla="*/ 11630 w 30206"/>
                      <a:gd name="connsiteY36" fmla="*/ 14046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30206" h="45310">
                        <a:moveTo>
                          <a:pt x="2266" y="32472"/>
                        </a:moveTo>
                        <a:cubicBezTo>
                          <a:pt x="2266" y="30056"/>
                          <a:pt x="2870" y="27941"/>
                          <a:pt x="4380" y="26129"/>
                        </a:cubicBezTo>
                        <a:cubicBezTo>
                          <a:pt x="5588" y="24316"/>
                          <a:pt x="7703" y="23108"/>
                          <a:pt x="10119" y="22202"/>
                        </a:cubicBezTo>
                        <a:cubicBezTo>
                          <a:pt x="8005" y="21296"/>
                          <a:pt x="6494" y="19785"/>
                          <a:pt x="5286" y="18275"/>
                        </a:cubicBezTo>
                        <a:cubicBezTo>
                          <a:pt x="4078" y="16765"/>
                          <a:pt x="3474" y="14952"/>
                          <a:pt x="3474" y="13140"/>
                        </a:cubicBezTo>
                        <a:cubicBezTo>
                          <a:pt x="3474" y="11025"/>
                          <a:pt x="4078" y="9213"/>
                          <a:pt x="4984" y="7703"/>
                        </a:cubicBezTo>
                        <a:cubicBezTo>
                          <a:pt x="6192" y="6192"/>
                          <a:pt x="7703" y="4682"/>
                          <a:pt x="9515" y="3776"/>
                        </a:cubicBezTo>
                        <a:cubicBezTo>
                          <a:pt x="11328" y="2870"/>
                          <a:pt x="13744" y="2266"/>
                          <a:pt x="16161" y="2266"/>
                        </a:cubicBezTo>
                        <a:cubicBezTo>
                          <a:pt x="18577" y="2266"/>
                          <a:pt x="20692" y="2568"/>
                          <a:pt x="22806" y="3474"/>
                        </a:cubicBezTo>
                        <a:cubicBezTo>
                          <a:pt x="24921" y="4380"/>
                          <a:pt x="26431" y="5588"/>
                          <a:pt x="27337" y="7401"/>
                        </a:cubicBezTo>
                        <a:cubicBezTo>
                          <a:pt x="28545" y="8911"/>
                          <a:pt x="28847" y="10723"/>
                          <a:pt x="28847" y="12838"/>
                        </a:cubicBezTo>
                        <a:cubicBezTo>
                          <a:pt x="28847" y="14650"/>
                          <a:pt x="28243" y="16463"/>
                          <a:pt x="27035" y="17973"/>
                        </a:cubicBezTo>
                        <a:cubicBezTo>
                          <a:pt x="25827" y="19483"/>
                          <a:pt x="24316" y="20692"/>
                          <a:pt x="22202" y="21900"/>
                        </a:cubicBezTo>
                        <a:cubicBezTo>
                          <a:pt x="24618" y="22806"/>
                          <a:pt x="26733" y="24014"/>
                          <a:pt x="27941" y="25827"/>
                        </a:cubicBezTo>
                        <a:cubicBezTo>
                          <a:pt x="29452" y="27639"/>
                          <a:pt x="30056" y="29754"/>
                          <a:pt x="30056" y="32170"/>
                        </a:cubicBezTo>
                        <a:cubicBezTo>
                          <a:pt x="30056" y="35493"/>
                          <a:pt x="28847" y="38211"/>
                          <a:pt x="26129" y="40326"/>
                        </a:cubicBezTo>
                        <a:cubicBezTo>
                          <a:pt x="23410" y="42440"/>
                          <a:pt x="20087" y="43649"/>
                          <a:pt x="15859" y="43649"/>
                        </a:cubicBezTo>
                        <a:cubicBezTo>
                          <a:pt x="11630" y="43649"/>
                          <a:pt x="8307" y="42440"/>
                          <a:pt x="5588" y="40326"/>
                        </a:cubicBezTo>
                        <a:cubicBezTo>
                          <a:pt x="3474" y="38514"/>
                          <a:pt x="2266" y="35795"/>
                          <a:pt x="2266" y="32472"/>
                        </a:cubicBezTo>
                        <a:close/>
                        <a:moveTo>
                          <a:pt x="10421" y="31868"/>
                        </a:moveTo>
                        <a:cubicBezTo>
                          <a:pt x="10421" y="33680"/>
                          <a:pt x="11025" y="35191"/>
                          <a:pt x="11932" y="36399"/>
                        </a:cubicBezTo>
                        <a:cubicBezTo>
                          <a:pt x="13140" y="37607"/>
                          <a:pt x="14348" y="38211"/>
                          <a:pt x="16161" y="38211"/>
                        </a:cubicBezTo>
                        <a:cubicBezTo>
                          <a:pt x="17973" y="38211"/>
                          <a:pt x="19181" y="37607"/>
                          <a:pt x="20390" y="36399"/>
                        </a:cubicBezTo>
                        <a:cubicBezTo>
                          <a:pt x="21598" y="35191"/>
                          <a:pt x="21900" y="33680"/>
                          <a:pt x="21900" y="31868"/>
                        </a:cubicBezTo>
                        <a:cubicBezTo>
                          <a:pt x="21900" y="30056"/>
                          <a:pt x="21296" y="28545"/>
                          <a:pt x="20087" y="27639"/>
                        </a:cubicBezTo>
                        <a:cubicBezTo>
                          <a:pt x="18879" y="26431"/>
                          <a:pt x="17671" y="25827"/>
                          <a:pt x="15859" y="25827"/>
                        </a:cubicBezTo>
                        <a:cubicBezTo>
                          <a:pt x="14046" y="25827"/>
                          <a:pt x="12838" y="26431"/>
                          <a:pt x="11630" y="27639"/>
                        </a:cubicBezTo>
                        <a:cubicBezTo>
                          <a:pt x="11025" y="28545"/>
                          <a:pt x="10421" y="30056"/>
                          <a:pt x="10421" y="31868"/>
                        </a:cubicBezTo>
                        <a:close/>
                        <a:moveTo>
                          <a:pt x="11630" y="14046"/>
                        </a:moveTo>
                        <a:cubicBezTo>
                          <a:pt x="11630" y="15556"/>
                          <a:pt x="11932" y="16765"/>
                          <a:pt x="12838" y="17671"/>
                        </a:cubicBezTo>
                        <a:cubicBezTo>
                          <a:pt x="13744" y="18577"/>
                          <a:pt x="14952" y="19181"/>
                          <a:pt x="16161" y="19181"/>
                        </a:cubicBezTo>
                        <a:cubicBezTo>
                          <a:pt x="17369" y="19181"/>
                          <a:pt x="18577" y="18577"/>
                          <a:pt x="19483" y="17671"/>
                        </a:cubicBezTo>
                        <a:cubicBezTo>
                          <a:pt x="20390" y="16765"/>
                          <a:pt x="20994" y="15254"/>
                          <a:pt x="20994" y="13744"/>
                        </a:cubicBezTo>
                        <a:cubicBezTo>
                          <a:pt x="20994" y="12234"/>
                          <a:pt x="20692" y="11025"/>
                          <a:pt x="19785" y="9817"/>
                        </a:cubicBezTo>
                        <a:cubicBezTo>
                          <a:pt x="18879" y="8911"/>
                          <a:pt x="17671" y="8307"/>
                          <a:pt x="16463" y="8307"/>
                        </a:cubicBezTo>
                        <a:cubicBezTo>
                          <a:pt x="14952" y="8307"/>
                          <a:pt x="14046" y="8911"/>
                          <a:pt x="13140" y="9817"/>
                        </a:cubicBezTo>
                        <a:cubicBezTo>
                          <a:pt x="12234" y="11328"/>
                          <a:pt x="11630" y="12536"/>
                          <a:pt x="11630" y="140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2" name="任意多边形: 形状 51">
                    <a:extLst>
                      <a:ext uri="{FF2B5EF4-FFF2-40B4-BE49-F238E27FC236}">
                        <a16:creationId xmlns:a16="http://schemas.microsoft.com/office/drawing/2014/main" id="{4ABB6F9F-609C-4DA4-81AF-4EFC1CB73228}"/>
                      </a:ext>
                    </a:extLst>
                  </p:cNvPr>
                  <p:cNvSpPr/>
                  <p:nvPr/>
                </p:nvSpPr>
                <p:spPr>
                  <a:xfrm>
                    <a:off x="2619598" y="3914345"/>
                    <a:ext cx="79567" cy="119349"/>
                  </a:xfrm>
                  <a:custGeom>
                    <a:avLst/>
                    <a:gdLst>
                      <a:gd name="connsiteX0" fmla="*/ 4682 w 30206"/>
                      <a:gd name="connsiteY0" fmla="*/ 35493 h 45310"/>
                      <a:gd name="connsiteX1" fmla="*/ 12234 w 30206"/>
                      <a:gd name="connsiteY1" fmla="*/ 37607 h 45310"/>
                      <a:gd name="connsiteX2" fmla="*/ 22202 w 30206"/>
                      <a:gd name="connsiteY2" fmla="*/ 24921 h 45310"/>
                      <a:gd name="connsiteX3" fmla="*/ 21900 w 30206"/>
                      <a:gd name="connsiteY3" fmla="*/ 24921 h 45310"/>
                      <a:gd name="connsiteX4" fmla="*/ 13744 w 30206"/>
                      <a:gd name="connsiteY4" fmla="*/ 28847 h 45310"/>
                      <a:gd name="connsiteX5" fmla="*/ 5588 w 30206"/>
                      <a:gd name="connsiteY5" fmla="*/ 25223 h 45310"/>
                      <a:gd name="connsiteX6" fmla="*/ 2266 w 30206"/>
                      <a:gd name="connsiteY6" fmla="*/ 16463 h 45310"/>
                      <a:gd name="connsiteX7" fmla="*/ 6192 w 30206"/>
                      <a:gd name="connsiteY7" fmla="*/ 6192 h 45310"/>
                      <a:gd name="connsiteX8" fmla="*/ 16161 w 30206"/>
                      <a:gd name="connsiteY8" fmla="*/ 2266 h 45310"/>
                      <a:gd name="connsiteX9" fmla="*/ 26431 w 30206"/>
                      <a:gd name="connsiteY9" fmla="*/ 7099 h 45310"/>
                      <a:gd name="connsiteX10" fmla="*/ 30056 w 30206"/>
                      <a:gd name="connsiteY10" fmla="*/ 20994 h 45310"/>
                      <a:gd name="connsiteX11" fmla="*/ 25525 w 30206"/>
                      <a:gd name="connsiteY11" fmla="*/ 37607 h 45310"/>
                      <a:gd name="connsiteX12" fmla="*/ 12838 w 30206"/>
                      <a:gd name="connsiteY12" fmla="*/ 43649 h 45310"/>
                      <a:gd name="connsiteX13" fmla="*/ 4682 w 30206"/>
                      <a:gd name="connsiteY13" fmla="*/ 42138 h 45310"/>
                      <a:gd name="connsiteX14" fmla="*/ 4682 w 30206"/>
                      <a:gd name="connsiteY14" fmla="*/ 35493 h 45310"/>
                      <a:gd name="connsiteX15" fmla="*/ 10723 w 30206"/>
                      <a:gd name="connsiteY15" fmla="*/ 15859 h 45310"/>
                      <a:gd name="connsiteX16" fmla="*/ 12234 w 30206"/>
                      <a:gd name="connsiteY16" fmla="*/ 20994 h 45310"/>
                      <a:gd name="connsiteX17" fmla="*/ 16463 w 30206"/>
                      <a:gd name="connsiteY17" fmla="*/ 22806 h 45310"/>
                      <a:gd name="connsiteX18" fmla="*/ 20390 w 30206"/>
                      <a:gd name="connsiteY18" fmla="*/ 20994 h 45310"/>
                      <a:gd name="connsiteX19" fmla="*/ 21900 w 30206"/>
                      <a:gd name="connsiteY19" fmla="*/ 16765 h 45310"/>
                      <a:gd name="connsiteX20" fmla="*/ 20390 w 30206"/>
                      <a:gd name="connsiteY20" fmla="*/ 11328 h 45310"/>
                      <a:gd name="connsiteX21" fmla="*/ 16161 w 30206"/>
                      <a:gd name="connsiteY21" fmla="*/ 8911 h 45310"/>
                      <a:gd name="connsiteX22" fmla="*/ 12234 w 30206"/>
                      <a:gd name="connsiteY22" fmla="*/ 11025 h 45310"/>
                      <a:gd name="connsiteX23" fmla="*/ 10723 w 30206"/>
                      <a:gd name="connsiteY23" fmla="*/ 15859 h 45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30206" h="45310">
                        <a:moveTo>
                          <a:pt x="4682" y="35493"/>
                        </a:moveTo>
                        <a:cubicBezTo>
                          <a:pt x="6797" y="37003"/>
                          <a:pt x="9213" y="37607"/>
                          <a:pt x="12234" y="37607"/>
                        </a:cubicBezTo>
                        <a:cubicBezTo>
                          <a:pt x="18577" y="37607"/>
                          <a:pt x="21900" y="33378"/>
                          <a:pt x="22202" y="24921"/>
                        </a:cubicBezTo>
                        <a:lnTo>
                          <a:pt x="21900" y="24921"/>
                        </a:lnTo>
                        <a:cubicBezTo>
                          <a:pt x="20087" y="27639"/>
                          <a:pt x="17369" y="28847"/>
                          <a:pt x="13744" y="28847"/>
                        </a:cubicBezTo>
                        <a:cubicBezTo>
                          <a:pt x="10421" y="28847"/>
                          <a:pt x="7703" y="27639"/>
                          <a:pt x="5588" y="25223"/>
                        </a:cubicBezTo>
                        <a:cubicBezTo>
                          <a:pt x="3474" y="22806"/>
                          <a:pt x="2266" y="20087"/>
                          <a:pt x="2266" y="16463"/>
                        </a:cubicBezTo>
                        <a:cubicBezTo>
                          <a:pt x="2266" y="12234"/>
                          <a:pt x="3474" y="8911"/>
                          <a:pt x="6192" y="6192"/>
                        </a:cubicBezTo>
                        <a:cubicBezTo>
                          <a:pt x="8911" y="3474"/>
                          <a:pt x="12234" y="2266"/>
                          <a:pt x="16161" y="2266"/>
                        </a:cubicBezTo>
                        <a:cubicBezTo>
                          <a:pt x="20390" y="2266"/>
                          <a:pt x="24014" y="3776"/>
                          <a:pt x="26431" y="7099"/>
                        </a:cubicBezTo>
                        <a:cubicBezTo>
                          <a:pt x="28847" y="10421"/>
                          <a:pt x="30056" y="14952"/>
                          <a:pt x="30056" y="20994"/>
                        </a:cubicBezTo>
                        <a:cubicBezTo>
                          <a:pt x="30056" y="27941"/>
                          <a:pt x="28545" y="33378"/>
                          <a:pt x="25525" y="37607"/>
                        </a:cubicBezTo>
                        <a:cubicBezTo>
                          <a:pt x="22504" y="41534"/>
                          <a:pt x="18275" y="43649"/>
                          <a:pt x="12838" y="43649"/>
                        </a:cubicBezTo>
                        <a:cubicBezTo>
                          <a:pt x="9817" y="43649"/>
                          <a:pt x="6797" y="43045"/>
                          <a:pt x="4682" y="42138"/>
                        </a:cubicBezTo>
                        <a:lnTo>
                          <a:pt x="4682" y="35493"/>
                        </a:lnTo>
                        <a:close/>
                        <a:moveTo>
                          <a:pt x="10723" y="15859"/>
                        </a:moveTo>
                        <a:cubicBezTo>
                          <a:pt x="10723" y="17973"/>
                          <a:pt x="11328" y="19785"/>
                          <a:pt x="12234" y="20994"/>
                        </a:cubicBezTo>
                        <a:cubicBezTo>
                          <a:pt x="13140" y="22202"/>
                          <a:pt x="14650" y="22806"/>
                          <a:pt x="16463" y="22806"/>
                        </a:cubicBezTo>
                        <a:cubicBezTo>
                          <a:pt x="17973" y="22806"/>
                          <a:pt x="19483" y="22202"/>
                          <a:pt x="20390" y="20994"/>
                        </a:cubicBezTo>
                        <a:cubicBezTo>
                          <a:pt x="21296" y="19785"/>
                          <a:pt x="21900" y="18275"/>
                          <a:pt x="21900" y="16765"/>
                        </a:cubicBezTo>
                        <a:cubicBezTo>
                          <a:pt x="21900" y="14650"/>
                          <a:pt x="21296" y="12838"/>
                          <a:pt x="20390" y="11328"/>
                        </a:cubicBezTo>
                        <a:cubicBezTo>
                          <a:pt x="19483" y="9817"/>
                          <a:pt x="17973" y="8911"/>
                          <a:pt x="16161" y="8911"/>
                        </a:cubicBezTo>
                        <a:cubicBezTo>
                          <a:pt x="14348" y="8911"/>
                          <a:pt x="13140" y="9515"/>
                          <a:pt x="12234" y="11025"/>
                        </a:cubicBezTo>
                        <a:cubicBezTo>
                          <a:pt x="11025" y="12234"/>
                          <a:pt x="10723" y="14046"/>
                          <a:pt x="10723" y="158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  <p:sp>
                <p:nvSpPr>
                  <p:cNvPr id="53" name="任意多边形: 形状 52">
                    <a:extLst>
                      <a:ext uri="{FF2B5EF4-FFF2-40B4-BE49-F238E27FC236}">
                        <a16:creationId xmlns:a16="http://schemas.microsoft.com/office/drawing/2014/main" id="{6D96BA67-770F-4E46-A7DC-4EDC64A654F1}"/>
                      </a:ext>
                    </a:extLst>
                  </p:cNvPr>
                  <p:cNvSpPr/>
                  <p:nvPr/>
                </p:nvSpPr>
                <p:spPr>
                  <a:xfrm>
                    <a:off x="2711895" y="3916731"/>
                    <a:ext cx="79567" cy="111391"/>
                  </a:xfrm>
                  <a:custGeom>
                    <a:avLst/>
                    <a:gdLst>
                      <a:gd name="connsiteX0" fmla="*/ 30358 w 30206"/>
                      <a:gd name="connsiteY0" fmla="*/ 7401 h 42289"/>
                      <a:gd name="connsiteX1" fmla="*/ 23108 w 30206"/>
                      <a:gd name="connsiteY1" fmla="*/ 21296 h 42289"/>
                      <a:gd name="connsiteX2" fmla="*/ 19181 w 30206"/>
                      <a:gd name="connsiteY2" fmla="*/ 31566 h 42289"/>
                      <a:gd name="connsiteX3" fmla="*/ 16765 w 30206"/>
                      <a:gd name="connsiteY3" fmla="*/ 42138 h 42289"/>
                      <a:gd name="connsiteX4" fmla="*/ 7703 w 30206"/>
                      <a:gd name="connsiteY4" fmla="*/ 42138 h 42289"/>
                      <a:gd name="connsiteX5" fmla="*/ 12234 w 30206"/>
                      <a:gd name="connsiteY5" fmla="*/ 26431 h 42289"/>
                      <a:gd name="connsiteX6" fmla="*/ 21296 w 30206"/>
                      <a:gd name="connsiteY6" fmla="*/ 9213 h 42289"/>
                      <a:gd name="connsiteX7" fmla="*/ 2266 w 30206"/>
                      <a:gd name="connsiteY7" fmla="*/ 9213 h 42289"/>
                      <a:gd name="connsiteX8" fmla="*/ 2266 w 30206"/>
                      <a:gd name="connsiteY8" fmla="*/ 2266 h 42289"/>
                      <a:gd name="connsiteX9" fmla="*/ 30056 w 30206"/>
                      <a:gd name="connsiteY9" fmla="*/ 2266 h 42289"/>
                      <a:gd name="connsiteX10" fmla="*/ 30056 w 30206"/>
                      <a:gd name="connsiteY10" fmla="*/ 7401 h 42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0206" h="42289">
                        <a:moveTo>
                          <a:pt x="30358" y="7401"/>
                        </a:moveTo>
                        <a:cubicBezTo>
                          <a:pt x="27035" y="13140"/>
                          <a:pt x="24618" y="17973"/>
                          <a:pt x="23108" y="21296"/>
                        </a:cubicBezTo>
                        <a:cubicBezTo>
                          <a:pt x="21598" y="24921"/>
                          <a:pt x="20087" y="28243"/>
                          <a:pt x="19181" y="31566"/>
                        </a:cubicBezTo>
                        <a:cubicBezTo>
                          <a:pt x="18275" y="34889"/>
                          <a:pt x="17369" y="38514"/>
                          <a:pt x="16765" y="42138"/>
                        </a:cubicBezTo>
                        <a:lnTo>
                          <a:pt x="7703" y="42138"/>
                        </a:lnTo>
                        <a:cubicBezTo>
                          <a:pt x="8609" y="37003"/>
                          <a:pt x="10119" y="31566"/>
                          <a:pt x="12234" y="26431"/>
                        </a:cubicBezTo>
                        <a:cubicBezTo>
                          <a:pt x="14348" y="20994"/>
                          <a:pt x="17369" y="15254"/>
                          <a:pt x="21296" y="9213"/>
                        </a:cubicBezTo>
                        <a:lnTo>
                          <a:pt x="2266" y="9213"/>
                        </a:lnTo>
                        <a:lnTo>
                          <a:pt x="2266" y="2266"/>
                        </a:lnTo>
                        <a:lnTo>
                          <a:pt x="30056" y="2266"/>
                        </a:lnTo>
                        <a:lnTo>
                          <a:pt x="30056" y="7401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>
                      <a:latin typeface="Source Han Sans"/>
                      <a:cs typeface="+mn-ea"/>
                      <a:sym typeface="Source Han Sans"/>
                    </a:endParaRPr>
                  </a:p>
                </p:txBody>
              </p:sp>
            </p:grpSp>
          </p:grp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54F8BD74-2E8D-4DBC-A84E-7EE1F4FB3463}"/>
                  </a:ext>
                </a:extLst>
              </p:cNvPr>
              <p:cNvSpPr/>
              <p:nvPr/>
            </p:nvSpPr>
            <p:spPr>
              <a:xfrm>
                <a:off x="5423009" y="1819658"/>
                <a:ext cx="1376491" cy="1376488"/>
              </a:xfrm>
              <a:custGeom>
                <a:avLst/>
                <a:gdLst>
                  <a:gd name="connsiteX0" fmla="*/ 519976 w 522576"/>
                  <a:gd name="connsiteY0" fmla="*/ 261708 h 522576"/>
                  <a:gd name="connsiteX1" fmla="*/ 261708 w 522576"/>
                  <a:gd name="connsiteY1" fmla="*/ 519976 h 522576"/>
                  <a:gd name="connsiteX2" fmla="*/ 3441 w 522576"/>
                  <a:gd name="connsiteY2" fmla="*/ 261708 h 522576"/>
                  <a:gd name="connsiteX3" fmla="*/ 261708 w 522576"/>
                  <a:gd name="connsiteY3" fmla="*/ 3441 h 522576"/>
                  <a:gd name="connsiteX4" fmla="*/ 519976 w 522576"/>
                  <a:gd name="connsiteY4" fmla="*/ 261708 h 52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76" h="522576">
                    <a:moveTo>
                      <a:pt x="519976" y="261708"/>
                    </a:moveTo>
                    <a:cubicBezTo>
                      <a:pt x="519976" y="404345"/>
                      <a:pt x="404346" y="519976"/>
                      <a:pt x="261708" y="519976"/>
                    </a:cubicBezTo>
                    <a:cubicBezTo>
                      <a:pt x="119071" y="519976"/>
                      <a:pt x="3441" y="404345"/>
                      <a:pt x="3441" y="261708"/>
                    </a:cubicBezTo>
                    <a:cubicBezTo>
                      <a:pt x="3441" y="119071"/>
                      <a:pt x="119071" y="3441"/>
                      <a:pt x="261708" y="3441"/>
                    </a:cubicBezTo>
                    <a:cubicBezTo>
                      <a:pt x="404346" y="3441"/>
                      <a:pt x="519976" y="119071"/>
                      <a:pt x="519976" y="261708"/>
                    </a:cubicBezTo>
                    <a:close/>
                  </a:path>
                </a:pathLst>
              </a:custGeom>
              <a:noFill/>
              <a:ln w="14466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33B947BE-B0AB-4CD4-B6AD-545F1DABE968}"/>
                  </a:ext>
                </a:extLst>
              </p:cNvPr>
              <p:cNvSpPr/>
              <p:nvPr/>
            </p:nvSpPr>
            <p:spPr>
              <a:xfrm>
                <a:off x="5149167" y="1559399"/>
                <a:ext cx="1893667" cy="1893667"/>
              </a:xfrm>
              <a:custGeom>
                <a:avLst/>
                <a:gdLst>
                  <a:gd name="connsiteX0" fmla="*/ 718162 w 718920"/>
                  <a:gd name="connsiteY0" fmla="*/ 360514 h 718919"/>
                  <a:gd name="connsiteX1" fmla="*/ 360514 w 718920"/>
                  <a:gd name="connsiteY1" fmla="*/ 718162 h 718919"/>
                  <a:gd name="connsiteX2" fmla="*/ 2866 w 718920"/>
                  <a:gd name="connsiteY2" fmla="*/ 360514 h 718919"/>
                  <a:gd name="connsiteX3" fmla="*/ 360514 w 718920"/>
                  <a:gd name="connsiteY3" fmla="*/ 2866 h 718919"/>
                  <a:gd name="connsiteX4" fmla="*/ 718162 w 718920"/>
                  <a:gd name="connsiteY4" fmla="*/ 360514 h 71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8920" h="718919">
                    <a:moveTo>
                      <a:pt x="718162" y="360514"/>
                    </a:moveTo>
                    <a:cubicBezTo>
                      <a:pt x="718162" y="558037"/>
                      <a:pt x="558038" y="718162"/>
                      <a:pt x="360514" y="718162"/>
                    </a:cubicBezTo>
                    <a:cubicBezTo>
                      <a:pt x="162991" y="718162"/>
                      <a:pt x="2866" y="558037"/>
                      <a:pt x="2866" y="360514"/>
                    </a:cubicBezTo>
                    <a:cubicBezTo>
                      <a:pt x="2866" y="162991"/>
                      <a:pt x="162991" y="2866"/>
                      <a:pt x="360514" y="2866"/>
                    </a:cubicBezTo>
                    <a:cubicBezTo>
                      <a:pt x="558038" y="2866"/>
                      <a:pt x="718162" y="162991"/>
                      <a:pt x="718162" y="360514"/>
                    </a:cubicBezTo>
                    <a:close/>
                  </a:path>
                </a:pathLst>
              </a:custGeom>
              <a:noFill/>
              <a:ln w="28575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19" name="组合 18">
                <a:extLst>
                  <a:ext uri="{FF2B5EF4-FFF2-40B4-BE49-F238E27FC236}">
                    <a16:creationId xmlns:a16="http://schemas.microsoft.com/office/drawing/2014/main" id="{8DB18258-E1D7-41F4-AFE3-63E03EFC1451}"/>
                  </a:ext>
                </a:extLst>
              </p:cNvPr>
              <p:cNvGrpSpPr/>
              <p:nvPr/>
            </p:nvGrpSpPr>
            <p:grpSpPr>
              <a:xfrm>
                <a:off x="5255834" y="1647708"/>
                <a:ext cx="1685203" cy="671534"/>
                <a:chOff x="1762675" y="2570476"/>
                <a:chExt cx="1685203" cy="671534"/>
              </a:xfrm>
              <a:solidFill>
                <a:schemeClr val="accent1"/>
              </a:solidFill>
            </p:grpSpPr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1062899C-FFBC-462E-ABCA-91588EF95533}"/>
                    </a:ext>
                  </a:extLst>
                </p:cNvPr>
                <p:cNvSpPr/>
                <p:nvPr/>
              </p:nvSpPr>
              <p:spPr>
                <a:xfrm>
                  <a:off x="1762675" y="3130619"/>
                  <a:ext cx="119349" cy="111391"/>
                </a:xfrm>
                <a:custGeom>
                  <a:avLst/>
                  <a:gdLst>
                    <a:gd name="connsiteX0" fmla="*/ 14650 w 45310"/>
                    <a:gd name="connsiteY0" fmla="*/ 3776 h 42289"/>
                    <a:gd name="connsiteX1" fmla="*/ 32170 w 45310"/>
                    <a:gd name="connsiteY1" fmla="*/ 28545 h 42289"/>
                    <a:gd name="connsiteX2" fmla="*/ 37909 w 45310"/>
                    <a:gd name="connsiteY2" fmla="*/ 12234 h 42289"/>
                    <a:gd name="connsiteX3" fmla="*/ 43649 w 45310"/>
                    <a:gd name="connsiteY3" fmla="*/ 14348 h 42289"/>
                    <a:gd name="connsiteX4" fmla="*/ 34587 w 45310"/>
                    <a:gd name="connsiteY4" fmla="*/ 40024 h 42289"/>
                    <a:gd name="connsiteX5" fmla="*/ 30660 w 45310"/>
                    <a:gd name="connsiteY5" fmla="*/ 38514 h 42289"/>
                    <a:gd name="connsiteX6" fmla="*/ 13442 w 45310"/>
                    <a:gd name="connsiteY6" fmla="*/ 13442 h 42289"/>
                    <a:gd name="connsiteX7" fmla="*/ 8005 w 45310"/>
                    <a:gd name="connsiteY7" fmla="*/ 28847 h 42289"/>
                    <a:gd name="connsiteX8" fmla="*/ 2266 w 45310"/>
                    <a:gd name="connsiteY8" fmla="*/ 26733 h 42289"/>
                    <a:gd name="connsiteX9" fmla="*/ 11025 w 45310"/>
                    <a:gd name="connsiteY9" fmla="*/ 2266 h 42289"/>
                    <a:gd name="connsiteX10" fmla="*/ 14650 w 45310"/>
                    <a:gd name="connsiteY10" fmla="*/ 3776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5310" h="42289">
                      <a:moveTo>
                        <a:pt x="14650" y="3776"/>
                      </a:moveTo>
                      <a:lnTo>
                        <a:pt x="32170" y="28545"/>
                      </a:lnTo>
                      <a:lnTo>
                        <a:pt x="37909" y="12234"/>
                      </a:lnTo>
                      <a:lnTo>
                        <a:pt x="43649" y="14348"/>
                      </a:lnTo>
                      <a:lnTo>
                        <a:pt x="34587" y="40024"/>
                      </a:lnTo>
                      <a:lnTo>
                        <a:pt x="30660" y="38514"/>
                      </a:lnTo>
                      <a:lnTo>
                        <a:pt x="13442" y="13442"/>
                      </a:lnTo>
                      <a:lnTo>
                        <a:pt x="8005" y="28847"/>
                      </a:lnTo>
                      <a:lnTo>
                        <a:pt x="2266" y="26733"/>
                      </a:lnTo>
                      <a:lnTo>
                        <a:pt x="11025" y="2266"/>
                      </a:lnTo>
                      <a:lnTo>
                        <a:pt x="14650" y="377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3703BB94-3CFA-4C8D-B5C2-17ECDB655D35}"/>
                    </a:ext>
                  </a:extLst>
                </p:cNvPr>
                <p:cNvSpPr/>
                <p:nvPr/>
              </p:nvSpPr>
              <p:spPr>
                <a:xfrm>
                  <a:off x="1792908" y="3042302"/>
                  <a:ext cx="127306" cy="119349"/>
                </a:xfrm>
                <a:custGeom>
                  <a:avLst/>
                  <a:gdLst>
                    <a:gd name="connsiteX0" fmla="*/ 46367 w 48330"/>
                    <a:gd name="connsiteY0" fmla="*/ 17369 h 45310"/>
                    <a:gd name="connsiteX1" fmla="*/ 43347 w 48330"/>
                    <a:gd name="connsiteY1" fmla="*/ 24014 h 45310"/>
                    <a:gd name="connsiteX2" fmla="*/ 30358 w 48330"/>
                    <a:gd name="connsiteY2" fmla="*/ 17671 h 45310"/>
                    <a:gd name="connsiteX3" fmla="*/ 24014 w 48330"/>
                    <a:gd name="connsiteY3" fmla="*/ 30660 h 45310"/>
                    <a:gd name="connsiteX4" fmla="*/ 37003 w 48330"/>
                    <a:gd name="connsiteY4" fmla="*/ 37003 h 45310"/>
                    <a:gd name="connsiteX5" fmla="*/ 33983 w 48330"/>
                    <a:gd name="connsiteY5" fmla="*/ 43649 h 45310"/>
                    <a:gd name="connsiteX6" fmla="*/ 2266 w 48330"/>
                    <a:gd name="connsiteY6" fmla="*/ 28545 h 45310"/>
                    <a:gd name="connsiteX7" fmla="*/ 5286 w 48330"/>
                    <a:gd name="connsiteY7" fmla="*/ 21900 h 45310"/>
                    <a:gd name="connsiteX8" fmla="*/ 17973 w 48330"/>
                    <a:gd name="connsiteY8" fmla="*/ 27941 h 45310"/>
                    <a:gd name="connsiteX9" fmla="*/ 24316 w 48330"/>
                    <a:gd name="connsiteY9" fmla="*/ 14952 h 45310"/>
                    <a:gd name="connsiteX10" fmla="*/ 11630 w 48330"/>
                    <a:gd name="connsiteY10" fmla="*/ 8911 h 45310"/>
                    <a:gd name="connsiteX11" fmla="*/ 14650 w 48330"/>
                    <a:gd name="connsiteY11" fmla="*/ 2266 h 45310"/>
                    <a:gd name="connsiteX12" fmla="*/ 46367 w 48330"/>
                    <a:gd name="connsiteY12" fmla="*/ 1736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8330" h="45310">
                      <a:moveTo>
                        <a:pt x="46367" y="17369"/>
                      </a:moveTo>
                      <a:lnTo>
                        <a:pt x="43347" y="24014"/>
                      </a:lnTo>
                      <a:lnTo>
                        <a:pt x="30358" y="17671"/>
                      </a:lnTo>
                      <a:lnTo>
                        <a:pt x="24014" y="30660"/>
                      </a:lnTo>
                      <a:lnTo>
                        <a:pt x="37003" y="37003"/>
                      </a:lnTo>
                      <a:lnTo>
                        <a:pt x="33983" y="43649"/>
                      </a:lnTo>
                      <a:lnTo>
                        <a:pt x="2266" y="28545"/>
                      </a:lnTo>
                      <a:lnTo>
                        <a:pt x="5286" y="21900"/>
                      </a:lnTo>
                      <a:lnTo>
                        <a:pt x="17973" y="27941"/>
                      </a:lnTo>
                      <a:lnTo>
                        <a:pt x="24316" y="14952"/>
                      </a:lnTo>
                      <a:lnTo>
                        <a:pt x="11630" y="8911"/>
                      </a:lnTo>
                      <a:lnTo>
                        <a:pt x="14650" y="2266"/>
                      </a:lnTo>
                      <a:lnTo>
                        <a:pt x="46367" y="1736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3C74FF2F-544C-4229-BD99-E5A6145F4FE5}"/>
                    </a:ext>
                  </a:extLst>
                </p:cNvPr>
                <p:cNvSpPr/>
                <p:nvPr/>
              </p:nvSpPr>
              <p:spPr>
                <a:xfrm>
                  <a:off x="1839852" y="2974670"/>
                  <a:ext cx="111391" cy="95479"/>
                </a:xfrm>
                <a:custGeom>
                  <a:avLst/>
                  <a:gdLst>
                    <a:gd name="connsiteX0" fmla="*/ 42743 w 42289"/>
                    <a:gd name="connsiteY0" fmla="*/ 19785 h 36248"/>
                    <a:gd name="connsiteX1" fmla="*/ 32170 w 42289"/>
                    <a:gd name="connsiteY1" fmla="*/ 37003 h 36248"/>
                    <a:gd name="connsiteX2" fmla="*/ 2266 w 42289"/>
                    <a:gd name="connsiteY2" fmla="*/ 18879 h 36248"/>
                    <a:gd name="connsiteX3" fmla="*/ 12234 w 42289"/>
                    <a:gd name="connsiteY3" fmla="*/ 2266 h 36248"/>
                    <a:gd name="connsiteX4" fmla="*/ 17369 w 42289"/>
                    <a:gd name="connsiteY4" fmla="*/ 5286 h 36248"/>
                    <a:gd name="connsiteX5" fmla="*/ 11025 w 42289"/>
                    <a:gd name="connsiteY5" fmla="*/ 15556 h 36248"/>
                    <a:gd name="connsiteX6" fmla="*/ 17973 w 42289"/>
                    <a:gd name="connsiteY6" fmla="*/ 19785 h 36248"/>
                    <a:gd name="connsiteX7" fmla="*/ 23712 w 42289"/>
                    <a:gd name="connsiteY7" fmla="*/ 10119 h 36248"/>
                    <a:gd name="connsiteX8" fmla="*/ 28847 w 42289"/>
                    <a:gd name="connsiteY8" fmla="*/ 13140 h 36248"/>
                    <a:gd name="connsiteX9" fmla="*/ 23108 w 42289"/>
                    <a:gd name="connsiteY9" fmla="*/ 22806 h 36248"/>
                    <a:gd name="connsiteX10" fmla="*/ 30358 w 42289"/>
                    <a:gd name="connsiteY10" fmla="*/ 27337 h 36248"/>
                    <a:gd name="connsiteX11" fmla="*/ 37003 w 42289"/>
                    <a:gd name="connsiteY11" fmla="*/ 16161 h 36248"/>
                    <a:gd name="connsiteX12" fmla="*/ 42743 w 42289"/>
                    <a:gd name="connsiteY12" fmla="*/ 19785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36248">
                      <a:moveTo>
                        <a:pt x="42743" y="19785"/>
                      </a:moveTo>
                      <a:lnTo>
                        <a:pt x="32170" y="37003"/>
                      </a:lnTo>
                      <a:lnTo>
                        <a:pt x="2266" y="18879"/>
                      </a:lnTo>
                      <a:lnTo>
                        <a:pt x="12234" y="2266"/>
                      </a:lnTo>
                      <a:lnTo>
                        <a:pt x="17369" y="5286"/>
                      </a:lnTo>
                      <a:lnTo>
                        <a:pt x="11025" y="15556"/>
                      </a:lnTo>
                      <a:lnTo>
                        <a:pt x="17973" y="19785"/>
                      </a:lnTo>
                      <a:lnTo>
                        <a:pt x="23712" y="10119"/>
                      </a:lnTo>
                      <a:lnTo>
                        <a:pt x="28847" y="13140"/>
                      </a:lnTo>
                      <a:lnTo>
                        <a:pt x="23108" y="22806"/>
                      </a:lnTo>
                      <a:lnTo>
                        <a:pt x="30358" y="27337"/>
                      </a:lnTo>
                      <a:lnTo>
                        <a:pt x="37003" y="16161"/>
                      </a:lnTo>
                      <a:lnTo>
                        <a:pt x="42743" y="197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7CC31F1B-7075-4668-9145-C1357C4BDFC2}"/>
                    </a:ext>
                  </a:extLst>
                </p:cNvPr>
                <p:cNvSpPr/>
                <p:nvPr/>
              </p:nvSpPr>
              <p:spPr>
                <a:xfrm>
                  <a:off x="1890773" y="2923749"/>
                  <a:ext cx="87521" cy="95479"/>
                </a:xfrm>
                <a:custGeom>
                  <a:avLst/>
                  <a:gdLst>
                    <a:gd name="connsiteX0" fmla="*/ 23712 w 33227"/>
                    <a:gd name="connsiteY0" fmla="*/ 14952 h 36248"/>
                    <a:gd name="connsiteX1" fmla="*/ 30660 w 33227"/>
                    <a:gd name="connsiteY1" fmla="*/ 23712 h 36248"/>
                    <a:gd name="connsiteX2" fmla="*/ 28545 w 33227"/>
                    <a:gd name="connsiteY2" fmla="*/ 33076 h 36248"/>
                    <a:gd name="connsiteX3" fmla="*/ 24921 w 33227"/>
                    <a:gd name="connsiteY3" fmla="*/ 36399 h 36248"/>
                    <a:gd name="connsiteX4" fmla="*/ 19181 w 33227"/>
                    <a:gd name="connsiteY4" fmla="*/ 32170 h 36248"/>
                    <a:gd name="connsiteX5" fmla="*/ 22806 w 33227"/>
                    <a:gd name="connsiteY5" fmla="*/ 29452 h 36248"/>
                    <a:gd name="connsiteX6" fmla="*/ 19181 w 33227"/>
                    <a:gd name="connsiteY6" fmla="*/ 20390 h 36248"/>
                    <a:gd name="connsiteX7" fmla="*/ 2266 w 33227"/>
                    <a:gd name="connsiteY7" fmla="*/ 8307 h 36248"/>
                    <a:gd name="connsiteX8" fmla="*/ 6494 w 33227"/>
                    <a:gd name="connsiteY8" fmla="*/ 2266 h 36248"/>
                    <a:gd name="connsiteX9" fmla="*/ 23712 w 33227"/>
                    <a:gd name="connsiteY9" fmla="*/ 14952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227" h="36248">
                      <a:moveTo>
                        <a:pt x="23712" y="14952"/>
                      </a:moveTo>
                      <a:cubicBezTo>
                        <a:pt x="27337" y="17671"/>
                        <a:pt x="29754" y="20692"/>
                        <a:pt x="30660" y="23712"/>
                      </a:cubicBezTo>
                      <a:cubicBezTo>
                        <a:pt x="31566" y="26733"/>
                        <a:pt x="30660" y="30056"/>
                        <a:pt x="28545" y="33076"/>
                      </a:cubicBezTo>
                      <a:cubicBezTo>
                        <a:pt x="27639" y="34587"/>
                        <a:pt x="26431" y="35493"/>
                        <a:pt x="24921" y="36399"/>
                      </a:cubicBezTo>
                      <a:lnTo>
                        <a:pt x="19181" y="32170"/>
                      </a:lnTo>
                      <a:cubicBezTo>
                        <a:pt x="20692" y="31566"/>
                        <a:pt x="21900" y="30962"/>
                        <a:pt x="22806" y="29452"/>
                      </a:cubicBezTo>
                      <a:cubicBezTo>
                        <a:pt x="24921" y="26733"/>
                        <a:pt x="23712" y="23712"/>
                        <a:pt x="19181" y="20390"/>
                      </a:cubicBezTo>
                      <a:lnTo>
                        <a:pt x="2266" y="8307"/>
                      </a:lnTo>
                      <a:lnTo>
                        <a:pt x="6494" y="2266"/>
                      </a:lnTo>
                      <a:lnTo>
                        <a:pt x="23712" y="1495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27F4D105-C7CF-4219-8F9F-85C31A685D3A}"/>
                    </a:ext>
                  </a:extLst>
                </p:cNvPr>
                <p:cNvSpPr/>
                <p:nvPr/>
              </p:nvSpPr>
              <p:spPr>
                <a:xfrm>
                  <a:off x="1916237" y="2890331"/>
                  <a:ext cx="95479" cy="79567"/>
                </a:xfrm>
                <a:custGeom>
                  <a:avLst/>
                  <a:gdLst>
                    <a:gd name="connsiteX0" fmla="*/ 6797 w 36248"/>
                    <a:gd name="connsiteY0" fmla="*/ 2266 h 30206"/>
                    <a:gd name="connsiteX1" fmla="*/ 33983 w 36248"/>
                    <a:gd name="connsiteY1" fmla="*/ 24316 h 30206"/>
                    <a:gd name="connsiteX2" fmla="*/ 29452 w 36248"/>
                    <a:gd name="connsiteY2" fmla="*/ 30056 h 30206"/>
                    <a:gd name="connsiteX3" fmla="*/ 2266 w 36248"/>
                    <a:gd name="connsiteY3" fmla="*/ 8005 h 30206"/>
                    <a:gd name="connsiteX4" fmla="*/ 6797 w 36248"/>
                    <a:gd name="connsiteY4" fmla="*/ 2266 h 302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8" h="30206">
                      <a:moveTo>
                        <a:pt x="6797" y="2266"/>
                      </a:moveTo>
                      <a:lnTo>
                        <a:pt x="33983" y="24316"/>
                      </a:lnTo>
                      <a:lnTo>
                        <a:pt x="29452" y="30056"/>
                      </a:lnTo>
                      <a:lnTo>
                        <a:pt x="2266" y="8005"/>
                      </a:lnTo>
                      <a:lnTo>
                        <a:pt x="6797" y="226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550FEEBD-63D2-4BF8-8807-AB1E42C921CE}"/>
                    </a:ext>
                  </a:extLst>
                </p:cNvPr>
                <p:cNvSpPr/>
                <p:nvPr/>
              </p:nvSpPr>
              <p:spPr>
                <a:xfrm>
                  <a:off x="1960792" y="2836227"/>
                  <a:ext cx="111391" cy="111391"/>
                </a:xfrm>
                <a:custGeom>
                  <a:avLst/>
                  <a:gdLst>
                    <a:gd name="connsiteX0" fmla="*/ 42138 w 42289"/>
                    <a:gd name="connsiteY0" fmla="*/ 17671 h 42289"/>
                    <a:gd name="connsiteX1" fmla="*/ 36701 w 42289"/>
                    <a:gd name="connsiteY1" fmla="*/ 23410 h 42289"/>
                    <a:gd name="connsiteX2" fmla="*/ 29149 w 42289"/>
                    <a:gd name="connsiteY2" fmla="*/ 19785 h 42289"/>
                    <a:gd name="connsiteX3" fmla="*/ 20692 w 42289"/>
                    <a:gd name="connsiteY3" fmla="*/ 28847 h 42289"/>
                    <a:gd name="connsiteX4" fmla="*/ 24921 w 42289"/>
                    <a:gd name="connsiteY4" fmla="*/ 36097 h 42289"/>
                    <a:gd name="connsiteX5" fmla="*/ 19181 w 42289"/>
                    <a:gd name="connsiteY5" fmla="*/ 41836 h 42289"/>
                    <a:gd name="connsiteX6" fmla="*/ 2266 w 42289"/>
                    <a:gd name="connsiteY6" fmla="*/ 8609 h 42289"/>
                    <a:gd name="connsiteX7" fmla="*/ 8005 w 42289"/>
                    <a:gd name="connsiteY7" fmla="*/ 2266 h 42289"/>
                    <a:gd name="connsiteX8" fmla="*/ 42138 w 42289"/>
                    <a:gd name="connsiteY8" fmla="*/ 17671 h 42289"/>
                    <a:gd name="connsiteX9" fmla="*/ 23712 w 42289"/>
                    <a:gd name="connsiteY9" fmla="*/ 17067 h 42289"/>
                    <a:gd name="connsiteX10" fmla="*/ 12234 w 42289"/>
                    <a:gd name="connsiteY10" fmla="*/ 11630 h 42289"/>
                    <a:gd name="connsiteX11" fmla="*/ 9515 w 42289"/>
                    <a:gd name="connsiteY11" fmla="*/ 9817 h 42289"/>
                    <a:gd name="connsiteX12" fmla="*/ 9515 w 42289"/>
                    <a:gd name="connsiteY12" fmla="*/ 9817 h 42289"/>
                    <a:gd name="connsiteX13" fmla="*/ 11328 w 42289"/>
                    <a:gd name="connsiteY13" fmla="*/ 12234 h 42289"/>
                    <a:gd name="connsiteX14" fmla="*/ 17671 w 42289"/>
                    <a:gd name="connsiteY14" fmla="*/ 23410 h 42289"/>
                    <a:gd name="connsiteX15" fmla="*/ 23712 w 42289"/>
                    <a:gd name="connsiteY15" fmla="*/ 17067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289" h="42289">
                      <a:moveTo>
                        <a:pt x="42138" y="17671"/>
                      </a:moveTo>
                      <a:lnTo>
                        <a:pt x="36701" y="23410"/>
                      </a:lnTo>
                      <a:lnTo>
                        <a:pt x="29149" y="19785"/>
                      </a:lnTo>
                      <a:lnTo>
                        <a:pt x="20692" y="28847"/>
                      </a:lnTo>
                      <a:lnTo>
                        <a:pt x="24921" y="36097"/>
                      </a:lnTo>
                      <a:lnTo>
                        <a:pt x="19181" y="41836"/>
                      </a:lnTo>
                      <a:lnTo>
                        <a:pt x="2266" y="8609"/>
                      </a:lnTo>
                      <a:lnTo>
                        <a:pt x="8005" y="2266"/>
                      </a:lnTo>
                      <a:lnTo>
                        <a:pt x="42138" y="17671"/>
                      </a:lnTo>
                      <a:close/>
                      <a:moveTo>
                        <a:pt x="23712" y="17067"/>
                      </a:moveTo>
                      <a:lnTo>
                        <a:pt x="12234" y="11630"/>
                      </a:lnTo>
                      <a:cubicBezTo>
                        <a:pt x="11630" y="11328"/>
                        <a:pt x="10723" y="10723"/>
                        <a:pt x="9515" y="9817"/>
                      </a:cubicBezTo>
                      <a:lnTo>
                        <a:pt x="9515" y="9817"/>
                      </a:lnTo>
                      <a:cubicBezTo>
                        <a:pt x="10119" y="10723"/>
                        <a:pt x="10723" y="11328"/>
                        <a:pt x="11328" y="12234"/>
                      </a:cubicBezTo>
                      <a:lnTo>
                        <a:pt x="17671" y="23410"/>
                      </a:lnTo>
                      <a:lnTo>
                        <a:pt x="23712" y="1706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37516D28-5A0E-4CB0-A15C-6B5FE15AE7CA}"/>
                    </a:ext>
                  </a:extLst>
                </p:cNvPr>
                <p:cNvSpPr/>
                <p:nvPr/>
              </p:nvSpPr>
              <p:spPr>
                <a:xfrm>
                  <a:off x="2013307" y="2747908"/>
                  <a:ext cx="127306" cy="127306"/>
                </a:xfrm>
                <a:custGeom>
                  <a:avLst/>
                  <a:gdLst>
                    <a:gd name="connsiteX0" fmla="*/ 47878 w 48330"/>
                    <a:gd name="connsiteY0" fmla="*/ 29452 h 48330"/>
                    <a:gd name="connsiteX1" fmla="*/ 42138 w 48330"/>
                    <a:gd name="connsiteY1" fmla="*/ 34285 h 48330"/>
                    <a:gd name="connsiteX2" fmla="*/ 16463 w 48330"/>
                    <a:gd name="connsiteY2" fmla="*/ 26129 h 48330"/>
                    <a:gd name="connsiteX3" fmla="*/ 13442 w 48330"/>
                    <a:gd name="connsiteY3" fmla="*/ 24921 h 48330"/>
                    <a:gd name="connsiteX4" fmla="*/ 13442 w 48330"/>
                    <a:gd name="connsiteY4" fmla="*/ 24921 h 48330"/>
                    <a:gd name="connsiteX5" fmla="*/ 17067 w 48330"/>
                    <a:gd name="connsiteY5" fmla="*/ 29149 h 48330"/>
                    <a:gd name="connsiteX6" fmla="*/ 29754 w 48330"/>
                    <a:gd name="connsiteY6" fmla="*/ 44253 h 48330"/>
                    <a:gd name="connsiteX7" fmla="*/ 24618 w 48330"/>
                    <a:gd name="connsiteY7" fmla="*/ 48784 h 48330"/>
                    <a:gd name="connsiteX8" fmla="*/ 2266 w 48330"/>
                    <a:gd name="connsiteY8" fmla="*/ 22202 h 48330"/>
                    <a:gd name="connsiteX9" fmla="*/ 8307 w 48330"/>
                    <a:gd name="connsiteY9" fmla="*/ 17067 h 48330"/>
                    <a:gd name="connsiteX10" fmla="*/ 33076 w 48330"/>
                    <a:gd name="connsiteY10" fmla="*/ 24921 h 48330"/>
                    <a:gd name="connsiteX11" fmla="*/ 36097 w 48330"/>
                    <a:gd name="connsiteY11" fmla="*/ 25827 h 48330"/>
                    <a:gd name="connsiteX12" fmla="*/ 36097 w 48330"/>
                    <a:gd name="connsiteY12" fmla="*/ 25827 h 48330"/>
                    <a:gd name="connsiteX13" fmla="*/ 32774 w 48330"/>
                    <a:gd name="connsiteY13" fmla="*/ 22202 h 48330"/>
                    <a:gd name="connsiteX14" fmla="*/ 20087 w 48330"/>
                    <a:gd name="connsiteY14" fmla="*/ 6797 h 48330"/>
                    <a:gd name="connsiteX15" fmla="*/ 25223 w 48330"/>
                    <a:gd name="connsiteY15" fmla="*/ 2266 h 48330"/>
                    <a:gd name="connsiteX16" fmla="*/ 47878 w 48330"/>
                    <a:gd name="connsiteY16" fmla="*/ 29452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330" h="48330">
                      <a:moveTo>
                        <a:pt x="47878" y="29452"/>
                      </a:moveTo>
                      <a:lnTo>
                        <a:pt x="42138" y="34285"/>
                      </a:lnTo>
                      <a:lnTo>
                        <a:pt x="16463" y="26129"/>
                      </a:lnTo>
                      <a:cubicBezTo>
                        <a:pt x="15254" y="25827"/>
                        <a:pt x="14046" y="25223"/>
                        <a:pt x="13442" y="24921"/>
                      </a:cubicBezTo>
                      <a:lnTo>
                        <a:pt x="13442" y="24921"/>
                      </a:lnTo>
                      <a:cubicBezTo>
                        <a:pt x="14348" y="25827"/>
                        <a:pt x="15556" y="27035"/>
                        <a:pt x="17067" y="29149"/>
                      </a:cubicBezTo>
                      <a:lnTo>
                        <a:pt x="29754" y="44253"/>
                      </a:lnTo>
                      <a:lnTo>
                        <a:pt x="24618" y="48784"/>
                      </a:lnTo>
                      <a:lnTo>
                        <a:pt x="2266" y="22202"/>
                      </a:lnTo>
                      <a:lnTo>
                        <a:pt x="8307" y="17067"/>
                      </a:lnTo>
                      <a:lnTo>
                        <a:pt x="33076" y="24921"/>
                      </a:lnTo>
                      <a:cubicBezTo>
                        <a:pt x="34587" y="25525"/>
                        <a:pt x="35795" y="25827"/>
                        <a:pt x="36097" y="25827"/>
                      </a:cubicBezTo>
                      <a:lnTo>
                        <a:pt x="36097" y="25827"/>
                      </a:lnTo>
                      <a:cubicBezTo>
                        <a:pt x="35493" y="25223"/>
                        <a:pt x="34285" y="24014"/>
                        <a:pt x="32774" y="22202"/>
                      </a:cubicBezTo>
                      <a:lnTo>
                        <a:pt x="20087" y="6797"/>
                      </a:lnTo>
                      <a:lnTo>
                        <a:pt x="25223" y="2266"/>
                      </a:lnTo>
                      <a:lnTo>
                        <a:pt x="47878" y="2945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6C071D83-9C25-471A-8D3A-AE825B691C5E}"/>
                    </a:ext>
                  </a:extLst>
                </p:cNvPr>
                <p:cNvSpPr/>
                <p:nvPr/>
              </p:nvSpPr>
              <p:spPr>
                <a:xfrm>
                  <a:off x="2111085" y="2695396"/>
                  <a:ext cx="103436" cy="111391"/>
                </a:xfrm>
                <a:custGeom>
                  <a:avLst/>
                  <a:gdLst>
                    <a:gd name="connsiteX0" fmla="*/ 38547 w 39268"/>
                    <a:gd name="connsiteY0" fmla="*/ 28243 h 42289"/>
                    <a:gd name="connsiteX1" fmla="*/ 29787 w 39268"/>
                    <a:gd name="connsiteY1" fmla="*/ 37305 h 42289"/>
                    <a:gd name="connsiteX2" fmla="*/ 16496 w 39268"/>
                    <a:gd name="connsiteY2" fmla="*/ 40326 h 42289"/>
                    <a:gd name="connsiteX3" fmla="*/ 5621 w 39268"/>
                    <a:gd name="connsiteY3" fmla="*/ 32170 h 42289"/>
                    <a:gd name="connsiteX4" fmla="*/ 2601 w 39268"/>
                    <a:gd name="connsiteY4" fmla="*/ 17973 h 42289"/>
                    <a:gd name="connsiteX5" fmla="*/ 11059 w 39268"/>
                    <a:gd name="connsiteY5" fmla="*/ 6192 h 42289"/>
                    <a:gd name="connsiteX6" fmla="*/ 19819 w 39268"/>
                    <a:gd name="connsiteY6" fmla="*/ 2266 h 42289"/>
                    <a:gd name="connsiteX7" fmla="*/ 23745 w 39268"/>
                    <a:gd name="connsiteY7" fmla="*/ 8307 h 42289"/>
                    <a:gd name="connsiteX8" fmla="*/ 14381 w 39268"/>
                    <a:gd name="connsiteY8" fmla="*/ 11630 h 42289"/>
                    <a:gd name="connsiteX9" fmla="*/ 9548 w 39268"/>
                    <a:gd name="connsiteY9" fmla="*/ 18879 h 42289"/>
                    <a:gd name="connsiteX10" fmla="*/ 11663 w 39268"/>
                    <a:gd name="connsiteY10" fmla="*/ 27941 h 42289"/>
                    <a:gd name="connsiteX11" fmla="*/ 18610 w 39268"/>
                    <a:gd name="connsiteY11" fmla="*/ 33680 h 42289"/>
                    <a:gd name="connsiteX12" fmla="*/ 26464 w 39268"/>
                    <a:gd name="connsiteY12" fmla="*/ 32170 h 42289"/>
                    <a:gd name="connsiteX13" fmla="*/ 29787 w 39268"/>
                    <a:gd name="connsiteY13" fmla="*/ 28847 h 42289"/>
                    <a:gd name="connsiteX14" fmla="*/ 25860 w 39268"/>
                    <a:gd name="connsiteY14" fmla="*/ 22806 h 42289"/>
                    <a:gd name="connsiteX15" fmla="*/ 20121 w 39268"/>
                    <a:gd name="connsiteY15" fmla="*/ 26431 h 42289"/>
                    <a:gd name="connsiteX16" fmla="*/ 16798 w 39268"/>
                    <a:gd name="connsiteY16" fmla="*/ 21296 h 42289"/>
                    <a:gd name="connsiteX17" fmla="*/ 28579 w 39268"/>
                    <a:gd name="connsiteY17" fmla="*/ 13442 h 42289"/>
                    <a:gd name="connsiteX18" fmla="*/ 38547 w 39268"/>
                    <a:gd name="connsiteY18" fmla="*/ 28243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268" h="42289">
                      <a:moveTo>
                        <a:pt x="38547" y="28243"/>
                      </a:moveTo>
                      <a:cubicBezTo>
                        <a:pt x="36734" y="31868"/>
                        <a:pt x="34016" y="34889"/>
                        <a:pt x="29787" y="37305"/>
                      </a:cubicBezTo>
                      <a:cubicBezTo>
                        <a:pt x="25256" y="40326"/>
                        <a:pt x="20725" y="41232"/>
                        <a:pt x="16496" y="40326"/>
                      </a:cubicBezTo>
                      <a:cubicBezTo>
                        <a:pt x="12267" y="39420"/>
                        <a:pt x="8642" y="36701"/>
                        <a:pt x="5621" y="32170"/>
                      </a:cubicBezTo>
                      <a:cubicBezTo>
                        <a:pt x="2601" y="27639"/>
                        <a:pt x="1695" y="22806"/>
                        <a:pt x="2601" y="17973"/>
                      </a:cubicBezTo>
                      <a:cubicBezTo>
                        <a:pt x="3507" y="13140"/>
                        <a:pt x="6528" y="9213"/>
                        <a:pt x="11059" y="6192"/>
                      </a:cubicBezTo>
                      <a:cubicBezTo>
                        <a:pt x="14079" y="4078"/>
                        <a:pt x="17100" y="2870"/>
                        <a:pt x="19819" y="2266"/>
                      </a:cubicBezTo>
                      <a:lnTo>
                        <a:pt x="23745" y="8307"/>
                      </a:lnTo>
                      <a:cubicBezTo>
                        <a:pt x="20725" y="8307"/>
                        <a:pt x="17402" y="9515"/>
                        <a:pt x="14381" y="11630"/>
                      </a:cubicBezTo>
                      <a:cubicBezTo>
                        <a:pt x="11663" y="13442"/>
                        <a:pt x="9850" y="15859"/>
                        <a:pt x="9548" y="18879"/>
                      </a:cubicBezTo>
                      <a:cubicBezTo>
                        <a:pt x="8944" y="21900"/>
                        <a:pt x="9850" y="24921"/>
                        <a:pt x="11663" y="27941"/>
                      </a:cubicBezTo>
                      <a:cubicBezTo>
                        <a:pt x="13777" y="30962"/>
                        <a:pt x="15892" y="32774"/>
                        <a:pt x="18610" y="33680"/>
                      </a:cubicBezTo>
                      <a:cubicBezTo>
                        <a:pt x="21329" y="34285"/>
                        <a:pt x="24048" y="33983"/>
                        <a:pt x="26464" y="32170"/>
                      </a:cubicBezTo>
                      <a:cubicBezTo>
                        <a:pt x="27974" y="31264"/>
                        <a:pt x="29183" y="30056"/>
                        <a:pt x="29787" y="28847"/>
                      </a:cubicBezTo>
                      <a:lnTo>
                        <a:pt x="25860" y="22806"/>
                      </a:lnTo>
                      <a:lnTo>
                        <a:pt x="20121" y="26431"/>
                      </a:lnTo>
                      <a:lnTo>
                        <a:pt x="16798" y="21296"/>
                      </a:lnTo>
                      <a:lnTo>
                        <a:pt x="28579" y="13442"/>
                      </a:lnTo>
                      <a:lnTo>
                        <a:pt x="38547" y="282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E9C24116-F218-4E09-9566-285514A28B8A}"/>
                    </a:ext>
                  </a:extLst>
                </p:cNvPr>
                <p:cNvSpPr/>
                <p:nvPr/>
              </p:nvSpPr>
              <p:spPr>
                <a:xfrm>
                  <a:off x="2219076" y="2641290"/>
                  <a:ext cx="87521" cy="111391"/>
                </a:xfrm>
                <a:custGeom>
                  <a:avLst/>
                  <a:gdLst>
                    <a:gd name="connsiteX0" fmla="*/ 10236 w 33227"/>
                    <a:gd name="connsiteY0" fmla="*/ 34285 h 42289"/>
                    <a:gd name="connsiteX1" fmla="*/ 20204 w 33227"/>
                    <a:gd name="connsiteY1" fmla="*/ 33378 h 42289"/>
                    <a:gd name="connsiteX2" fmla="*/ 23829 w 33227"/>
                    <a:gd name="connsiteY2" fmla="*/ 30660 h 42289"/>
                    <a:gd name="connsiteX3" fmla="*/ 24131 w 33227"/>
                    <a:gd name="connsiteY3" fmla="*/ 27639 h 42289"/>
                    <a:gd name="connsiteX4" fmla="*/ 22016 w 33227"/>
                    <a:gd name="connsiteY4" fmla="*/ 25827 h 42289"/>
                    <a:gd name="connsiteX5" fmla="*/ 14767 w 33227"/>
                    <a:gd name="connsiteY5" fmla="*/ 25223 h 42289"/>
                    <a:gd name="connsiteX6" fmla="*/ 3288 w 33227"/>
                    <a:gd name="connsiteY6" fmla="*/ 19483 h 42289"/>
                    <a:gd name="connsiteX7" fmla="*/ 3288 w 33227"/>
                    <a:gd name="connsiteY7" fmla="*/ 11025 h 42289"/>
                    <a:gd name="connsiteX8" fmla="*/ 10840 w 33227"/>
                    <a:gd name="connsiteY8" fmla="*/ 4682 h 42289"/>
                    <a:gd name="connsiteX9" fmla="*/ 18996 w 33227"/>
                    <a:gd name="connsiteY9" fmla="*/ 2266 h 42289"/>
                    <a:gd name="connsiteX10" fmla="*/ 22016 w 33227"/>
                    <a:gd name="connsiteY10" fmla="*/ 8609 h 42289"/>
                    <a:gd name="connsiteX11" fmla="*/ 13860 w 33227"/>
                    <a:gd name="connsiteY11" fmla="*/ 9817 h 42289"/>
                    <a:gd name="connsiteX12" fmla="*/ 10236 w 33227"/>
                    <a:gd name="connsiteY12" fmla="*/ 12536 h 42289"/>
                    <a:gd name="connsiteX13" fmla="*/ 9934 w 33227"/>
                    <a:gd name="connsiteY13" fmla="*/ 15556 h 42289"/>
                    <a:gd name="connsiteX14" fmla="*/ 12048 w 33227"/>
                    <a:gd name="connsiteY14" fmla="*/ 17369 h 42289"/>
                    <a:gd name="connsiteX15" fmla="*/ 18391 w 33227"/>
                    <a:gd name="connsiteY15" fmla="*/ 17973 h 42289"/>
                    <a:gd name="connsiteX16" fmla="*/ 26849 w 33227"/>
                    <a:gd name="connsiteY16" fmla="*/ 19181 h 42289"/>
                    <a:gd name="connsiteX17" fmla="*/ 31078 w 33227"/>
                    <a:gd name="connsiteY17" fmla="*/ 23712 h 42289"/>
                    <a:gd name="connsiteX18" fmla="*/ 31078 w 33227"/>
                    <a:gd name="connsiteY18" fmla="*/ 32170 h 42289"/>
                    <a:gd name="connsiteX19" fmla="*/ 23225 w 33227"/>
                    <a:gd name="connsiteY19" fmla="*/ 38816 h 42289"/>
                    <a:gd name="connsiteX20" fmla="*/ 13558 w 33227"/>
                    <a:gd name="connsiteY20" fmla="*/ 41232 h 42289"/>
                    <a:gd name="connsiteX21" fmla="*/ 10236 w 33227"/>
                    <a:gd name="connsiteY21" fmla="*/ 34285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3227" h="42289">
                      <a:moveTo>
                        <a:pt x="10236" y="34285"/>
                      </a:moveTo>
                      <a:cubicBezTo>
                        <a:pt x="13558" y="35191"/>
                        <a:pt x="16881" y="34889"/>
                        <a:pt x="20204" y="33378"/>
                      </a:cubicBezTo>
                      <a:cubicBezTo>
                        <a:pt x="22016" y="32472"/>
                        <a:pt x="23225" y="31566"/>
                        <a:pt x="23829" y="30660"/>
                      </a:cubicBezTo>
                      <a:cubicBezTo>
                        <a:pt x="24433" y="29754"/>
                        <a:pt x="24433" y="28545"/>
                        <a:pt x="24131" y="27639"/>
                      </a:cubicBezTo>
                      <a:cubicBezTo>
                        <a:pt x="23829" y="26733"/>
                        <a:pt x="22922" y="26129"/>
                        <a:pt x="22016" y="25827"/>
                      </a:cubicBezTo>
                      <a:cubicBezTo>
                        <a:pt x="20808" y="25525"/>
                        <a:pt x="18694" y="25223"/>
                        <a:pt x="14767" y="25223"/>
                      </a:cubicBezTo>
                      <a:cubicBezTo>
                        <a:pt x="9027" y="25223"/>
                        <a:pt x="5101" y="23410"/>
                        <a:pt x="3288" y="19483"/>
                      </a:cubicBezTo>
                      <a:cubicBezTo>
                        <a:pt x="1778" y="16463"/>
                        <a:pt x="2080" y="13744"/>
                        <a:pt x="3288" y="11025"/>
                      </a:cubicBezTo>
                      <a:cubicBezTo>
                        <a:pt x="4496" y="8307"/>
                        <a:pt x="7215" y="6192"/>
                        <a:pt x="10840" y="4682"/>
                      </a:cubicBezTo>
                      <a:cubicBezTo>
                        <a:pt x="13860" y="3172"/>
                        <a:pt x="16579" y="2568"/>
                        <a:pt x="18996" y="2266"/>
                      </a:cubicBezTo>
                      <a:lnTo>
                        <a:pt x="22016" y="8609"/>
                      </a:lnTo>
                      <a:cubicBezTo>
                        <a:pt x="19298" y="8005"/>
                        <a:pt x="16579" y="8609"/>
                        <a:pt x="13860" y="9817"/>
                      </a:cubicBezTo>
                      <a:cubicBezTo>
                        <a:pt x="12350" y="10421"/>
                        <a:pt x="11142" y="11328"/>
                        <a:pt x="10236" y="12536"/>
                      </a:cubicBezTo>
                      <a:cubicBezTo>
                        <a:pt x="9632" y="13744"/>
                        <a:pt x="9329" y="14650"/>
                        <a:pt x="9934" y="15556"/>
                      </a:cubicBezTo>
                      <a:cubicBezTo>
                        <a:pt x="10236" y="16463"/>
                        <a:pt x="11142" y="17067"/>
                        <a:pt x="12048" y="17369"/>
                      </a:cubicBezTo>
                      <a:cubicBezTo>
                        <a:pt x="12954" y="17671"/>
                        <a:pt x="15069" y="17973"/>
                        <a:pt x="18391" y="17973"/>
                      </a:cubicBezTo>
                      <a:cubicBezTo>
                        <a:pt x="22016" y="17973"/>
                        <a:pt x="24735" y="18275"/>
                        <a:pt x="26849" y="19181"/>
                      </a:cubicBezTo>
                      <a:cubicBezTo>
                        <a:pt x="28662" y="20087"/>
                        <a:pt x="30172" y="21598"/>
                        <a:pt x="31078" y="23712"/>
                      </a:cubicBezTo>
                      <a:cubicBezTo>
                        <a:pt x="32589" y="26733"/>
                        <a:pt x="32589" y="29452"/>
                        <a:pt x="31078" y="32170"/>
                      </a:cubicBezTo>
                      <a:cubicBezTo>
                        <a:pt x="29568" y="34889"/>
                        <a:pt x="27151" y="37003"/>
                        <a:pt x="23225" y="38816"/>
                      </a:cubicBezTo>
                      <a:cubicBezTo>
                        <a:pt x="19600" y="40326"/>
                        <a:pt x="16579" y="41232"/>
                        <a:pt x="13558" y="41232"/>
                      </a:cubicBezTo>
                      <a:lnTo>
                        <a:pt x="10236" y="3428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E2E00C74-B4EE-497F-AFE6-7CD012C067D6}"/>
                    </a:ext>
                  </a:extLst>
                </p:cNvPr>
                <p:cNvSpPr/>
                <p:nvPr/>
              </p:nvSpPr>
              <p:spPr>
                <a:xfrm>
                  <a:off x="2294665" y="2611056"/>
                  <a:ext cx="87521" cy="103436"/>
                </a:xfrm>
                <a:custGeom>
                  <a:avLst/>
                  <a:gdLst>
                    <a:gd name="connsiteX0" fmla="*/ 33494 w 33227"/>
                    <a:gd name="connsiteY0" fmla="*/ 33076 h 39268"/>
                    <a:gd name="connsiteX1" fmla="*/ 25036 w 33227"/>
                    <a:gd name="connsiteY1" fmla="*/ 38212 h 39268"/>
                    <a:gd name="connsiteX2" fmla="*/ 12047 w 33227"/>
                    <a:gd name="connsiteY2" fmla="*/ 37909 h 39268"/>
                    <a:gd name="connsiteX3" fmla="*/ 3589 w 33227"/>
                    <a:gd name="connsiteY3" fmla="*/ 27639 h 39268"/>
                    <a:gd name="connsiteX4" fmla="*/ 3891 w 33227"/>
                    <a:gd name="connsiteY4" fmla="*/ 13140 h 39268"/>
                    <a:gd name="connsiteX5" fmla="*/ 14464 w 33227"/>
                    <a:gd name="connsiteY5" fmla="*/ 3776 h 39268"/>
                    <a:gd name="connsiteX6" fmla="*/ 22922 w 33227"/>
                    <a:gd name="connsiteY6" fmla="*/ 2266 h 39268"/>
                    <a:gd name="connsiteX7" fmla="*/ 25338 w 33227"/>
                    <a:gd name="connsiteY7" fmla="*/ 8911 h 39268"/>
                    <a:gd name="connsiteX8" fmla="*/ 17182 w 33227"/>
                    <a:gd name="connsiteY8" fmla="*/ 9515 h 39268"/>
                    <a:gd name="connsiteX9" fmla="*/ 10839 w 33227"/>
                    <a:gd name="connsiteY9" fmla="*/ 15254 h 39268"/>
                    <a:gd name="connsiteX10" fmla="*/ 10839 w 33227"/>
                    <a:gd name="connsiteY10" fmla="*/ 24316 h 39268"/>
                    <a:gd name="connsiteX11" fmla="*/ 16276 w 33227"/>
                    <a:gd name="connsiteY11" fmla="*/ 31264 h 39268"/>
                    <a:gd name="connsiteX12" fmla="*/ 24432 w 33227"/>
                    <a:gd name="connsiteY12" fmla="*/ 31566 h 39268"/>
                    <a:gd name="connsiteX13" fmla="*/ 31379 w 33227"/>
                    <a:gd name="connsiteY13" fmla="*/ 26733 h 39268"/>
                    <a:gd name="connsiteX14" fmla="*/ 33494 w 33227"/>
                    <a:gd name="connsiteY14" fmla="*/ 3307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27" h="39268">
                      <a:moveTo>
                        <a:pt x="33494" y="33076"/>
                      </a:moveTo>
                      <a:cubicBezTo>
                        <a:pt x="31681" y="35191"/>
                        <a:pt x="28661" y="36701"/>
                        <a:pt x="25036" y="38212"/>
                      </a:cubicBezTo>
                      <a:cubicBezTo>
                        <a:pt x="20203" y="40024"/>
                        <a:pt x="15672" y="39722"/>
                        <a:pt x="12047" y="37909"/>
                      </a:cubicBezTo>
                      <a:cubicBezTo>
                        <a:pt x="8120" y="35795"/>
                        <a:pt x="5402" y="32472"/>
                        <a:pt x="3589" y="27639"/>
                      </a:cubicBezTo>
                      <a:cubicBezTo>
                        <a:pt x="1777" y="22504"/>
                        <a:pt x="1777" y="17671"/>
                        <a:pt x="3891" y="13140"/>
                      </a:cubicBezTo>
                      <a:cubicBezTo>
                        <a:pt x="6006" y="8609"/>
                        <a:pt x="9329" y="5588"/>
                        <a:pt x="14464" y="3776"/>
                      </a:cubicBezTo>
                      <a:cubicBezTo>
                        <a:pt x="17484" y="2568"/>
                        <a:pt x="20505" y="2266"/>
                        <a:pt x="22922" y="2266"/>
                      </a:cubicBezTo>
                      <a:lnTo>
                        <a:pt x="25338" y="8911"/>
                      </a:lnTo>
                      <a:cubicBezTo>
                        <a:pt x="22619" y="8307"/>
                        <a:pt x="19901" y="8609"/>
                        <a:pt x="17182" y="9515"/>
                      </a:cubicBezTo>
                      <a:cubicBezTo>
                        <a:pt x="14162" y="10723"/>
                        <a:pt x="11745" y="12536"/>
                        <a:pt x="10839" y="15254"/>
                      </a:cubicBezTo>
                      <a:cubicBezTo>
                        <a:pt x="9631" y="17973"/>
                        <a:pt x="9631" y="20994"/>
                        <a:pt x="10839" y="24316"/>
                      </a:cubicBezTo>
                      <a:cubicBezTo>
                        <a:pt x="12047" y="27639"/>
                        <a:pt x="13860" y="29754"/>
                        <a:pt x="16276" y="31264"/>
                      </a:cubicBezTo>
                      <a:cubicBezTo>
                        <a:pt x="18693" y="32472"/>
                        <a:pt x="21411" y="32774"/>
                        <a:pt x="24432" y="31566"/>
                      </a:cubicBezTo>
                      <a:cubicBezTo>
                        <a:pt x="27150" y="30660"/>
                        <a:pt x="29567" y="28847"/>
                        <a:pt x="31379" y="26733"/>
                      </a:cubicBezTo>
                      <a:lnTo>
                        <a:pt x="33494" y="3307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9A63F6E-7603-4C42-A755-BB0550252E4A}"/>
                    </a:ext>
                  </a:extLst>
                </p:cNvPr>
                <p:cNvSpPr/>
                <p:nvPr/>
              </p:nvSpPr>
              <p:spPr>
                <a:xfrm>
                  <a:off x="2368170" y="2597528"/>
                  <a:ext cx="47739" cy="103436"/>
                </a:xfrm>
                <a:custGeom>
                  <a:avLst/>
                  <a:gdLst>
                    <a:gd name="connsiteX0" fmla="*/ 9213 w 18124"/>
                    <a:gd name="connsiteY0" fmla="*/ 2266 h 39268"/>
                    <a:gd name="connsiteX1" fmla="*/ 18275 w 18124"/>
                    <a:gd name="connsiteY1" fmla="*/ 36097 h 39268"/>
                    <a:gd name="connsiteX2" fmla="*/ 11328 w 18124"/>
                    <a:gd name="connsiteY2" fmla="*/ 37909 h 39268"/>
                    <a:gd name="connsiteX3" fmla="*/ 2266 w 18124"/>
                    <a:gd name="connsiteY3" fmla="*/ 4078 h 39268"/>
                    <a:gd name="connsiteX4" fmla="*/ 9213 w 18124"/>
                    <a:gd name="connsiteY4" fmla="*/ 226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124" h="39268">
                      <a:moveTo>
                        <a:pt x="9213" y="2266"/>
                      </a:moveTo>
                      <a:lnTo>
                        <a:pt x="18275" y="36097"/>
                      </a:lnTo>
                      <a:lnTo>
                        <a:pt x="11328" y="37909"/>
                      </a:lnTo>
                      <a:lnTo>
                        <a:pt x="2266" y="4078"/>
                      </a:lnTo>
                      <a:lnTo>
                        <a:pt x="9213" y="226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28A5C57-AAF7-4D10-BED9-78BC5436AFBF}"/>
                    </a:ext>
                  </a:extLst>
                </p:cNvPr>
                <p:cNvSpPr/>
                <p:nvPr/>
              </p:nvSpPr>
              <p:spPr>
                <a:xfrm>
                  <a:off x="2411137" y="2620602"/>
                  <a:ext cx="135261" cy="39782"/>
                </a:xfrm>
                <a:custGeom>
                  <a:avLst/>
                  <a:gdLst>
                    <a:gd name="connsiteX0" fmla="*/ 51200 w 51351"/>
                    <a:gd name="connsiteY0" fmla="*/ 7401 h 15103"/>
                    <a:gd name="connsiteX1" fmla="*/ 3172 w 51351"/>
                    <a:gd name="connsiteY1" fmla="*/ 14952 h 15103"/>
                    <a:gd name="connsiteX2" fmla="*/ 2266 w 51351"/>
                    <a:gd name="connsiteY2" fmla="*/ 9817 h 15103"/>
                    <a:gd name="connsiteX3" fmla="*/ 50294 w 51351"/>
                    <a:gd name="connsiteY3" fmla="*/ 2266 h 15103"/>
                    <a:gd name="connsiteX4" fmla="*/ 51200 w 51351"/>
                    <a:gd name="connsiteY4" fmla="*/ 7401 h 151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51" h="15103">
                      <a:moveTo>
                        <a:pt x="51200" y="7401"/>
                      </a:moveTo>
                      <a:lnTo>
                        <a:pt x="3172" y="14952"/>
                      </a:lnTo>
                      <a:lnTo>
                        <a:pt x="2266" y="9817"/>
                      </a:lnTo>
                      <a:lnTo>
                        <a:pt x="50294" y="2266"/>
                      </a:lnTo>
                      <a:lnTo>
                        <a:pt x="51200" y="7401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20C55542-DC83-40DD-8004-ACE81209DE00}"/>
                    </a:ext>
                  </a:extLst>
                </p:cNvPr>
                <p:cNvSpPr/>
                <p:nvPr/>
              </p:nvSpPr>
              <p:spPr>
                <a:xfrm>
                  <a:off x="2540829" y="2570476"/>
                  <a:ext cx="79567" cy="103436"/>
                </a:xfrm>
                <a:custGeom>
                  <a:avLst/>
                  <a:gdLst>
                    <a:gd name="connsiteX0" fmla="*/ 29452 w 30206"/>
                    <a:gd name="connsiteY0" fmla="*/ 8307 h 39268"/>
                    <a:gd name="connsiteX1" fmla="*/ 19483 w 30206"/>
                    <a:gd name="connsiteY1" fmla="*/ 8609 h 39268"/>
                    <a:gd name="connsiteX2" fmla="*/ 20390 w 30206"/>
                    <a:gd name="connsiteY2" fmla="*/ 37607 h 39268"/>
                    <a:gd name="connsiteX3" fmla="*/ 13140 w 30206"/>
                    <a:gd name="connsiteY3" fmla="*/ 37909 h 39268"/>
                    <a:gd name="connsiteX4" fmla="*/ 12234 w 30206"/>
                    <a:gd name="connsiteY4" fmla="*/ 8911 h 39268"/>
                    <a:gd name="connsiteX5" fmla="*/ 2568 w 30206"/>
                    <a:gd name="connsiteY5" fmla="*/ 9213 h 39268"/>
                    <a:gd name="connsiteX6" fmla="*/ 2266 w 30206"/>
                    <a:gd name="connsiteY6" fmla="*/ 3172 h 39268"/>
                    <a:gd name="connsiteX7" fmla="*/ 28847 w 30206"/>
                    <a:gd name="connsiteY7" fmla="*/ 2266 h 39268"/>
                    <a:gd name="connsiteX8" fmla="*/ 29452 w 30206"/>
                    <a:gd name="connsiteY8" fmla="*/ 8307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206" h="39268">
                      <a:moveTo>
                        <a:pt x="29452" y="8307"/>
                      </a:moveTo>
                      <a:lnTo>
                        <a:pt x="19483" y="8609"/>
                      </a:lnTo>
                      <a:lnTo>
                        <a:pt x="20390" y="37607"/>
                      </a:lnTo>
                      <a:lnTo>
                        <a:pt x="13140" y="37909"/>
                      </a:lnTo>
                      <a:lnTo>
                        <a:pt x="12234" y="8911"/>
                      </a:lnTo>
                      <a:lnTo>
                        <a:pt x="2568" y="9213"/>
                      </a:lnTo>
                      <a:lnTo>
                        <a:pt x="2266" y="3172"/>
                      </a:lnTo>
                      <a:lnTo>
                        <a:pt x="28847" y="2266"/>
                      </a:lnTo>
                      <a:lnTo>
                        <a:pt x="29452" y="830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481FAB9D-4EA9-419F-B93D-AA190690C1CD}"/>
                    </a:ext>
                  </a:extLst>
                </p:cNvPr>
                <p:cNvSpPr/>
                <p:nvPr/>
              </p:nvSpPr>
              <p:spPr>
                <a:xfrm>
                  <a:off x="2624373" y="2570476"/>
                  <a:ext cx="63652" cy="103436"/>
                </a:xfrm>
                <a:custGeom>
                  <a:avLst/>
                  <a:gdLst>
                    <a:gd name="connsiteX0" fmla="*/ 22504 w 24165"/>
                    <a:gd name="connsiteY0" fmla="*/ 38514 h 39268"/>
                    <a:gd name="connsiteX1" fmla="*/ 2266 w 24165"/>
                    <a:gd name="connsiteY1" fmla="*/ 37305 h 39268"/>
                    <a:gd name="connsiteX2" fmla="*/ 4380 w 24165"/>
                    <a:gd name="connsiteY2" fmla="*/ 2266 h 39268"/>
                    <a:gd name="connsiteX3" fmla="*/ 23712 w 24165"/>
                    <a:gd name="connsiteY3" fmla="*/ 3474 h 39268"/>
                    <a:gd name="connsiteX4" fmla="*/ 23410 w 24165"/>
                    <a:gd name="connsiteY4" fmla="*/ 9515 h 39268"/>
                    <a:gd name="connsiteX5" fmla="*/ 11328 w 24165"/>
                    <a:gd name="connsiteY5" fmla="*/ 8911 h 39268"/>
                    <a:gd name="connsiteX6" fmla="*/ 10723 w 24165"/>
                    <a:gd name="connsiteY6" fmla="*/ 17067 h 39268"/>
                    <a:gd name="connsiteX7" fmla="*/ 21900 w 24165"/>
                    <a:gd name="connsiteY7" fmla="*/ 17671 h 39268"/>
                    <a:gd name="connsiteX8" fmla="*/ 21598 w 24165"/>
                    <a:gd name="connsiteY8" fmla="*/ 23712 h 39268"/>
                    <a:gd name="connsiteX9" fmla="*/ 10421 w 24165"/>
                    <a:gd name="connsiteY9" fmla="*/ 23108 h 39268"/>
                    <a:gd name="connsiteX10" fmla="*/ 9817 w 24165"/>
                    <a:gd name="connsiteY10" fmla="*/ 31566 h 39268"/>
                    <a:gd name="connsiteX11" fmla="*/ 22806 w 24165"/>
                    <a:gd name="connsiteY11" fmla="*/ 32472 h 39268"/>
                    <a:gd name="connsiteX12" fmla="*/ 22504 w 24165"/>
                    <a:gd name="connsiteY12" fmla="*/ 38514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165" h="39268">
                      <a:moveTo>
                        <a:pt x="22504" y="38514"/>
                      </a:moveTo>
                      <a:lnTo>
                        <a:pt x="2266" y="37305"/>
                      </a:lnTo>
                      <a:lnTo>
                        <a:pt x="4380" y="2266"/>
                      </a:lnTo>
                      <a:lnTo>
                        <a:pt x="23712" y="3474"/>
                      </a:lnTo>
                      <a:lnTo>
                        <a:pt x="23410" y="9515"/>
                      </a:lnTo>
                      <a:lnTo>
                        <a:pt x="11328" y="8911"/>
                      </a:lnTo>
                      <a:lnTo>
                        <a:pt x="10723" y="17067"/>
                      </a:lnTo>
                      <a:lnTo>
                        <a:pt x="21900" y="17671"/>
                      </a:lnTo>
                      <a:lnTo>
                        <a:pt x="21598" y="23712"/>
                      </a:lnTo>
                      <a:lnTo>
                        <a:pt x="10421" y="23108"/>
                      </a:lnTo>
                      <a:lnTo>
                        <a:pt x="9817" y="31566"/>
                      </a:lnTo>
                      <a:lnTo>
                        <a:pt x="22806" y="32472"/>
                      </a:lnTo>
                      <a:lnTo>
                        <a:pt x="22504" y="3851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07F6C859-1302-42BD-AD70-68D0A10286B3}"/>
                    </a:ext>
                  </a:extLst>
                </p:cNvPr>
                <p:cNvSpPr/>
                <p:nvPr/>
              </p:nvSpPr>
              <p:spPr>
                <a:xfrm>
                  <a:off x="2691096" y="2579558"/>
                  <a:ext cx="87521" cy="103436"/>
                </a:xfrm>
                <a:custGeom>
                  <a:avLst/>
                  <a:gdLst>
                    <a:gd name="connsiteX0" fmla="*/ 26474 w 33227"/>
                    <a:gd name="connsiteY0" fmla="*/ 38086 h 39268"/>
                    <a:gd name="connsiteX1" fmla="*/ 16505 w 33227"/>
                    <a:gd name="connsiteY1" fmla="*/ 38388 h 39268"/>
                    <a:gd name="connsiteX2" fmla="*/ 5027 w 33227"/>
                    <a:gd name="connsiteY2" fmla="*/ 31743 h 39268"/>
                    <a:gd name="connsiteX3" fmla="*/ 2610 w 33227"/>
                    <a:gd name="connsiteY3" fmla="*/ 18452 h 39268"/>
                    <a:gd name="connsiteX4" fmla="*/ 9558 w 33227"/>
                    <a:gd name="connsiteY4" fmla="*/ 5765 h 39268"/>
                    <a:gd name="connsiteX5" fmla="*/ 23151 w 33227"/>
                    <a:gd name="connsiteY5" fmla="*/ 2442 h 39268"/>
                    <a:gd name="connsiteX6" fmla="*/ 31307 w 33227"/>
                    <a:gd name="connsiteY6" fmla="*/ 5161 h 39268"/>
                    <a:gd name="connsiteX7" fmla="*/ 30098 w 33227"/>
                    <a:gd name="connsiteY7" fmla="*/ 12410 h 39268"/>
                    <a:gd name="connsiteX8" fmla="*/ 22547 w 33227"/>
                    <a:gd name="connsiteY8" fmla="*/ 9088 h 39268"/>
                    <a:gd name="connsiteX9" fmla="*/ 14089 w 33227"/>
                    <a:gd name="connsiteY9" fmla="*/ 11202 h 39268"/>
                    <a:gd name="connsiteX10" fmla="*/ 9860 w 33227"/>
                    <a:gd name="connsiteY10" fmla="*/ 19056 h 39268"/>
                    <a:gd name="connsiteX11" fmla="*/ 11370 w 33227"/>
                    <a:gd name="connsiteY11" fmla="*/ 27816 h 39268"/>
                    <a:gd name="connsiteX12" fmla="*/ 18620 w 33227"/>
                    <a:gd name="connsiteY12" fmla="*/ 32045 h 39268"/>
                    <a:gd name="connsiteX13" fmla="*/ 27078 w 33227"/>
                    <a:gd name="connsiteY13" fmla="*/ 31139 h 39268"/>
                    <a:gd name="connsiteX14" fmla="*/ 26474 w 33227"/>
                    <a:gd name="connsiteY14" fmla="*/ 38086 h 39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3227" h="39268">
                      <a:moveTo>
                        <a:pt x="26474" y="38086"/>
                      </a:moveTo>
                      <a:cubicBezTo>
                        <a:pt x="23755" y="38992"/>
                        <a:pt x="20432" y="38992"/>
                        <a:pt x="16505" y="38388"/>
                      </a:cubicBezTo>
                      <a:cubicBezTo>
                        <a:pt x="11370" y="37482"/>
                        <a:pt x="7745" y="35368"/>
                        <a:pt x="5027" y="31743"/>
                      </a:cubicBezTo>
                      <a:cubicBezTo>
                        <a:pt x="2610" y="28118"/>
                        <a:pt x="1704" y="23889"/>
                        <a:pt x="2610" y="18452"/>
                      </a:cubicBezTo>
                      <a:cubicBezTo>
                        <a:pt x="3516" y="13015"/>
                        <a:pt x="5933" y="8786"/>
                        <a:pt x="9558" y="5765"/>
                      </a:cubicBezTo>
                      <a:cubicBezTo>
                        <a:pt x="13485" y="2744"/>
                        <a:pt x="18016" y="1838"/>
                        <a:pt x="23151" y="2442"/>
                      </a:cubicBezTo>
                      <a:cubicBezTo>
                        <a:pt x="26474" y="3046"/>
                        <a:pt x="29192" y="3953"/>
                        <a:pt x="31307" y="5161"/>
                      </a:cubicBezTo>
                      <a:lnTo>
                        <a:pt x="30098" y="12410"/>
                      </a:lnTo>
                      <a:cubicBezTo>
                        <a:pt x="27984" y="10598"/>
                        <a:pt x="25567" y="9692"/>
                        <a:pt x="22547" y="9088"/>
                      </a:cubicBezTo>
                      <a:cubicBezTo>
                        <a:pt x="19224" y="8484"/>
                        <a:pt x="16505" y="9390"/>
                        <a:pt x="14089" y="11202"/>
                      </a:cubicBezTo>
                      <a:cubicBezTo>
                        <a:pt x="11672" y="13015"/>
                        <a:pt x="10464" y="15733"/>
                        <a:pt x="9860" y="19056"/>
                      </a:cubicBezTo>
                      <a:cubicBezTo>
                        <a:pt x="9256" y="22379"/>
                        <a:pt x="9860" y="25399"/>
                        <a:pt x="11370" y="27816"/>
                      </a:cubicBezTo>
                      <a:cubicBezTo>
                        <a:pt x="12880" y="30232"/>
                        <a:pt x="15297" y="31743"/>
                        <a:pt x="18620" y="32045"/>
                      </a:cubicBezTo>
                      <a:cubicBezTo>
                        <a:pt x="21640" y="32649"/>
                        <a:pt x="24359" y="32045"/>
                        <a:pt x="27078" y="31139"/>
                      </a:cubicBezTo>
                      <a:lnTo>
                        <a:pt x="26474" y="3808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766DD811-FEFE-44D3-B746-7EA8899343A7}"/>
                    </a:ext>
                  </a:extLst>
                </p:cNvPr>
                <p:cNvSpPr/>
                <p:nvPr/>
              </p:nvSpPr>
              <p:spPr>
                <a:xfrm>
                  <a:off x="2768387" y="2591164"/>
                  <a:ext cx="103436" cy="119349"/>
                </a:xfrm>
                <a:custGeom>
                  <a:avLst/>
                  <a:gdLst>
                    <a:gd name="connsiteX0" fmla="*/ 30056 w 39268"/>
                    <a:gd name="connsiteY0" fmla="*/ 43649 h 45310"/>
                    <a:gd name="connsiteX1" fmla="*/ 23108 w 39268"/>
                    <a:gd name="connsiteY1" fmla="*/ 41836 h 45310"/>
                    <a:gd name="connsiteX2" fmla="*/ 27035 w 39268"/>
                    <a:gd name="connsiteY2" fmla="*/ 27941 h 45310"/>
                    <a:gd name="connsiteX3" fmla="*/ 13140 w 39268"/>
                    <a:gd name="connsiteY3" fmla="*/ 24014 h 45310"/>
                    <a:gd name="connsiteX4" fmla="*/ 9213 w 39268"/>
                    <a:gd name="connsiteY4" fmla="*/ 37909 h 45310"/>
                    <a:gd name="connsiteX5" fmla="*/ 2266 w 39268"/>
                    <a:gd name="connsiteY5" fmla="*/ 36097 h 45310"/>
                    <a:gd name="connsiteX6" fmla="*/ 11328 w 39268"/>
                    <a:gd name="connsiteY6" fmla="*/ 2266 h 45310"/>
                    <a:gd name="connsiteX7" fmla="*/ 18275 w 39268"/>
                    <a:gd name="connsiteY7" fmla="*/ 4078 h 45310"/>
                    <a:gd name="connsiteX8" fmla="*/ 14650 w 39268"/>
                    <a:gd name="connsiteY8" fmla="*/ 17671 h 45310"/>
                    <a:gd name="connsiteX9" fmla="*/ 28545 w 39268"/>
                    <a:gd name="connsiteY9" fmla="*/ 21598 h 45310"/>
                    <a:gd name="connsiteX10" fmla="*/ 32170 w 39268"/>
                    <a:gd name="connsiteY10" fmla="*/ 8005 h 45310"/>
                    <a:gd name="connsiteX11" fmla="*/ 39118 w 39268"/>
                    <a:gd name="connsiteY11" fmla="*/ 9817 h 45310"/>
                    <a:gd name="connsiteX12" fmla="*/ 30056 w 39268"/>
                    <a:gd name="connsiteY12" fmla="*/ 4364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9268" h="45310">
                      <a:moveTo>
                        <a:pt x="30056" y="43649"/>
                      </a:moveTo>
                      <a:lnTo>
                        <a:pt x="23108" y="41836"/>
                      </a:lnTo>
                      <a:lnTo>
                        <a:pt x="27035" y="27941"/>
                      </a:lnTo>
                      <a:lnTo>
                        <a:pt x="13140" y="24014"/>
                      </a:lnTo>
                      <a:lnTo>
                        <a:pt x="9213" y="37909"/>
                      </a:lnTo>
                      <a:lnTo>
                        <a:pt x="2266" y="36097"/>
                      </a:lnTo>
                      <a:lnTo>
                        <a:pt x="11328" y="2266"/>
                      </a:lnTo>
                      <a:lnTo>
                        <a:pt x="18275" y="4078"/>
                      </a:lnTo>
                      <a:lnTo>
                        <a:pt x="14650" y="17671"/>
                      </a:lnTo>
                      <a:lnTo>
                        <a:pt x="28545" y="21598"/>
                      </a:lnTo>
                      <a:lnTo>
                        <a:pt x="32170" y="8005"/>
                      </a:lnTo>
                      <a:lnTo>
                        <a:pt x="39118" y="9817"/>
                      </a:lnTo>
                      <a:lnTo>
                        <a:pt x="30056" y="436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D2442FFA-200D-4DFE-B232-7AD917BA4904}"/>
                    </a:ext>
                  </a:extLst>
                </p:cNvPr>
                <p:cNvSpPr/>
                <p:nvPr/>
              </p:nvSpPr>
              <p:spPr>
                <a:xfrm>
                  <a:off x="2901232" y="2634130"/>
                  <a:ext cx="103436" cy="111391"/>
                </a:xfrm>
                <a:custGeom>
                  <a:avLst/>
                  <a:gdLst>
                    <a:gd name="connsiteX0" fmla="*/ 29765 w 39268"/>
                    <a:gd name="connsiteY0" fmla="*/ 31868 h 42289"/>
                    <a:gd name="connsiteX1" fmla="*/ 10433 w 39268"/>
                    <a:gd name="connsiteY1" fmla="*/ 40326 h 42289"/>
                    <a:gd name="connsiteX2" fmla="*/ 4391 w 39268"/>
                    <a:gd name="connsiteY2" fmla="*/ 20692 h 42289"/>
                    <a:gd name="connsiteX3" fmla="*/ 12849 w 39268"/>
                    <a:gd name="connsiteY3" fmla="*/ 2266 h 42289"/>
                    <a:gd name="connsiteX4" fmla="*/ 19495 w 39268"/>
                    <a:gd name="connsiteY4" fmla="*/ 5286 h 42289"/>
                    <a:gd name="connsiteX5" fmla="*/ 11037 w 39268"/>
                    <a:gd name="connsiteY5" fmla="*/ 23712 h 42289"/>
                    <a:gd name="connsiteX6" fmla="*/ 13453 w 39268"/>
                    <a:gd name="connsiteY6" fmla="*/ 34587 h 42289"/>
                    <a:gd name="connsiteX7" fmla="*/ 23119 w 39268"/>
                    <a:gd name="connsiteY7" fmla="*/ 29754 h 42289"/>
                    <a:gd name="connsiteX8" fmla="*/ 31879 w 39268"/>
                    <a:gd name="connsiteY8" fmla="*/ 11025 h 42289"/>
                    <a:gd name="connsiteX9" fmla="*/ 38525 w 39268"/>
                    <a:gd name="connsiteY9" fmla="*/ 14046 h 42289"/>
                    <a:gd name="connsiteX10" fmla="*/ 29765 w 39268"/>
                    <a:gd name="connsiteY10" fmla="*/ 31868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9268" h="42289">
                      <a:moveTo>
                        <a:pt x="29765" y="31868"/>
                      </a:moveTo>
                      <a:cubicBezTo>
                        <a:pt x="25536" y="41232"/>
                        <a:pt x="18891" y="44253"/>
                        <a:pt x="10433" y="40326"/>
                      </a:cubicBezTo>
                      <a:cubicBezTo>
                        <a:pt x="2277" y="36399"/>
                        <a:pt x="162" y="30056"/>
                        <a:pt x="4391" y="20692"/>
                      </a:cubicBezTo>
                      <a:lnTo>
                        <a:pt x="12849" y="2266"/>
                      </a:lnTo>
                      <a:lnTo>
                        <a:pt x="19495" y="5286"/>
                      </a:lnTo>
                      <a:lnTo>
                        <a:pt x="11037" y="23712"/>
                      </a:lnTo>
                      <a:cubicBezTo>
                        <a:pt x="8620" y="29149"/>
                        <a:pt x="9526" y="32472"/>
                        <a:pt x="13453" y="34587"/>
                      </a:cubicBezTo>
                      <a:cubicBezTo>
                        <a:pt x="17380" y="36399"/>
                        <a:pt x="20703" y="34889"/>
                        <a:pt x="23119" y="29754"/>
                      </a:cubicBezTo>
                      <a:lnTo>
                        <a:pt x="31879" y="11025"/>
                      </a:lnTo>
                      <a:lnTo>
                        <a:pt x="38525" y="14046"/>
                      </a:lnTo>
                      <a:lnTo>
                        <a:pt x="29765" y="3186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0CB33415-F4DB-4146-B851-0B7E297D2D3D}"/>
                    </a:ext>
                  </a:extLst>
                </p:cNvPr>
                <p:cNvSpPr/>
                <p:nvPr/>
              </p:nvSpPr>
              <p:spPr>
                <a:xfrm>
                  <a:off x="2972871" y="2677094"/>
                  <a:ext cx="127306" cy="127306"/>
                </a:xfrm>
                <a:custGeom>
                  <a:avLst/>
                  <a:gdLst>
                    <a:gd name="connsiteX0" fmla="*/ 27941 w 48330"/>
                    <a:gd name="connsiteY0" fmla="*/ 48180 h 48330"/>
                    <a:gd name="connsiteX1" fmla="*/ 21598 w 48330"/>
                    <a:gd name="connsiteY1" fmla="*/ 44253 h 48330"/>
                    <a:gd name="connsiteX2" fmla="*/ 20994 w 48330"/>
                    <a:gd name="connsiteY2" fmla="*/ 17369 h 48330"/>
                    <a:gd name="connsiteX3" fmla="*/ 20994 w 48330"/>
                    <a:gd name="connsiteY3" fmla="*/ 14046 h 48330"/>
                    <a:gd name="connsiteX4" fmla="*/ 20994 w 48330"/>
                    <a:gd name="connsiteY4" fmla="*/ 14046 h 48330"/>
                    <a:gd name="connsiteX5" fmla="*/ 18275 w 48330"/>
                    <a:gd name="connsiteY5" fmla="*/ 18879 h 48330"/>
                    <a:gd name="connsiteX6" fmla="*/ 8005 w 48330"/>
                    <a:gd name="connsiteY6" fmla="*/ 35795 h 48330"/>
                    <a:gd name="connsiteX7" fmla="*/ 2266 w 48330"/>
                    <a:gd name="connsiteY7" fmla="*/ 32170 h 48330"/>
                    <a:gd name="connsiteX8" fmla="*/ 20692 w 48330"/>
                    <a:gd name="connsiteY8" fmla="*/ 2266 h 48330"/>
                    <a:gd name="connsiteX9" fmla="*/ 27337 w 48330"/>
                    <a:gd name="connsiteY9" fmla="*/ 6494 h 48330"/>
                    <a:gd name="connsiteX10" fmla="*/ 27639 w 48330"/>
                    <a:gd name="connsiteY10" fmla="*/ 32472 h 48330"/>
                    <a:gd name="connsiteX11" fmla="*/ 27639 w 48330"/>
                    <a:gd name="connsiteY11" fmla="*/ 35795 h 48330"/>
                    <a:gd name="connsiteX12" fmla="*/ 27639 w 48330"/>
                    <a:gd name="connsiteY12" fmla="*/ 35795 h 48330"/>
                    <a:gd name="connsiteX13" fmla="*/ 30056 w 48330"/>
                    <a:gd name="connsiteY13" fmla="*/ 31566 h 48330"/>
                    <a:gd name="connsiteX14" fmla="*/ 40628 w 48330"/>
                    <a:gd name="connsiteY14" fmla="*/ 14650 h 48330"/>
                    <a:gd name="connsiteX15" fmla="*/ 46367 w 48330"/>
                    <a:gd name="connsiteY15" fmla="*/ 18275 h 48330"/>
                    <a:gd name="connsiteX16" fmla="*/ 27941 w 48330"/>
                    <a:gd name="connsiteY16" fmla="*/ 48180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8330" h="48330">
                      <a:moveTo>
                        <a:pt x="27941" y="48180"/>
                      </a:moveTo>
                      <a:lnTo>
                        <a:pt x="21598" y="44253"/>
                      </a:lnTo>
                      <a:lnTo>
                        <a:pt x="20994" y="17369"/>
                      </a:lnTo>
                      <a:cubicBezTo>
                        <a:pt x="20994" y="15859"/>
                        <a:pt x="20994" y="14952"/>
                        <a:pt x="20994" y="14046"/>
                      </a:cubicBezTo>
                      <a:lnTo>
                        <a:pt x="20994" y="14046"/>
                      </a:lnTo>
                      <a:cubicBezTo>
                        <a:pt x="20390" y="15254"/>
                        <a:pt x="19483" y="16765"/>
                        <a:pt x="18275" y="18879"/>
                      </a:cubicBezTo>
                      <a:lnTo>
                        <a:pt x="8005" y="35795"/>
                      </a:lnTo>
                      <a:lnTo>
                        <a:pt x="2266" y="32170"/>
                      </a:lnTo>
                      <a:lnTo>
                        <a:pt x="20692" y="2266"/>
                      </a:lnTo>
                      <a:lnTo>
                        <a:pt x="27337" y="6494"/>
                      </a:lnTo>
                      <a:lnTo>
                        <a:pt x="27639" y="32472"/>
                      </a:lnTo>
                      <a:cubicBezTo>
                        <a:pt x="27639" y="34285"/>
                        <a:pt x="27639" y="35191"/>
                        <a:pt x="27639" y="35795"/>
                      </a:cubicBezTo>
                      <a:lnTo>
                        <a:pt x="27639" y="35795"/>
                      </a:lnTo>
                      <a:cubicBezTo>
                        <a:pt x="27941" y="34889"/>
                        <a:pt x="28847" y="33681"/>
                        <a:pt x="30056" y="31566"/>
                      </a:cubicBezTo>
                      <a:lnTo>
                        <a:pt x="40628" y="14650"/>
                      </a:lnTo>
                      <a:lnTo>
                        <a:pt x="46367" y="18275"/>
                      </a:lnTo>
                      <a:lnTo>
                        <a:pt x="27941" y="4818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3CDD4F23-FC81-4821-A8AE-D594314F4AAB}"/>
                    </a:ext>
                  </a:extLst>
                </p:cNvPr>
                <p:cNvSpPr/>
                <p:nvPr/>
              </p:nvSpPr>
              <p:spPr>
                <a:xfrm>
                  <a:off x="3055619" y="2735973"/>
                  <a:ext cx="79567" cy="95479"/>
                </a:xfrm>
                <a:custGeom>
                  <a:avLst/>
                  <a:gdLst>
                    <a:gd name="connsiteX0" fmla="*/ 28847 w 30206"/>
                    <a:gd name="connsiteY0" fmla="*/ 6494 h 36248"/>
                    <a:gd name="connsiteX1" fmla="*/ 8005 w 30206"/>
                    <a:gd name="connsiteY1" fmla="*/ 34587 h 36248"/>
                    <a:gd name="connsiteX2" fmla="*/ 2266 w 30206"/>
                    <a:gd name="connsiteY2" fmla="*/ 30358 h 36248"/>
                    <a:gd name="connsiteX3" fmla="*/ 23108 w 30206"/>
                    <a:gd name="connsiteY3" fmla="*/ 2266 h 36248"/>
                    <a:gd name="connsiteX4" fmla="*/ 28847 w 30206"/>
                    <a:gd name="connsiteY4" fmla="*/ 6494 h 36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206" h="36248">
                      <a:moveTo>
                        <a:pt x="28847" y="6494"/>
                      </a:moveTo>
                      <a:lnTo>
                        <a:pt x="8005" y="34587"/>
                      </a:lnTo>
                      <a:lnTo>
                        <a:pt x="2266" y="30358"/>
                      </a:lnTo>
                      <a:lnTo>
                        <a:pt x="23108" y="2266"/>
                      </a:lnTo>
                      <a:lnTo>
                        <a:pt x="28847" y="649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AF2AC23F-A5E3-4023-8B57-5F9E3992AAF8}"/>
                    </a:ext>
                  </a:extLst>
                </p:cNvPr>
                <p:cNvSpPr/>
                <p:nvPr/>
              </p:nvSpPr>
              <p:spPr>
                <a:xfrm>
                  <a:off x="3102563" y="2756661"/>
                  <a:ext cx="111391" cy="111391"/>
                </a:xfrm>
                <a:custGeom>
                  <a:avLst/>
                  <a:gdLst>
                    <a:gd name="connsiteX0" fmla="*/ 40326 w 42289"/>
                    <a:gd name="connsiteY0" fmla="*/ 23108 h 42289"/>
                    <a:gd name="connsiteX1" fmla="*/ 8609 w 42289"/>
                    <a:gd name="connsiteY1" fmla="*/ 41836 h 42289"/>
                    <a:gd name="connsiteX2" fmla="*/ 2266 w 42289"/>
                    <a:gd name="connsiteY2" fmla="*/ 36399 h 42289"/>
                    <a:gd name="connsiteX3" fmla="*/ 16463 w 42289"/>
                    <a:gd name="connsiteY3" fmla="*/ 2266 h 42289"/>
                    <a:gd name="connsiteX4" fmla="*/ 22504 w 42289"/>
                    <a:gd name="connsiteY4" fmla="*/ 7401 h 42289"/>
                    <a:gd name="connsiteX5" fmla="*/ 11932 w 42289"/>
                    <a:gd name="connsiteY5" fmla="*/ 30962 h 42289"/>
                    <a:gd name="connsiteX6" fmla="*/ 10119 w 42289"/>
                    <a:gd name="connsiteY6" fmla="*/ 33983 h 42289"/>
                    <a:gd name="connsiteX7" fmla="*/ 10119 w 42289"/>
                    <a:gd name="connsiteY7" fmla="*/ 33983 h 42289"/>
                    <a:gd name="connsiteX8" fmla="*/ 13140 w 42289"/>
                    <a:gd name="connsiteY8" fmla="*/ 31868 h 42289"/>
                    <a:gd name="connsiteX9" fmla="*/ 34889 w 42289"/>
                    <a:gd name="connsiteY9" fmla="*/ 17973 h 42289"/>
                    <a:gd name="connsiteX10" fmla="*/ 40326 w 42289"/>
                    <a:gd name="connsiteY10" fmla="*/ 23108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289" h="42289">
                      <a:moveTo>
                        <a:pt x="40326" y="23108"/>
                      </a:moveTo>
                      <a:lnTo>
                        <a:pt x="8609" y="41836"/>
                      </a:lnTo>
                      <a:lnTo>
                        <a:pt x="2266" y="36399"/>
                      </a:lnTo>
                      <a:lnTo>
                        <a:pt x="16463" y="2266"/>
                      </a:lnTo>
                      <a:lnTo>
                        <a:pt x="22504" y="7401"/>
                      </a:lnTo>
                      <a:lnTo>
                        <a:pt x="11932" y="30962"/>
                      </a:lnTo>
                      <a:cubicBezTo>
                        <a:pt x="11328" y="32170"/>
                        <a:pt x="10723" y="33076"/>
                        <a:pt x="10119" y="33983"/>
                      </a:cubicBezTo>
                      <a:lnTo>
                        <a:pt x="10119" y="33983"/>
                      </a:lnTo>
                      <a:cubicBezTo>
                        <a:pt x="11025" y="33076"/>
                        <a:pt x="11932" y="32472"/>
                        <a:pt x="13140" y="31868"/>
                      </a:cubicBezTo>
                      <a:lnTo>
                        <a:pt x="34889" y="17973"/>
                      </a:lnTo>
                      <a:lnTo>
                        <a:pt x="40326" y="2310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874B00E1-E0C7-40D6-9C17-62278AAD84A6}"/>
                    </a:ext>
                  </a:extLst>
                </p:cNvPr>
                <p:cNvSpPr/>
                <p:nvPr/>
              </p:nvSpPr>
              <p:spPr>
                <a:xfrm>
                  <a:off x="3148711" y="2824293"/>
                  <a:ext cx="111391" cy="111391"/>
                </a:xfrm>
                <a:custGeom>
                  <a:avLst/>
                  <a:gdLst>
                    <a:gd name="connsiteX0" fmla="*/ 16161 w 42289"/>
                    <a:gd name="connsiteY0" fmla="*/ 40930 h 42289"/>
                    <a:gd name="connsiteX1" fmla="*/ 2266 w 42289"/>
                    <a:gd name="connsiteY1" fmla="*/ 26431 h 42289"/>
                    <a:gd name="connsiteX2" fmla="*/ 27639 w 42289"/>
                    <a:gd name="connsiteY2" fmla="*/ 2266 h 42289"/>
                    <a:gd name="connsiteX3" fmla="*/ 40930 w 42289"/>
                    <a:gd name="connsiteY3" fmla="*/ 16161 h 42289"/>
                    <a:gd name="connsiteX4" fmla="*/ 36399 w 42289"/>
                    <a:gd name="connsiteY4" fmla="*/ 20390 h 42289"/>
                    <a:gd name="connsiteX5" fmla="*/ 27941 w 42289"/>
                    <a:gd name="connsiteY5" fmla="*/ 11630 h 42289"/>
                    <a:gd name="connsiteX6" fmla="*/ 21900 w 42289"/>
                    <a:gd name="connsiteY6" fmla="*/ 17369 h 42289"/>
                    <a:gd name="connsiteX7" fmla="*/ 29754 w 42289"/>
                    <a:gd name="connsiteY7" fmla="*/ 25525 h 42289"/>
                    <a:gd name="connsiteX8" fmla="*/ 25223 w 42289"/>
                    <a:gd name="connsiteY8" fmla="*/ 29754 h 42289"/>
                    <a:gd name="connsiteX9" fmla="*/ 17369 w 42289"/>
                    <a:gd name="connsiteY9" fmla="*/ 21598 h 42289"/>
                    <a:gd name="connsiteX10" fmla="*/ 11328 w 42289"/>
                    <a:gd name="connsiteY10" fmla="*/ 27337 h 42289"/>
                    <a:gd name="connsiteX11" fmla="*/ 20390 w 42289"/>
                    <a:gd name="connsiteY11" fmla="*/ 36701 h 42289"/>
                    <a:gd name="connsiteX12" fmla="*/ 16161 w 42289"/>
                    <a:gd name="connsiteY12" fmla="*/ 40930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42289">
                      <a:moveTo>
                        <a:pt x="16161" y="40930"/>
                      </a:moveTo>
                      <a:lnTo>
                        <a:pt x="2266" y="26431"/>
                      </a:lnTo>
                      <a:lnTo>
                        <a:pt x="27639" y="2266"/>
                      </a:lnTo>
                      <a:lnTo>
                        <a:pt x="40930" y="16161"/>
                      </a:lnTo>
                      <a:lnTo>
                        <a:pt x="36399" y="20390"/>
                      </a:lnTo>
                      <a:lnTo>
                        <a:pt x="27941" y="11630"/>
                      </a:lnTo>
                      <a:lnTo>
                        <a:pt x="21900" y="17369"/>
                      </a:lnTo>
                      <a:lnTo>
                        <a:pt x="29754" y="25525"/>
                      </a:lnTo>
                      <a:lnTo>
                        <a:pt x="25223" y="29754"/>
                      </a:lnTo>
                      <a:lnTo>
                        <a:pt x="17369" y="21598"/>
                      </a:lnTo>
                      <a:lnTo>
                        <a:pt x="11328" y="27337"/>
                      </a:lnTo>
                      <a:lnTo>
                        <a:pt x="20390" y="36701"/>
                      </a:lnTo>
                      <a:lnTo>
                        <a:pt x="16161" y="4093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322A57CC-C0BB-46CA-9135-411C10C2A1EA}"/>
                    </a:ext>
                  </a:extLst>
                </p:cNvPr>
                <p:cNvSpPr/>
                <p:nvPr/>
              </p:nvSpPr>
              <p:spPr>
                <a:xfrm>
                  <a:off x="3193269" y="2877600"/>
                  <a:ext cx="111391" cy="127306"/>
                </a:xfrm>
                <a:custGeom>
                  <a:avLst/>
                  <a:gdLst>
                    <a:gd name="connsiteX0" fmla="*/ 19785 w 42289"/>
                    <a:gd name="connsiteY0" fmla="*/ 46367 h 48330"/>
                    <a:gd name="connsiteX1" fmla="*/ 14650 w 42289"/>
                    <a:gd name="connsiteY1" fmla="*/ 39722 h 48330"/>
                    <a:gd name="connsiteX2" fmla="*/ 18577 w 42289"/>
                    <a:gd name="connsiteY2" fmla="*/ 29754 h 48330"/>
                    <a:gd name="connsiteX3" fmla="*/ 19785 w 42289"/>
                    <a:gd name="connsiteY3" fmla="*/ 25223 h 48330"/>
                    <a:gd name="connsiteX4" fmla="*/ 18879 w 42289"/>
                    <a:gd name="connsiteY4" fmla="*/ 23108 h 48330"/>
                    <a:gd name="connsiteX5" fmla="*/ 17369 w 42289"/>
                    <a:gd name="connsiteY5" fmla="*/ 21296 h 48330"/>
                    <a:gd name="connsiteX6" fmla="*/ 6797 w 42289"/>
                    <a:gd name="connsiteY6" fmla="*/ 29754 h 48330"/>
                    <a:gd name="connsiteX7" fmla="*/ 2266 w 42289"/>
                    <a:gd name="connsiteY7" fmla="*/ 24014 h 48330"/>
                    <a:gd name="connsiteX8" fmla="*/ 29754 w 42289"/>
                    <a:gd name="connsiteY8" fmla="*/ 2266 h 48330"/>
                    <a:gd name="connsiteX9" fmla="*/ 37305 w 42289"/>
                    <a:gd name="connsiteY9" fmla="*/ 11630 h 48330"/>
                    <a:gd name="connsiteX10" fmla="*/ 37607 w 42289"/>
                    <a:gd name="connsiteY10" fmla="*/ 27035 h 48330"/>
                    <a:gd name="connsiteX11" fmla="*/ 31566 w 42289"/>
                    <a:gd name="connsiteY11" fmla="*/ 29149 h 48330"/>
                    <a:gd name="connsiteX12" fmla="*/ 25223 w 42289"/>
                    <a:gd name="connsiteY12" fmla="*/ 27035 h 48330"/>
                    <a:gd name="connsiteX13" fmla="*/ 25223 w 42289"/>
                    <a:gd name="connsiteY13" fmla="*/ 27035 h 48330"/>
                    <a:gd name="connsiteX14" fmla="*/ 24316 w 42289"/>
                    <a:gd name="connsiteY14" fmla="*/ 34587 h 48330"/>
                    <a:gd name="connsiteX15" fmla="*/ 19785 w 42289"/>
                    <a:gd name="connsiteY15" fmla="*/ 46367 h 48330"/>
                    <a:gd name="connsiteX16" fmla="*/ 29754 w 42289"/>
                    <a:gd name="connsiteY16" fmla="*/ 11932 h 48330"/>
                    <a:gd name="connsiteX17" fmla="*/ 21900 w 42289"/>
                    <a:gd name="connsiteY17" fmla="*/ 18275 h 48330"/>
                    <a:gd name="connsiteX18" fmla="*/ 24014 w 42289"/>
                    <a:gd name="connsiteY18" fmla="*/ 20994 h 48330"/>
                    <a:gd name="connsiteX19" fmla="*/ 27639 w 42289"/>
                    <a:gd name="connsiteY19" fmla="*/ 23108 h 48330"/>
                    <a:gd name="connsiteX20" fmla="*/ 31566 w 42289"/>
                    <a:gd name="connsiteY20" fmla="*/ 21900 h 48330"/>
                    <a:gd name="connsiteX21" fmla="*/ 31868 w 42289"/>
                    <a:gd name="connsiteY21" fmla="*/ 14650 h 48330"/>
                    <a:gd name="connsiteX22" fmla="*/ 29754 w 42289"/>
                    <a:gd name="connsiteY22" fmla="*/ 11932 h 48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289" h="48330">
                      <a:moveTo>
                        <a:pt x="19785" y="46367"/>
                      </a:moveTo>
                      <a:lnTo>
                        <a:pt x="14650" y="39722"/>
                      </a:lnTo>
                      <a:lnTo>
                        <a:pt x="18577" y="29754"/>
                      </a:lnTo>
                      <a:cubicBezTo>
                        <a:pt x="19483" y="27639"/>
                        <a:pt x="19785" y="26129"/>
                        <a:pt x="19785" y="25223"/>
                      </a:cubicBezTo>
                      <a:cubicBezTo>
                        <a:pt x="19785" y="24316"/>
                        <a:pt x="19483" y="23712"/>
                        <a:pt x="18879" y="23108"/>
                      </a:cubicBezTo>
                      <a:lnTo>
                        <a:pt x="17369" y="21296"/>
                      </a:lnTo>
                      <a:lnTo>
                        <a:pt x="6797" y="29754"/>
                      </a:lnTo>
                      <a:lnTo>
                        <a:pt x="2266" y="24014"/>
                      </a:lnTo>
                      <a:lnTo>
                        <a:pt x="29754" y="2266"/>
                      </a:lnTo>
                      <a:lnTo>
                        <a:pt x="37305" y="11630"/>
                      </a:lnTo>
                      <a:cubicBezTo>
                        <a:pt x="42440" y="17973"/>
                        <a:pt x="42440" y="23108"/>
                        <a:pt x="37607" y="27035"/>
                      </a:cubicBezTo>
                      <a:cubicBezTo>
                        <a:pt x="35795" y="28545"/>
                        <a:pt x="33680" y="29149"/>
                        <a:pt x="31566" y="29149"/>
                      </a:cubicBezTo>
                      <a:cubicBezTo>
                        <a:pt x="29452" y="29149"/>
                        <a:pt x="27337" y="28545"/>
                        <a:pt x="25223" y="27035"/>
                      </a:cubicBezTo>
                      <a:lnTo>
                        <a:pt x="25223" y="27035"/>
                      </a:lnTo>
                      <a:cubicBezTo>
                        <a:pt x="25827" y="28545"/>
                        <a:pt x="25525" y="30962"/>
                        <a:pt x="24316" y="34587"/>
                      </a:cubicBezTo>
                      <a:lnTo>
                        <a:pt x="19785" y="46367"/>
                      </a:lnTo>
                      <a:close/>
                      <a:moveTo>
                        <a:pt x="29754" y="11932"/>
                      </a:moveTo>
                      <a:lnTo>
                        <a:pt x="21900" y="18275"/>
                      </a:lnTo>
                      <a:lnTo>
                        <a:pt x="24014" y="20994"/>
                      </a:lnTo>
                      <a:cubicBezTo>
                        <a:pt x="25223" y="22202"/>
                        <a:pt x="26431" y="23108"/>
                        <a:pt x="27639" y="23108"/>
                      </a:cubicBezTo>
                      <a:cubicBezTo>
                        <a:pt x="29149" y="23410"/>
                        <a:pt x="30358" y="22806"/>
                        <a:pt x="31566" y="21900"/>
                      </a:cubicBezTo>
                      <a:cubicBezTo>
                        <a:pt x="33983" y="19785"/>
                        <a:pt x="33983" y="17369"/>
                        <a:pt x="31868" y="14650"/>
                      </a:cubicBezTo>
                      <a:lnTo>
                        <a:pt x="29754" y="1193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D1BA186B-18F0-493B-AB10-4B00FAE95AD3}"/>
                    </a:ext>
                  </a:extLst>
                </p:cNvPr>
                <p:cNvSpPr/>
                <p:nvPr/>
              </p:nvSpPr>
              <p:spPr>
                <a:xfrm>
                  <a:off x="3244190" y="2955068"/>
                  <a:ext cx="111391" cy="87521"/>
                </a:xfrm>
                <a:custGeom>
                  <a:avLst/>
                  <a:gdLst>
                    <a:gd name="connsiteX0" fmla="*/ 8307 w 42289"/>
                    <a:gd name="connsiteY0" fmla="*/ 13333 h 33227"/>
                    <a:gd name="connsiteX1" fmla="*/ 10421 w 42289"/>
                    <a:gd name="connsiteY1" fmla="*/ 22999 h 33227"/>
                    <a:gd name="connsiteX2" fmla="*/ 13744 w 42289"/>
                    <a:gd name="connsiteY2" fmla="*/ 26020 h 33227"/>
                    <a:gd name="connsiteX3" fmla="*/ 16765 w 42289"/>
                    <a:gd name="connsiteY3" fmla="*/ 25717 h 33227"/>
                    <a:gd name="connsiteX4" fmla="*/ 18275 w 42289"/>
                    <a:gd name="connsiteY4" fmla="*/ 23301 h 33227"/>
                    <a:gd name="connsiteX5" fmla="*/ 17671 w 42289"/>
                    <a:gd name="connsiteY5" fmla="*/ 16051 h 33227"/>
                    <a:gd name="connsiteX6" fmla="*/ 21900 w 42289"/>
                    <a:gd name="connsiteY6" fmla="*/ 3969 h 33227"/>
                    <a:gd name="connsiteX7" fmla="*/ 30358 w 42289"/>
                    <a:gd name="connsiteY7" fmla="*/ 2760 h 33227"/>
                    <a:gd name="connsiteX8" fmla="*/ 37909 w 42289"/>
                    <a:gd name="connsiteY8" fmla="*/ 9406 h 33227"/>
                    <a:gd name="connsiteX9" fmla="*/ 41534 w 42289"/>
                    <a:gd name="connsiteY9" fmla="*/ 17260 h 33227"/>
                    <a:gd name="connsiteX10" fmla="*/ 35795 w 42289"/>
                    <a:gd name="connsiteY10" fmla="*/ 21186 h 33227"/>
                    <a:gd name="connsiteX11" fmla="*/ 33378 w 42289"/>
                    <a:gd name="connsiteY11" fmla="*/ 13031 h 33227"/>
                    <a:gd name="connsiteX12" fmla="*/ 30056 w 42289"/>
                    <a:gd name="connsiteY12" fmla="*/ 10010 h 33227"/>
                    <a:gd name="connsiteX13" fmla="*/ 27035 w 42289"/>
                    <a:gd name="connsiteY13" fmla="*/ 10010 h 33227"/>
                    <a:gd name="connsiteX14" fmla="*/ 25525 w 42289"/>
                    <a:gd name="connsiteY14" fmla="*/ 12426 h 33227"/>
                    <a:gd name="connsiteX15" fmla="*/ 25827 w 42289"/>
                    <a:gd name="connsiteY15" fmla="*/ 18770 h 33227"/>
                    <a:gd name="connsiteX16" fmla="*/ 25827 w 42289"/>
                    <a:gd name="connsiteY16" fmla="*/ 27228 h 33227"/>
                    <a:gd name="connsiteX17" fmla="*/ 21900 w 42289"/>
                    <a:gd name="connsiteY17" fmla="*/ 32061 h 33227"/>
                    <a:gd name="connsiteX18" fmla="*/ 13442 w 42289"/>
                    <a:gd name="connsiteY18" fmla="*/ 33269 h 33227"/>
                    <a:gd name="connsiteX19" fmla="*/ 5890 w 42289"/>
                    <a:gd name="connsiteY19" fmla="*/ 26322 h 33227"/>
                    <a:gd name="connsiteX20" fmla="*/ 2266 w 42289"/>
                    <a:gd name="connsiteY20" fmla="*/ 17260 h 33227"/>
                    <a:gd name="connsiteX21" fmla="*/ 8307 w 42289"/>
                    <a:gd name="connsiteY21" fmla="*/ 13333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42289" h="33227">
                      <a:moveTo>
                        <a:pt x="8307" y="13333"/>
                      </a:moveTo>
                      <a:cubicBezTo>
                        <a:pt x="8005" y="16957"/>
                        <a:pt x="8609" y="20280"/>
                        <a:pt x="10421" y="22999"/>
                      </a:cubicBezTo>
                      <a:cubicBezTo>
                        <a:pt x="11630" y="24509"/>
                        <a:pt x="12536" y="25717"/>
                        <a:pt x="13744" y="26020"/>
                      </a:cubicBezTo>
                      <a:cubicBezTo>
                        <a:pt x="14952" y="26322"/>
                        <a:pt x="15859" y="26322"/>
                        <a:pt x="16765" y="25717"/>
                      </a:cubicBezTo>
                      <a:cubicBezTo>
                        <a:pt x="17671" y="25113"/>
                        <a:pt x="17973" y="24509"/>
                        <a:pt x="18275" y="23301"/>
                      </a:cubicBezTo>
                      <a:cubicBezTo>
                        <a:pt x="18577" y="22093"/>
                        <a:pt x="18275" y="19676"/>
                        <a:pt x="17671" y="16051"/>
                      </a:cubicBezTo>
                      <a:cubicBezTo>
                        <a:pt x="16765" y="10312"/>
                        <a:pt x="17973" y="6385"/>
                        <a:pt x="21900" y="3969"/>
                      </a:cubicBezTo>
                      <a:cubicBezTo>
                        <a:pt x="24619" y="2156"/>
                        <a:pt x="27337" y="1854"/>
                        <a:pt x="30358" y="2760"/>
                      </a:cubicBezTo>
                      <a:cubicBezTo>
                        <a:pt x="33076" y="3667"/>
                        <a:pt x="35795" y="6083"/>
                        <a:pt x="37909" y="9406"/>
                      </a:cubicBezTo>
                      <a:cubicBezTo>
                        <a:pt x="39722" y="12124"/>
                        <a:pt x="40930" y="14843"/>
                        <a:pt x="41534" y="17260"/>
                      </a:cubicBezTo>
                      <a:lnTo>
                        <a:pt x="35795" y="21186"/>
                      </a:lnTo>
                      <a:cubicBezTo>
                        <a:pt x="35795" y="18468"/>
                        <a:pt x="35191" y="15749"/>
                        <a:pt x="33378" y="13031"/>
                      </a:cubicBezTo>
                      <a:cubicBezTo>
                        <a:pt x="32472" y="11520"/>
                        <a:pt x="31264" y="10614"/>
                        <a:pt x="30056" y="10010"/>
                      </a:cubicBezTo>
                      <a:cubicBezTo>
                        <a:pt x="28847" y="9406"/>
                        <a:pt x="27941" y="9406"/>
                        <a:pt x="27035" y="10010"/>
                      </a:cubicBezTo>
                      <a:cubicBezTo>
                        <a:pt x="26129" y="10614"/>
                        <a:pt x="25827" y="11218"/>
                        <a:pt x="25525" y="12426"/>
                      </a:cubicBezTo>
                      <a:cubicBezTo>
                        <a:pt x="25223" y="13333"/>
                        <a:pt x="25525" y="15447"/>
                        <a:pt x="25827" y="18770"/>
                      </a:cubicBezTo>
                      <a:cubicBezTo>
                        <a:pt x="26431" y="22395"/>
                        <a:pt x="26431" y="25113"/>
                        <a:pt x="25827" y="27228"/>
                      </a:cubicBezTo>
                      <a:cubicBezTo>
                        <a:pt x="25223" y="29342"/>
                        <a:pt x="23712" y="30853"/>
                        <a:pt x="21900" y="32061"/>
                      </a:cubicBezTo>
                      <a:cubicBezTo>
                        <a:pt x="19181" y="33873"/>
                        <a:pt x="16463" y="34477"/>
                        <a:pt x="13442" y="33269"/>
                      </a:cubicBezTo>
                      <a:cubicBezTo>
                        <a:pt x="10723" y="32363"/>
                        <a:pt x="8005" y="29946"/>
                        <a:pt x="5890" y="26322"/>
                      </a:cubicBezTo>
                      <a:cubicBezTo>
                        <a:pt x="3776" y="22999"/>
                        <a:pt x="2568" y="19978"/>
                        <a:pt x="2266" y="17260"/>
                      </a:cubicBezTo>
                      <a:lnTo>
                        <a:pt x="8307" y="1333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2F8F1947-C991-48A7-BA65-C3430DC13645}"/>
                    </a:ext>
                  </a:extLst>
                </p:cNvPr>
                <p:cNvSpPr/>
                <p:nvPr/>
              </p:nvSpPr>
              <p:spPr>
                <a:xfrm>
                  <a:off x="3279995" y="3013659"/>
                  <a:ext cx="95479" cy="71609"/>
                </a:xfrm>
                <a:custGeom>
                  <a:avLst/>
                  <a:gdLst>
                    <a:gd name="connsiteX0" fmla="*/ 36399 w 36248"/>
                    <a:gd name="connsiteY0" fmla="*/ 8609 h 27186"/>
                    <a:gd name="connsiteX1" fmla="*/ 5890 w 36248"/>
                    <a:gd name="connsiteY1" fmla="*/ 25827 h 27186"/>
                    <a:gd name="connsiteX2" fmla="*/ 2266 w 36248"/>
                    <a:gd name="connsiteY2" fmla="*/ 19483 h 27186"/>
                    <a:gd name="connsiteX3" fmla="*/ 32774 w 36248"/>
                    <a:gd name="connsiteY3" fmla="*/ 2266 h 27186"/>
                    <a:gd name="connsiteX4" fmla="*/ 36399 w 36248"/>
                    <a:gd name="connsiteY4" fmla="*/ 8609 h 27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248" h="27186">
                      <a:moveTo>
                        <a:pt x="36399" y="8609"/>
                      </a:moveTo>
                      <a:lnTo>
                        <a:pt x="5890" y="25827"/>
                      </a:lnTo>
                      <a:lnTo>
                        <a:pt x="2266" y="19483"/>
                      </a:lnTo>
                      <a:lnTo>
                        <a:pt x="32774" y="2266"/>
                      </a:lnTo>
                      <a:lnTo>
                        <a:pt x="36399" y="860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B733BFC9-5F11-4E2C-8A49-EC9B2A0B8026}"/>
                    </a:ext>
                  </a:extLst>
                </p:cNvPr>
                <p:cNvSpPr/>
                <p:nvPr/>
              </p:nvSpPr>
              <p:spPr>
                <a:xfrm>
                  <a:off x="3307047" y="3045484"/>
                  <a:ext cx="111391" cy="87521"/>
                </a:xfrm>
                <a:custGeom>
                  <a:avLst/>
                  <a:gdLst>
                    <a:gd name="connsiteX0" fmla="*/ 35493 w 42289"/>
                    <a:gd name="connsiteY0" fmla="*/ 29149 h 33227"/>
                    <a:gd name="connsiteX1" fmla="*/ 31264 w 42289"/>
                    <a:gd name="connsiteY1" fmla="*/ 20390 h 33227"/>
                    <a:gd name="connsiteX2" fmla="*/ 5286 w 42289"/>
                    <a:gd name="connsiteY2" fmla="*/ 32774 h 33227"/>
                    <a:gd name="connsiteX3" fmla="*/ 2266 w 42289"/>
                    <a:gd name="connsiteY3" fmla="*/ 26129 h 33227"/>
                    <a:gd name="connsiteX4" fmla="*/ 28243 w 42289"/>
                    <a:gd name="connsiteY4" fmla="*/ 13744 h 33227"/>
                    <a:gd name="connsiteX5" fmla="*/ 24014 w 42289"/>
                    <a:gd name="connsiteY5" fmla="*/ 4984 h 33227"/>
                    <a:gd name="connsiteX6" fmla="*/ 29452 w 42289"/>
                    <a:gd name="connsiteY6" fmla="*/ 2266 h 33227"/>
                    <a:gd name="connsiteX7" fmla="*/ 40930 w 42289"/>
                    <a:gd name="connsiteY7" fmla="*/ 26431 h 33227"/>
                    <a:gd name="connsiteX8" fmla="*/ 35493 w 42289"/>
                    <a:gd name="connsiteY8" fmla="*/ 29149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2289" h="33227">
                      <a:moveTo>
                        <a:pt x="35493" y="29149"/>
                      </a:moveTo>
                      <a:lnTo>
                        <a:pt x="31264" y="20390"/>
                      </a:lnTo>
                      <a:lnTo>
                        <a:pt x="5286" y="32774"/>
                      </a:lnTo>
                      <a:lnTo>
                        <a:pt x="2266" y="26129"/>
                      </a:lnTo>
                      <a:lnTo>
                        <a:pt x="28243" y="13744"/>
                      </a:lnTo>
                      <a:lnTo>
                        <a:pt x="24014" y="4984"/>
                      </a:lnTo>
                      <a:lnTo>
                        <a:pt x="29452" y="2266"/>
                      </a:lnTo>
                      <a:lnTo>
                        <a:pt x="40930" y="26431"/>
                      </a:lnTo>
                      <a:lnTo>
                        <a:pt x="35493" y="29149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57224A06-4B70-48F6-A833-9DD5B34401B5}"/>
                    </a:ext>
                  </a:extLst>
                </p:cNvPr>
                <p:cNvSpPr/>
                <p:nvPr/>
              </p:nvSpPr>
              <p:spPr>
                <a:xfrm>
                  <a:off x="3336487" y="3119482"/>
                  <a:ext cx="111391" cy="87521"/>
                </a:xfrm>
                <a:custGeom>
                  <a:avLst/>
                  <a:gdLst>
                    <a:gd name="connsiteX0" fmla="*/ 41534 w 42289"/>
                    <a:gd name="connsiteY0" fmla="*/ 29754 h 33227"/>
                    <a:gd name="connsiteX1" fmla="*/ 16463 w 42289"/>
                    <a:gd name="connsiteY1" fmla="*/ 27035 h 33227"/>
                    <a:gd name="connsiteX2" fmla="*/ 4682 w 42289"/>
                    <a:gd name="connsiteY2" fmla="*/ 31264 h 33227"/>
                    <a:gd name="connsiteX3" fmla="*/ 2266 w 42289"/>
                    <a:gd name="connsiteY3" fmla="*/ 24316 h 33227"/>
                    <a:gd name="connsiteX4" fmla="*/ 13744 w 42289"/>
                    <a:gd name="connsiteY4" fmla="*/ 20087 h 33227"/>
                    <a:gd name="connsiteX5" fmla="*/ 31264 w 42289"/>
                    <a:gd name="connsiteY5" fmla="*/ 2266 h 33227"/>
                    <a:gd name="connsiteX6" fmla="*/ 33983 w 42289"/>
                    <a:gd name="connsiteY6" fmla="*/ 10119 h 33227"/>
                    <a:gd name="connsiteX7" fmla="*/ 23410 w 42289"/>
                    <a:gd name="connsiteY7" fmla="*/ 20087 h 33227"/>
                    <a:gd name="connsiteX8" fmla="*/ 20994 w 42289"/>
                    <a:gd name="connsiteY8" fmla="*/ 21900 h 33227"/>
                    <a:gd name="connsiteX9" fmla="*/ 20994 w 42289"/>
                    <a:gd name="connsiteY9" fmla="*/ 21900 h 33227"/>
                    <a:gd name="connsiteX10" fmla="*/ 23712 w 42289"/>
                    <a:gd name="connsiteY10" fmla="*/ 21598 h 33227"/>
                    <a:gd name="connsiteX11" fmla="*/ 38212 w 42289"/>
                    <a:gd name="connsiteY11" fmla="*/ 22504 h 33227"/>
                    <a:gd name="connsiteX12" fmla="*/ 41534 w 42289"/>
                    <a:gd name="connsiteY12" fmla="*/ 29754 h 33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2289" h="33227">
                      <a:moveTo>
                        <a:pt x="41534" y="29754"/>
                      </a:moveTo>
                      <a:lnTo>
                        <a:pt x="16463" y="27035"/>
                      </a:lnTo>
                      <a:lnTo>
                        <a:pt x="4682" y="31264"/>
                      </a:lnTo>
                      <a:lnTo>
                        <a:pt x="2266" y="24316"/>
                      </a:lnTo>
                      <a:lnTo>
                        <a:pt x="13744" y="20087"/>
                      </a:lnTo>
                      <a:lnTo>
                        <a:pt x="31264" y="2266"/>
                      </a:lnTo>
                      <a:lnTo>
                        <a:pt x="33983" y="10119"/>
                      </a:lnTo>
                      <a:lnTo>
                        <a:pt x="23410" y="20087"/>
                      </a:lnTo>
                      <a:cubicBezTo>
                        <a:pt x="23108" y="20390"/>
                        <a:pt x="22504" y="20994"/>
                        <a:pt x="20994" y="21900"/>
                      </a:cubicBezTo>
                      <a:lnTo>
                        <a:pt x="20994" y="21900"/>
                      </a:lnTo>
                      <a:cubicBezTo>
                        <a:pt x="21900" y="21598"/>
                        <a:pt x="23108" y="21598"/>
                        <a:pt x="23712" y="21598"/>
                      </a:cubicBezTo>
                      <a:lnTo>
                        <a:pt x="38212" y="22504"/>
                      </a:lnTo>
                      <a:lnTo>
                        <a:pt x="41534" y="29754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2233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3AE2D635-249A-4E01-9A1B-2E0B5EFF8872}"/>
              </a:ext>
            </a:extLst>
          </p:cNvPr>
          <p:cNvSpPr txBox="1"/>
          <p:nvPr/>
        </p:nvSpPr>
        <p:spPr>
          <a:xfrm>
            <a:off x="3748196" y="3708737"/>
            <a:ext cx="46956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60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使用说明书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AC669636-7604-4F1E-8264-BDC536A4E6AC}"/>
              </a:ext>
            </a:extLst>
          </p:cNvPr>
          <p:cNvGrpSpPr/>
          <p:nvPr/>
        </p:nvGrpSpPr>
        <p:grpSpPr>
          <a:xfrm>
            <a:off x="5149167" y="1559399"/>
            <a:ext cx="1893667" cy="1893667"/>
            <a:chOff x="5149167" y="1559399"/>
            <a:chExt cx="1893667" cy="1893667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1C863F84-4DCE-4AD7-8889-FA8BB59257AE}"/>
                </a:ext>
              </a:extLst>
            </p:cNvPr>
            <p:cNvGrpSpPr/>
            <p:nvPr/>
          </p:nvGrpSpPr>
          <p:grpSpPr>
            <a:xfrm>
              <a:off x="5378896" y="2932853"/>
              <a:ext cx="1431654" cy="449313"/>
              <a:chOff x="1885737" y="3855621"/>
              <a:chExt cx="1431654" cy="449313"/>
            </a:xfrm>
            <a:solidFill>
              <a:schemeClr val="accent1"/>
            </a:solidFill>
          </p:grpSpPr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A30FEC37-8C2E-42C4-BF11-B49C59672A1E}"/>
                  </a:ext>
                </a:extLst>
              </p:cNvPr>
              <p:cNvSpPr/>
              <p:nvPr/>
            </p:nvSpPr>
            <p:spPr>
              <a:xfrm>
                <a:off x="1968436" y="3855621"/>
                <a:ext cx="31827" cy="55697"/>
              </a:xfrm>
              <a:custGeom>
                <a:avLst/>
                <a:gdLst>
                  <a:gd name="connsiteX0" fmla="*/ 11446 w 12082"/>
                  <a:gd name="connsiteY0" fmla="*/ 6738 h 21144"/>
                  <a:gd name="connsiteX1" fmla="*/ 9936 w 12082"/>
                  <a:gd name="connsiteY1" fmla="*/ 3415 h 21144"/>
                  <a:gd name="connsiteX2" fmla="*/ 7821 w 12082"/>
                  <a:gd name="connsiteY2" fmla="*/ 2509 h 21144"/>
                  <a:gd name="connsiteX3" fmla="*/ 4801 w 12082"/>
                  <a:gd name="connsiteY3" fmla="*/ 5831 h 21144"/>
                  <a:gd name="connsiteX4" fmla="*/ 2686 w 12082"/>
                  <a:gd name="connsiteY4" fmla="*/ 10664 h 21144"/>
                  <a:gd name="connsiteX5" fmla="*/ 2988 w 12082"/>
                  <a:gd name="connsiteY5" fmla="*/ 20029 h 21144"/>
                  <a:gd name="connsiteX6" fmla="*/ 7821 w 12082"/>
                  <a:gd name="connsiteY6" fmla="*/ 20935 h 21144"/>
                  <a:gd name="connsiteX7" fmla="*/ 10238 w 12082"/>
                  <a:gd name="connsiteY7" fmla="*/ 18820 h 21144"/>
                  <a:gd name="connsiteX8" fmla="*/ 12352 w 12082"/>
                  <a:gd name="connsiteY8" fmla="*/ 11571 h 21144"/>
                  <a:gd name="connsiteX9" fmla="*/ 11446 w 12082"/>
                  <a:gd name="connsiteY9" fmla="*/ 673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082" h="21144">
                    <a:moveTo>
                      <a:pt x="11446" y="6738"/>
                    </a:moveTo>
                    <a:cubicBezTo>
                      <a:pt x="11144" y="5529"/>
                      <a:pt x="10842" y="4321"/>
                      <a:pt x="9936" y="3415"/>
                    </a:cubicBezTo>
                    <a:cubicBezTo>
                      <a:pt x="9332" y="2509"/>
                      <a:pt x="8728" y="1905"/>
                      <a:pt x="7821" y="2509"/>
                    </a:cubicBezTo>
                    <a:cubicBezTo>
                      <a:pt x="7821" y="2509"/>
                      <a:pt x="6311" y="4019"/>
                      <a:pt x="4801" y="5831"/>
                    </a:cubicBezTo>
                    <a:cubicBezTo>
                      <a:pt x="3592" y="7342"/>
                      <a:pt x="2988" y="8852"/>
                      <a:pt x="2686" y="10664"/>
                    </a:cubicBezTo>
                    <a:cubicBezTo>
                      <a:pt x="2384" y="13383"/>
                      <a:pt x="1780" y="17914"/>
                      <a:pt x="2988" y="20029"/>
                    </a:cubicBezTo>
                    <a:cubicBezTo>
                      <a:pt x="3895" y="22143"/>
                      <a:pt x="6311" y="21539"/>
                      <a:pt x="7821" y="20935"/>
                    </a:cubicBezTo>
                    <a:cubicBezTo>
                      <a:pt x="8728" y="20331"/>
                      <a:pt x="9634" y="19727"/>
                      <a:pt x="10238" y="18820"/>
                    </a:cubicBezTo>
                    <a:cubicBezTo>
                      <a:pt x="11144" y="17310"/>
                      <a:pt x="12654" y="14591"/>
                      <a:pt x="12352" y="11571"/>
                    </a:cubicBezTo>
                    <a:cubicBezTo>
                      <a:pt x="11748" y="9154"/>
                      <a:pt x="11748" y="7644"/>
                      <a:pt x="11446" y="673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C7FA6E26-E84F-4787-A377-F0B705AE3BC8}"/>
                  </a:ext>
                </a:extLst>
              </p:cNvPr>
              <p:cNvSpPr/>
              <p:nvPr/>
            </p:nvSpPr>
            <p:spPr>
              <a:xfrm>
                <a:off x="1922601" y="3891270"/>
                <a:ext cx="39782" cy="55697"/>
              </a:xfrm>
              <a:custGeom>
                <a:avLst/>
                <a:gdLst>
                  <a:gd name="connsiteX0" fmla="*/ 9213 w 15103"/>
                  <a:gd name="connsiteY0" fmla="*/ 2266 h 21144"/>
                  <a:gd name="connsiteX1" fmla="*/ 8005 w 15103"/>
                  <a:gd name="connsiteY1" fmla="*/ 2266 h 21144"/>
                  <a:gd name="connsiteX2" fmla="*/ 3776 w 15103"/>
                  <a:gd name="connsiteY2" fmla="*/ 5588 h 21144"/>
                  <a:gd name="connsiteX3" fmla="*/ 2870 w 15103"/>
                  <a:gd name="connsiteY3" fmla="*/ 7401 h 21144"/>
                  <a:gd name="connsiteX4" fmla="*/ 2266 w 15103"/>
                  <a:gd name="connsiteY4" fmla="*/ 10421 h 21144"/>
                  <a:gd name="connsiteX5" fmla="*/ 2266 w 15103"/>
                  <a:gd name="connsiteY5" fmla="*/ 11025 h 21144"/>
                  <a:gd name="connsiteX6" fmla="*/ 2870 w 15103"/>
                  <a:gd name="connsiteY6" fmla="*/ 15254 h 21144"/>
                  <a:gd name="connsiteX7" fmla="*/ 3474 w 15103"/>
                  <a:gd name="connsiteY7" fmla="*/ 17067 h 21144"/>
                  <a:gd name="connsiteX8" fmla="*/ 8005 w 15103"/>
                  <a:gd name="connsiteY8" fmla="*/ 19483 h 21144"/>
                  <a:gd name="connsiteX9" fmla="*/ 13140 w 15103"/>
                  <a:gd name="connsiteY9" fmla="*/ 14952 h 21144"/>
                  <a:gd name="connsiteX10" fmla="*/ 11932 w 15103"/>
                  <a:gd name="connsiteY10" fmla="*/ 4682 h 21144"/>
                  <a:gd name="connsiteX11" fmla="*/ 10723 w 15103"/>
                  <a:gd name="connsiteY11" fmla="*/ 3172 h 21144"/>
                  <a:gd name="connsiteX12" fmla="*/ 9213 w 15103"/>
                  <a:gd name="connsiteY12" fmla="*/ 2266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103" h="21144">
                    <a:moveTo>
                      <a:pt x="9213" y="2266"/>
                    </a:moveTo>
                    <a:cubicBezTo>
                      <a:pt x="8911" y="2266"/>
                      <a:pt x="8307" y="2266"/>
                      <a:pt x="8005" y="2266"/>
                    </a:cubicBezTo>
                    <a:cubicBezTo>
                      <a:pt x="7099" y="2568"/>
                      <a:pt x="5588" y="3172"/>
                      <a:pt x="3776" y="5588"/>
                    </a:cubicBezTo>
                    <a:cubicBezTo>
                      <a:pt x="3474" y="6192"/>
                      <a:pt x="3172" y="6797"/>
                      <a:pt x="2870" y="7401"/>
                    </a:cubicBezTo>
                    <a:cubicBezTo>
                      <a:pt x="2568" y="8307"/>
                      <a:pt x="2266" y="9213"/>
                      <a:pt x="2266" y="10421"/>
                    </a:cubicBezTo>
                    <a:cubicBezTo>
                      <a:pt x="2266" y="10723"/>
                      <a:pt x="2266" y="10723"/>
                      <a:pt x="2266" y="11025"/>
                    </a:cubicBezTo>
                    <a:lnTo>
                      <a:pt x="2870" y="15254"/>
                    </a:lnTo>
                    <a:cubicBezTo>
                      <a:pt x="2870" y="15859"/>
                      <a:pt x="3172" y="16463"/>
                      <a:pt x="3474" y="17067"/>
                    </a:cubicBezTo>
                    <a:cubicBezTo>
                      <a:pt x="4078" y="18275"/>
                      <a:pt x="5286" y="19785"/>
                      <a:pt x="8005" y="19483"/>
                    </a:cubicBezTo>
                    <a:cubicBezTo>
                      <a:pt x="11932" y="19181"/>
                      <a:pt x="13140" y="14952"/>
                      <a:pt x="13140" y="14952"/>
                    </a:cubicBezTo>
                    <a:cubicBezTo>
                      <a:pt x="13140" y="14952"/>
                      <a:pt x="14348" y="9817"/>
                      <a:pt x="11932" y="4682"/>
                    </a:cubicBezTo>
                    <a:cubicBezTo>
                      <a:pt x="11630" y="4078"/>
                      <a:pt x="11328" y="3474"/>
                      <a:pt x="10723" y="3172"/>
                    </a:cubicBezTo>
                    <a:cubicBezTo>
                      <a:pt x="10421" y="2568"/>
                      <a:pt x="9817" y="2266"/>
                      <a:pt x="9213" y="226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9C8CECFC-9DB7-4975-86E8-BEAD1236B84C}"/>
                  </a:ext>
                </a:extLst>
              </p:cNvPr>
              <p:cNvSpPr/>
              <p:nvPr/>
            </p:nvSpPr>
            <p:spPr>
              <a:xfrm>
                <a:off x="1885737" y="3944546"/>
                <a:ext cx="39782" cy="55697"/>
              </a:xfrm>
              <a:custGeom>
                <a:avLst/>
                <a:gdLst>
                  <a:gd name="connsiteX0" fmla="*/ 10823 w 15103"/>
                  <a:gd name="connsiteY0" fmla="*/ 2278 h 21144"/>
                  <a:gd name="connsiteX1" fmla="*/ 4178 w 15103"/>
                  <a:gd name="connsiteY1" fmla="*/ 8923 h 21144"/>
                  <a:gd name="connsiteX2" fmla="*/ 2969 w 15103"/>
                  <a:gd name="connsiteY2" fmla="*/ 18892 h 21144"/>
                  <a:gd name="connsiteX3" fmla="*/ 10823 w 15103"/>
                  <a:gd name="connsiteY3" fmla="*/ 19798 h 21144"/>
                  <a:gd name="connsiteX4" fmla="*/ 15052 w 15103"/>
                  <a:gd name="connsiteY4" fmla="*/ 12246 h 21144"/>
                  <a:gd name="connsiteX5" fmla="*/ 13542 w 15103"/>
                  <a:gd name="connsiteY5" fmla="*/ 4694 h 21144"/>
                  <a:gd name="connsiteX6" fmla="*/ 10823 w 15103"/>
                  <a:gd name="connsiteY6" fmla="*/ 2278 h 21144"/>
                  <a:gd name="connsiteX7" fmla="*/ 10823 w 15103"/>
                  <a:gd name="connsiteY7" fmla="*/ 2278 h 2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21144">
                    <a:moveTo>
                      <a:pt x="10823" y="2278"/>
                    </a:moveTo>
                    <a:cubicBezTo>
                      <a:pt x="10823" y="2278"/>
                      <a:pt x="8407" y="1674"/>
                      <a:pt x="4178" y="8923"/>
                    </a:cubicBezTo>
                    <a:cubicBezTo>
                      <a:pt x="4178" y="8923"/>
                      <a:pt x="855" y="14965"/>
                      <a:pt x="2969" y="18892"/>
                    </a:cubicBezTo>
                    <a:cubicBezTo>
                      <a:pt x="5084" y="22818"/>
                      <a:pt x="10823" y="19798"/>
                      <a:pt x="10823" y="19798"/>
                    </a:cubicBezTo>
                    <a:cubicBezTo>
                      <a:pt x="10823" y="19798"/>
                      <a:pt x="15052" y="16777"/>
                      <a:pt x="15052" y="12246"/>
                    </a:cubicBezTo>
                    <a:cubicBezTo>
                      <a:pt x="15052" y="9527"/>
                      <a:pt x="14146" y="6507"/>
                      <a:pt x="13542" y="4694"/>
                    </a:cubicBezTo>
                    <a:cubicBezTo>
                      <a:pt x="13240" y="3486"/>
                      <a:pt x="12032" y="2580"/>
                      <a:pt x="10823" y="2278"/>
                    </a:cubicBezTo>
                    <a:cubicBezTo>
                      <a:pt x="10823" y="2278"/>
                      <a:pt x="10823" y="2278"/>
                      <a:pt x="10823" y="227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41BDBD70-BEEC-4112-9293-2412FCBA8729}"/>
                  </a:ext>
                </a:extLst>
              </p:cNvPr>
              <p:cNvSpPr/>
              <p:nvPr/>
            </p:nvSpPr>
            <p:spPr>
              <a:xfrm>
                <a:off x="1938039" y="3868992"/>
                <a:ext cx="151176" cy="175045"/>
              </a:xfrm>
              <a:custGeom>
                <a:avLst/>
                <a:gdLst>
                  <a:gd name="connsiteX0" fmla="*/ 48965 w 57392"/>
                  <a:gd name="connsiteY0" fmla="*/ 2266 h 66454"/>
                  <a:gd name="connsiteX1" fmla="*/ 51985 w 57392"/>
                  <a:gd name="connsiteY1" fmla="*/ 7703 h 66454"/>
                  <a:gd name="connsiteX2" fmla="*/ 50777 w 57392"/>
                  <a:gd name="connsiteY2" fmla="*/ 10421 h 66454"/>
                  <a:gd name="connsiteX3" fmla="*/ 41111 w 57392"/>
                  <a:gd name="connsiteY3" fmla="*/ 21296 h 66454"/>
                  <a:gd name="connsiteX4" fmla="*/ 45944 w 57392"/>
                  <a:gd name="connsiteY4" fmla="*/ 24921 h 66454"/>
                  <a:gd name="connsiteX5" fmla="*/ 49569 w 57392"/>
                  <a:gd name="connsiteY5" fmla="*/ 24014 h 66454"/>
                  <a:gd name="connsiteX6" fmla="*/ 53496 w 57392"/>
                  <a:gd name="connsiteY6" fmla="*/ 23410 h 66454"/>
                  <a:gd name="connsiteX7" fmla="*/ 56214 w 57392"/>
                  <a:gd name="connsiteY7" fmla="*/ 24316 h 66454"/>
                  <a:gd name="connsiteX8" fmla="*/ 56818 w 57392"/>
                  <a:gd name="connsiteY8" fmla="*/ 28847 h 66454"/>
                  <a:gd name="connsiteX9" fmla="*/ 55610 w 57392"/>
                  <a:gd name="connsiteY9" fmla="*/ 29754 h 66454"/>
                  <a:gd name="connsiteX10" fmla="*/ 46246 w 57392"/>
                  <a:gd name="connsiteY10" fmla="*/ 32472 h 66454"/>
                  <a:gd name="connsiteX11" fmla="*/ 38392 w 57392"/>
                  <a:gd name="connsiteY11" fmla="*/ 32170 h 66454"/>
                  <a:gd name="connsiteX12" fmla="*/ 36278 w 57392"/>
                  <a:gd name="connsiteY12" fmla="*/ 31868 h 66454"/>
                  <a:gd name="connsiteX13" fmla="*/ 29330 w 57392"/>
                  <a:gd name="connsiteY13" fmla="*/ 33378 h 66454"/>
                  <a:gd name="connsiteX14" fmla="*/ 15737 w 57392"/>
                  <a:gd name="connsiteY14" fmla="*/ 46669 h 66454"/>
                  <a:gd name="connsiteX15" fmla="*/ 14831 w 57392"/>
                  <a:gd name="connsiteY15" fmla="*/ 49388 h 66454"/>
                  <a:gd name="connsiteX16" fmla="*/ 19060 w 57392"/>
                  <a:gd name="connsiteY16" fmla="*/ 47576 h 66454"/>
                  <a:gd name="connsiteX17" fmla="*/ 30538 w 57392"/>
                  <a:gd name="connsiteY17" fmla="*/ 35795 h 66454"/>
                  <a:gd name="connsiteX18" fmla="*/ 37788 w 57392"/>
                  <a:gd name="connsiteY18" fmla="*/ 34889 h 66454"/>
                  <a:gd name="connsiteX19" fmla="*/ 46246 w 57392"/>
                  <a:gd name="connsiteY19" fmla="*/ 37003 h 66454"/>
                  <a:gd name="connsiteX20" fmla="*/ 49569 w 57392"/>
                  <a:gd name="connsiteY20" fmla="*/ 37003 h 66454"/>
                  <a:gd name="connsiteX21" fmla="*/ 53193 w 57392"/>
                  <a:gd name="connsiteY21" fmla="*/ 40024 h 66454"/>
                  <a:gd name="connsiteX22" fmla="*/ 50173 w 57392"/>
                  <a:gd name="connsiteY22" fmla="*/ 45159 h 66454"/>
                  <a:gd name="connsiteX23" fmla="*/ 44736 w 57392"/>
                  <a:gd name="connsiteY23" fmla="*/ 46065 h 66454"/>
                  <a:gd name="connsiteX24" fmla="*/ 43829 w 57392"/>
                  <a:gd name="connsiteY24" fmla="*/ 46669 h 66454"/>
                  <a:gd name="connsiteX25" fmla="*/ 26914 w 57392"/>
                  <a:gd name="connsiteY25" fmla="*/ 65700 h 66454"/>
                  <a:gd name="connsiteX26" fmla="*/ 19966 w 57392"/>
                  <a:gd name="connsiteY26" fmla="*/ 66304 h 66454"/>
                  <a:gd name="connsiteX27" fmla="*/ 19362 w 57392"/>
                  <a:gd name="connsiteY27" fmla="*/ 65700 h 66454"/>
                  <a:gd name="connsiteX28" fmla="*/ 19664 w 57392"/>
                  <a:gd name="connsiteY28" fmla="*/ 56940 h 66454"/>
                  <a:gd name="connsiteX29" fmla="*/ 19362 w 57392"/>
                  <a:gd name="connsiteY29" fmla="*/ 56638 h 66454"/>
                  <a:gd name="connsiteX30" fmla="*/ 17247 w 57392"/>
                  <a:gd name="connsiteY30" fmla="*/ 57544 h 66454"/>
                  <a:gd name="connsiteX31" fmla="*/ 9696 w 57392"/>
                  <a:gd name="connsiteY31" fmla="*/ 58148 h 66454"/>
                  <a:gd name="connsiteX32" fmla="*/ 8790 w 57392"/>
                  <a:gd name="connsiteY32" fmla="*/ 54825 h 66454"/>
                  <a:gd name="connsiteX33" fmla="*/ 8790 w 57392"/>
                  <a:gd name="connsiteY33" fmla="*/ 54221 h 66454"/>
                  <a:gd name="connsiteX34" fmla="*/ 6071 w 57392"/>
                  <a:gd name="connsiteY34" fmla="*/ 51805 h 66454"/>
                  <a:gd name="connsiteX35" fmla="*/ 4863 w 57392"/>
                  <a:gd name="connsiteY35" fmla="*/ 49992 h 66454"/>
                  <a:gd name="connsiteX36" fmla="*/ 4561 w 57392"/>
                  <a:gd name="connsiteY36" fmla="*/ 48784 h 66454"/>
                  <a:gd name="connsiteX37" fmla="*/ 3050 w 57392"/>
                  <a:gd name="connsiteY37" fmla="*/ 43951 h 66454"/>
                  <a:gd name="connsiteX38" fmla="*/ 2446 w 57392"/>
                  <a:gd name="connsiteY38" fmla="*/ 39118 h 66454"/>
                  <a:gd name="connsiteX39" fmla="*/ 5165 w 57392"/>
                  <a:gd name="connsiteY39" fmla="*/ 35191 h 66454"/>
                  <a:gd name="connsiteX40" fmla="*/ 6675 w 57392"/>
                  <a:gd name="connsiteY40" fmla="*/ 34587 h 66454"/>
                  <a:gd name="connsiteX41" fmla="*/ 8488 w 57392"/>
                  <a:gd name="connsiteY41" fmla="*/ 34285 h 66454"/>
                  <a:gd name="connsiteX42" fmla="*/ 16945 w 57392"/>
                  <a:gd name="connsiteY42" fmla="*/ 31868 h 66454"/>
                  <a:gd name="connsiteX43" fmla="*/ 17247 w 57392"/>
                  <a:gd name="connsiteY43" fmla="*/ 28545 h 66454"/>
                  <a:gd name="connsiteX44" fmla="*/ 21778 w 57392"/>
                  <a:gd name="connsiteY44" fmla="*/ 19483 h 66454"/>
                  <a:gd name="connsiteX45" fmla="*/ 33559 w 57392"/>
                  <a:gd name="connsiteY45" fmla="*/ 19483 h 66454"/>
                  <a:gd name="connsiteX46" fmla="*/ 47152 w 57392"/>
                  <a:gd name="connsiteY46" fmla="*/ 3776 h 66454"/>
                  <a:gd name="connsiteX47" fmla="*/ 48965 w 57392"/>
                  <a:gd name="connsiteY47" fmla="*/ 2266 h 66454"/>
                  <a:gd name="connsiteX48" fmla="*/ 30841 w 57392"/>
                  <a:gd name="connsiteY48" fmla="*/ 47878 h 66454"/>
                  <a:gd name="connsiteX49" fmla="*/ 31143 w 57392"/>
                  <a:gd name="connsiteY49" fmla="*/ 47274 h 66454"/>
                  <a:gd name="connsiteX50" fmla="*/ 31143 w 57392"/>
                  <a:gd name="connsiteY50" fmla="*/ 45159 h 66454"/>
                  <a:gd name="connsiteX51" fmla="*/ 29632 w 57392"/>
                  <a:gd name="connsiteY51" fmla="*/ 45461 h 66454"/>
                  <a:gd name="connsiteX52" fmla="*/ 24195 w 57392"/>
                  <a:gd name="connsiteY52" fmla="*/ 51502 h 66454"/>
                  <a:gd name="connsiteX53" fmla="*/ 23893 w 57392"/>
                  <a:gd name="connsiteY53" fmla="*/ 52107 h 66454"/>
                  <a:gd name="connsiteX54" fmla="*/ 24497 w 57392"/>
                  <a:gd name="connsiteY54" fmla="*/ 54523 h 66454"/>
                  <a:gd name="connsiteX55" fmla="*/ 25403 w 57392"/>
                  <a:gd name="connsiteY55" fmla="*/ 53919 h 66454"/>
                  <a:gd name="connsiteX56" fmla="*/ 30841 w 57392"/>
                  <a:gd name="connsiteY56" fmla="*/ 47878 h 66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7392" h="66454">
                    <a:moveTo>
                      <a:pt x="48965" y="2266"/>
                    </a:moveTo>
                    <a:cubicBezTo>
                      <a:pt x="50475" y="2266"/>
                      <a:pt x="52287" y="3172"/>
                      <a:pt x="51985" y="7703"/>
                    </a:cubicBezTo>
                    <a:cubicBezTo>
                      <a:pt x="51985" y="8609"/>
                      <a:pt x="51381" y="9817"/>
                      <a:pt x="50777" y="10421"/>
                    </a:cubicBezTo>
                    <a:lnTo>
                      <a:pt x="41111" y="21296"/>
                    </a:lnTo>
                    <a:cubicBezTo>
                      <a:pt x="41111" y="21296"/>
                      <a:pt x="34465" y="28847"/>
                      <a:pt x="45944" y="24921"/>
                    </a:cubicBezTo>
                    <a:cubicBezTo>
                      <a:pt x="47152" y="24618"/>
                      <a:pt x="48360" y="24316"/>
                      <a:pt x="49569" y="24014"/>
                    </a:cubicBezTo>
                    <a:lnTo>
                      <a:pt x="53496" y="23410"/>
                    </a:lnTo>
                    <a:cubicBezTo>
                      <a:pt x="54402" y="23108"/>
                      <a:pt x="55610" y="23712"/>
                      <a:pt x="56214" y="24316"/>
                    </a:cubicBezTo>
                    <a:cubicBezTo>
                      <a:pt x="57120" y="25525"/>
                      <a:pt x="58329" y="27337"/>
                      <a:pt x="56818" y="28847"/>
                    </a:cubicBezTo>
                    <a:cubicBezTo>
                      <a:pt x="56516" y="29149"/>
                      <a:pt x="56214" y="29452"/>
                      <a:pt x="55610" y="29754"/>
                    </a:cubicBezTo>
                    <a:lnTo>
                      <a:pt x="46246" y="32472"/>
                    </a:lnTo>
                    <a:cubicBezTo>
                      <a:pt x="46246" y="32472"/>
                      <a:pt x="42923" y="33378"/>
                      <a:pt x="38392" y="32170"/>
                    </a:cubicBezTo>
                    <a:cubicBezTo>
                      <a:pt x="37788" y="31868"/>
                      <a:pt x="37184" y="31868"/>
                      <a:pt x="36278" y="31868"/>
                    </a:cubicBezTo>
                    <a:cubicBezTo>
                      <a:pt x="34465" y="31868"/>
                      <a:pt x="30841" y="32170"/>
                      <a:pt x="29330" y="33378"/>
                    </a:cubicBezTo>
                    <a:cubicBezTo>
                      <a:pt x="27216" y="35493"/>
                      <a:pt x="15737" y="46669"/>
                      <a:pt x="15737" y="46669"/>
                    </a:cubicBezTo>
                    <a:cubicBezTo>
                      <a:pt x="15737" y="46669"/>
                      <a:pt x="14227" y="48180"/>
                      <a:pt x="14831" y="49388"/>
                    </a:cubicBezTo>
                    <a:cubicBezTo>
                      <a:pt x="15435" y="50294"/>
                      <a:pt x="19060" y="47576"/>
                      <a:pt x="19060" y="47576"/>
                    </a:cubicBezTo>
                    <a:lnTo>
                      <a:pt x="30538" y="35795"/>
                    </a:lnTo>
                    <a:cubicBezTo>
                      <a:pt x="30538" y="35795"/>
                      <a:pt x="34767" y="31868"/>
                      <a:pt x="37788" y="34889"/>
                    </a:cubicBezTo>
                    <a:cubicBezTo>
                      <a:pt x="40809" y="37909"/>
                      <a:pt x="46246" y="37003"/>
                      <a:pt x="46246" y="37003"/>
                    </a:cubicBezTo>
                    <a:lnTo>
                      <a:pt x="49569" y="37003"/>
                    </a:lnTo>
                    <a:cubicBezTo>
                      <a:pt x="49569" y="37003"/>
                      <a:pt x="52589" y="37607"/>
                      <a:pt x="53193" y="40024"/>
                    </a:cubicBezTo>
                    <a:cubicBezTo>
                      <a:pt x="53798" y="42440"/>
                      <a:pt x="52589" y="44555"/>
                      <a:pt x="50173" y="45159"/>
                    </a:cubicBezTo>
                    <a:cubicBezTo>
                      <a:pt x="47756" y="45763"/>
                      <a:pt x="44736" y="46065"/>
                      <a:pt x="44736" y="46065"/>
                    </a:cubicBezTo>
                    <a:cubicBezTo>
                      <a:pt x="44736" y="46065"/>
                      <a:pt x="44131" y="46065"/>
                      <a:pt x="43829" y="46669"/>
                    </a:cubicBezTo>
                    <a:cubicBezTo>
                      <a:pt x="43225" y="47274"/>
                      <a:pt x="26914" y="65700"/>
                      <a:pt x="26914" y="65700"/>
                    </a:cubicBezTo>
                    <a:lnTo>
                      <a:pt x="19966" y="66304"/>
                    </a:lnTo>
                    <a:cubicBezTo>
                      <a:pt x="19664" y="66304"/>
                      <a:pt x="19362" y="66002"/>
                      <a:pt x="19362" y="65700"/>
                    </a:cubicBezTo>
                    <a:lnTo>
                      <a:pt x="19664" y="56940"/>
                    </a:lnTo>
                    <a:cubicBezTo>
                      <a:pt x="19664" y="56638"/>
                      <a:pt x="19362" y="56638"/>
                      <a:pt x="19362" y="56638"/>
                    </a:cubicBezTo>
                    <a:cubicBezTo>
                      <a:pt x="18758" y="56638"/>
                      <a:pt x="17852" y="57242"/>
                      <a:pt x="17247" y="57544"/>
                    </a:cubicBezTo>
                    <a:cubicBezTo>
                      <a:pt x="16341" y="57846"/>
                      <a:pt x="11508" y="60564"/>
                      <a:pt x="9696" y="58148"/>
                    </a:cubicBezTo>
                    <a:cubicBezTo>
                      <a:pt x="8488" y="56336"/>
                      <a:pt x="8488" y="55429"/>
                      <a:pt x="8790" y="54825"/>
                    </a:cubicBezTo>
                    <a:cubicBezTo>
                      <a:pt x="8790" y="54523"/>
                      <a:pt x="8790" y="54523"/>
                      <a:pt x="8790" y="54221"/>
                    </a:cubicBezTo>
                    <a:lnTo>
                      <a:pt x="6071" y="51805"/>
                    </a:lnTo>
                    <a:cubicBezTo>
                      <a:pt x="5467" y="51200"/>
                      <a:pt x="5165" y="50898"/>
                      <a:pt x="4863" y="49992"/>
                    </a:cubicBezTo>
                    <a:cubicBezTo>
                      <a:pt x="4561" y="49690"/>
                      <a:pt x="4561" y="49086"/>
                      <a:pt x="4561" y="48784"/>
                    </a:cubicBezTo>
                    <a:cubicBezTo>
                      <a:pt x="4561" y="47576"/>
                      <a:pt x="4561" y="45461"/>
                      <a:pt x="3050" y="43951"/>
                    </a:cubicBezTo>
                    <a:cubicBezTo>
                      <a:pt x="2144" y="43045"/>
                      <a:pt x="2144" y="40628"/>
                      <a:pt x="2446" y="39118"/>
                    </a:cubicBezTo>
                    <a:cubicBezTo>
                      <a:pt x="2748" y="37607"/>
                      <a:pt x="3654" y="36097"/>
                      <a:pt x="5165" y="35191"/>
                    </a:cubicBezTo>
                    <a:cubicBezTo>
                      <a:pt x="5769" y="34889"/>
                      <a:pt x="6071" y="34889"/>
                      <a:pt x="6675" y="34587"/>
                    </a:cubicBezTo>
                    <a:cubicBezTo>
                      <a:pt x="7279" y="34587"/>
                      <a:pt x="7883" y="34285"/>
                      <a:pt x="8488" y="34285"/>
                    </a:cubicBezTo>
                    <a:lnTo>
                      <a:pt x="16945" y="31868"/>
                    </a:lnTo>
                    <a:cubicBezTo>
                      <a:pt x="16945" y="31868"/>
                      <a:pt x="19664" y="30358"/>
                      <a:pt x="17247" y="28545"/>
                    </a:cubicBezTo>
                    <a:cubicBezTo>
                      <a:pt x="14529" y="26431"/>
                      <a:pt x="16945" y="18879"/>
                      <a:pt x="21778" y="19483"/>
                    </a:cubicBezTo>
                    <a:cubicBezTo>
                      <a:pt x="26309" y="20087"/>
                      <a:pt x="31143" y="21296"/>
                      <a:pt x="33559" y="19483"/>
                    </a:cubicBezTo>
                    <a:lnTo>
                      <a:pt x="47152" y="3776"/>
                    </a:lnTo>
                    <a:cubicBezTo>
                      <a:pt x="47152" y="2870"/>
                      <a:pt x="48058" y="2266"/>
                      <a:pt x="48965" y="2266"/>
                    </a:cubicBezTo>
                    <a:close/>
                    <a:moveTo>
                      <a:pt x="30841" y="47878"/>
                    </a:moveTo>
                    <a:cubicBezTo>
                      <a:pt x="30841" y="47878"/>
                      <a:pt x="31143" y="47576"/>
                      <a:pt x="31143" y="47274"/>
                    </a:cubicBezTo>
                    <a:cubicBezTo>
                      <a:pt x="31445" y="46669"/>
                      <a:pt x="31747" y="45461"/>
                      <a:pt x="31143" y="45159"/>
                    </a:cubicBezTo>
                    <a:cubicBezTo>
                      <a:pt x="30841" y="44857"/>
                      <a:pt x="30236" y="44857"/>
                      <a:pt x="29632" y="45461"/>
                    </a:cubicBezTo>
                    <a:lnTo>
                      <a:pt x="24195" y="51502"/>
                    </a:lnTo>
                    <a:cubicBezTo>
                      <a:pt x="23893" y="51805"/>
                      <a:pt x="23893" y="51805"/>
                      <a:pt x="23893" y="52107"/>
                    </a:cubicBezTo>
                    <a:cubicBezTo>
                      <a:pt x="23591" y="53013"/>
                      <a:pt x="23289" y="55127"/>
                      <a:pt x="24497" y="54523"/>
                    </a:cubicBezTo>
                    <a:cubicBezTo>
                      <a:pt x="24799" y="54523"/>
                      <a:pt x="25101" y="54221"/>
                      <a:pt x="25403" y="53919"/>
                    </a:cubicBezTo>
                    <a:lnTo>
                      <a:pt x="30841" y="4787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3BDA53C5-0332-4927-A4EB-B8B26049A733}"/>
                  </a:ext>
                </a:extLst>
              </p:cNvPr>
              <p:cNvSpPr/>
              <p:nvPr/>
            </p:nvSpPr>
            <p:spPr>
              <a:xfrm>
                <a:off x="2180171" y="4050899"/>
                <a:ext cx="39782" cy="47739"/>
              </a:xfrm>
              <a:custGeom>
                <a:avLst/>
                <a:gdLst>
                  <a:gd name="connsiteX0" fmla="*/ 7183 w 15103"/>
                  <a:gd name="connsiteY0" fmla="*/ 2681 h 18124"/>
                  <a:gd name="connsiteX1" fmla="*/ 5069 w 15103"/>
                  <a:gd name="connsiteY1" fmla="*/ 4493 h 18124"/>
                  <a:gd name="connsiteX2" fmla="*/ 2350 w 15103"/>
                  <a:gd name="connsiteY2" fmla="*/ 10233 h 18124"/>
                  <a:gd name="connsiteX3" fmla="*/ 2652 w 15103"/>
                  <a:gd name="connsiteY3" fmla="*/ 15368 h 18124"/>
                  <a:gd name="connsiteX4" fmla="*/ 8089 w 15103"/>
                  <a:gd name="connsiteY4" fmla="*/ 17784 h 18124"/>
                  <a:gd name="connsiteX5" fmla="*/ 14433 w 15103"/>
                  <a:gd name="connsiteY5" fmla="*/ 9024 h 18124"/>
                  <a:gd name="connsiteX6" fmla="*/ 7183 w 15103"/>
                  <a:gd name="connsiteY6" fmla="*/ 2681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03" h="18124">
                    <a:moveTo>
                      <a:pt x="7183" y="2681"/>
                    </a:moveTo>
                    <a:cubicBezTo>
                      <a:pt x="7183" y="2681"/>
                      <a:pt x="6277" y="2681"/>
                      <a:pt x="5069" y="4493"/>
                    </a:cubicBezTo>
                    <a:cubicBezTo>
                      <a:pt x="3860" y="6306"/>
                      <a:pt x="2652" y="6910"/>
                      <a:pt x="2350" y="10233"/>
                    </a:cubicBezTo>
                    <a:cubicBezTo>
                      <a:pt x="2048" y="13555"/>
                      <a:pt x="2652" y="15368"/>
                      <a:pt x="2652" y="15368"/>
                    </a:cubicBezTo>
                    <a:cubicBezTo>
                      <a:pt x="2652" y="15368"/>
                      <a:pt x="3558" y="18993"/>
                      <a:pt x="8089" y="17784"/>
                    </a:cubicBezTo>
                    <a:cubicBezTo>
                      <a:pt x="12620" y="16878"/>
                      <a:pt x="15943" y="13858"/>
                      <a:pt x="14433" y="9024"/>
                    </a:cubicBezTo>
                    <a:cubicBezTo>
                      <a:pt x="12620" y="3889"/>
                      <a:pt x="11412" y="1171"/>
                      <a:pt x="7183" y="268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D6C49F39-C2BD-442A-8846-969527872829}"/>
                  </a:ext>
                </a:extLst>
              </p:cNvPr>
              <p:cNvSpPr/>
              <p:nvPr/>
            </p:nvSpPr>
            <p:spPr>
              <a:xfrm>
                <a:off x="2144590" y="4083492"/>
                <a:ext cx="39782" cy="47739"/>
              </a:xfrm>
              <a:custGeom>
                <a:avLst/>
                <a:gdLst>
                  <a:gd name="connsiteX0" fmla="*/ 8609 w 15103"/>
                  <a:gd name="connsiteY0" fmla="*/ 2389 h 18124"/>
                  <a:gd name="connsiteX1" fmla="*/ 3776 w 15103"/>
                  <a:gd name="connsiteY1" fmla="*/ 6316 h 18124"/>
                  <a:gd name="connsiteX2" fmla="*/ 3474 w 15103"/>
                  <a:gd name="connsiteY2" fmla="*/ 15680 h 18124"/>
                  <a:gd name="connsiteX3" fmla="*/ 10421 w 15103"/>
                  <a:gd name="connsiteY3" fmla="*/ 16888 h 18124"/>
                  <a:gd name="connsiteX4" fmla="*/ 13140 w 15103"/>
                  <a:gd name="connsiteY4" fmla="*/ 15982 h 18124"/>
                  <a:gd name="connsiteX5" fmla="*/ 14046 w 15103"/>
                  <a:gd name="connsiteY5" fmla="*/ 12055 h 18124"/>
                  <a:gd name="connsiteX6" fmla="*/ 11630 w 15103"/>
                  <a:gd name="connsiteY6" fmla="*/ 6618 h 18124"/>
                  <a:gd name="connsiteX7" fmla="*/ 8609 w 15103"/>
                  <a:gd name="connsiteY7" fmla="*/ 2389 h 1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03" h="18124">
                    <a:moveTo>
                      <a:pt x="8609" y="2389"/>
                    </a:moveTo>
                    <a:cubicBezTo>
                      <a:pt x="8609" y="2389"/>
                      <a:pt x="5588" y="1181"/>
                      <a:pt x="3776" y="6316"/>
                    </a:cubicBezTo>
                    <a:cubicBezTo>
                      <a:pt x="1661" y="11149"/>
                      <a:pt x="1963" y="13868"/>
                      <a:pt x="3474" y="15680"/>
                    </a:cubicBezTo>
                    <a:cubicBezTo>
                      <a:pt x="4682" y="17191"/>
                      <a:pt x="8307" y="17191"/>
                      <a:pt x="10421" y="16888"/>
                    </a:cubicBezTo>
                    <a:cubicBezTo>
                      <a:pt x="11328" y="16888"/>
                      <a:pt x="12536" y="16586"/>
                      <a:pt x="13140" y="15982"/>
                    </a:cubicBezTo>
                    <a:cubicBezTo>
                      <a:pt x="14046" y="15378"/>
                      <a:pt x="14952" y="14170"/>
                      <a:pt x="14046" y="12055"/>
                    </a:cubicBezTo>
                    <a:cubicBezTo>
                      <a:pt x="12536" y="8733"/>
                      <a:pt x="12838" y="10847"/>
                      <a:pt x="11630" y="6618"/>
                    </a:cubicBezTo>
                    <a:cubicBezTo>
                      <a:pt x="10421" y="2389"/>
                      <a:pt x="8609" y="2389"/>
                      <a:pt x="8609" y="23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98E7FDD3-76BD-4EDC-8E73-092024EE60C8}"/>
                  </a:ext>
                </a:extLst>
              </p:cNvPr>
              <p:cNvSpPr/>
              <p:nvPr/>
            </p:nvSpPr>
            <p:spPr>
              <a:xfrm>
                <a:off x="2108785" y="4112164"/>
                <a:ext cx="167088" cy="87521"/>
              </a:xfrm>
              <a:custGeom>
                <a:avLst/>
                <a:gdLst>
                  <a:gd name="connsiteX0" fmla="*/ 14952 w 63434"/>
                  <a:gd name="connsiteY0" fmla="*/ 12951 h 33227"/>
                  <a:gd name="connsiteX1" fmla="*/ 14046 w 63434"/>
                  <a:gd name="connsiteY1" fmla="*/ 12951 h 33227"/>
                  <a:gd name="connsiteX2" fmla="*/ 7401 w 63434"/>
                  <a:gd name="connsiteY2" fmla="*/ 13857 h 33227"/>
                  <a:gd name="connsiteX3" fmla="*/ 2568 w 63434"/>
                  <a:gd name="connsiteY3" fmla="*/ 17180 h 33227"/>
                  <a:gd name="connsiteX4" fmla="*/ 2266 w 63434"/>
                  <a:gd name="connsiteY4" fmla="*/ 21409 h 33227"/>
                  <a:gd name="connsiteX5" fmla="*/ 3776 w 63434"/>
                  <a:gd name="connsiteY5" fmla="*/ 25034 h 33227"/>
                  <a:gd name="connsiteX6" fmla="*/ 8609 w 63434"/>
                  <a:gd name="connsiteY6" fmla="*/ 25336 h 33227"/>
                  <a:gd name="connsiteX7" fmla="*/ 17067 w 63434"/>
                  <a:gd name="connsiteY7" fmla="*/ 19597 h 33227"/>
                  <a:gd name="connsiteX8" fmla="*/ 23712 w 63434"/>
                  <a:gd name="connsiteY8" fmla="*/ 23221 h 33227"/>
                  <a:gd name="connsiteX9" fmla="*/ 28243 w 63434"/>
                  <a:gd name="connsiteY9" fmla="*/ 25034 h 33227"/>
                  <a:gd name="connsiteX10" fmla="*/ 39118 w 63434"/>
                  <a:gd name="connsiteY10" fmla="*/ 28357 h 33227"/>
                  <a:gd name="connsiteX11" fmla="*/ 42743 w 63434"/>
                  <a:gd name="connsiteY11" fmla="*/ 30169 h 33227"/>
                  <a:gd name="connsiteX12" fmla="*/ 47274 w 63434"/>
                  <a:gd name="connsiteY12" fmla="*/ 30773 h 33227"/>
                  <a:gd name="connsiteX13" fmla="*/ 51503 w 63434"/>
                  <a:gd name="connsiteY13" fmla="*/ 25336 h 33227"/>
                  <a:gd name="connsiteX14" fmla="*/ 49086 w 63434"/>
                  <a:gd name="connsiteY14" fmla="*/ 18690 h 33227"/>
                  <a:gd name="connsiteX15" fmla="*/ 54221 w 63434"/>
                  <a:gd name="connsiteY15" fmla="*/ 12649 h 33227"/>
                  <a:gd name="connsiteX16" fmla="*/ 55731 w 63434"/>
                  <a:gd name="connsiteY16" fmla="*/ 11743 h 33227"/>
                  <a:gd name="connsiteX17" fmla="*/ 58450 w 63434"/>
                  <a:gd name="connsiteY17" fmla="*/ 11139 h 33227"/>
                  <a:gd name="connsiteX18" fmla="*/ 63283 w 63434"/>
                  <a:gd name="connsiteY18" fmla="*/ 7212 h 33227"/>
                  <a:gd name="connsiteX19" fmla="*/ 59658 w 63434"/>
                  <a:gd name="connsiteY19" fmla="*/ 4795 h 33227"/>
                  <a:gd name="connsiteX20" fmla="*/ 43951 w 63434"/>
                  <a:gd name="connsiteY20" fmla="*/ 2379 h 33227"/>
                  <a:gd name="connsiteX21" fmla="*/ 40326 w 63434"/>
                  <a:gd name="connsiteY21" fmla="*/ 3285 h 33227"/>
                  <a:gd name="connsiteX22" fmla="*/ 38816 w 63434"/>
                  <a:gd name="connsiteY22" fmla="*/ 5702 h 33227"/>
                  <a:gd name="connsiteX23" fmla="*/ 38816 w 63434"/>
                  <a:gd name="connsiteY23" fmla="*/ 9024 h 33227"/>
                  <a:gd name="connsiteX24" fmla="*/ 38514 w 63434"/>
                  <a:gd name="connsiteY24" fmla="*/ 10837 h 33227"/>
                  <a:gd name="connsiteX25" fmla="*/ 34889 w 63434"/>
                  <a:gd name="connsiteY25" fmla="*/ 15066 h 33227"/>
                  <a:gd name="connsiteX26" fmla="*/ 28847 w 63434"/>
                  <a:gd name="connsiteY26" fmla="*/ 12649 h 33227"/>
                  <a:gd name="connsiteX27" fmla="*/ 26129 w 63434"/>
                  <a:gd name="connsiteY27" fmla="*/ 9326 h 33227"/>
                  <a:gd name="connsiteX28" fmla="*/ 14952 w 63434"/>
                  <a:gd name="connsiteY28" fmla="*/ 12951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3434" h="33227">
                    <a:moveTo>
                      <a:pt x="14952" y="12951"/>
                    </a:moveTo>
                    <a:cubicBezTo>
                      <a:pt x="14650" y="12951"/>
                      <a:pt x="14348" y="12951"/>
                      <a:pt x="14046" y="12951"/>
                    </a:cubicBezTo>
                    <a:cubicBezTo>
                      <a:pt x="12838" y="13253"/>
                      <a:pt x="8911" y="13857"/>
                      <a:pt x="7401" y="13857"/>
                    </a:cubicBezTo>
                    <a:cubicBezTo>
                      <a:pt x="5286" y="13857"/>
                      <a:pt x="3474" y="14159"/>
                      <a:pt x="2568" y="17180"/>
                    </a:cubicBezTo>
                    <a:cubicBezTo>
                      <a:pt x="2266" y="18690"/>
                      <a:pt x="2266" y="20503"/>
                      <a:pt x="2266" y="21409"/>
                    </a:cubicBezTo>
                    <a:cubicBezTo>
                      <a:pt x="2266" y="22617"/>
                      <a:pt x="2870" y="24128"/>
                      <a:pt x="3776" y="25034"/>
                    </a:cubicBezTo>
                    <a:cubicBezTo>
                      <a:pt x="4682" y="26242"/>
                      <a:pt x="6494" y="27148"/>
                      <a:pt x="8609" y="25336"/>
                    </a:cubicBezTo>
                    <a:cubicBezTo>
                      <a:pt x="12838" y="22315"/>
                      <a:pt x="13744" y="20503"/>
                      <a:pt x="17067" y="19597"/>
                    </a:cubicBezTo>
                    <a:cubicBezTo>
                      <a:pt x="20692" y="18690"/>
                      <a:pt x="23712" y="23221"/>
                      <a:pt x="23712" y="23221"/>
                    </a:cubicBezTo>
                    <a:cubicBezTo>
                      <a:pt x="23712" y="23221"/>
                      <a:pt x="24921" y="25336"/>
                      <a:pt x="28243" y="25034"/>
                    </a:cubicBezTo>
                    <a:cubicBezTo>
                      <a:pt x="30358" y="24732"/>
                      <a:pt x="35795" y="26846"/>
                      <a:pt x="39118" y="28357"/>
                    </a:cubicBezTo>
                    <a:cubicBezTo>
                      <a:pt x="40326" y="28961"/>
                      <a:pt x="41534" y="29565"/>
                      <a:pt x="42743" y="30169"/>
                    </a:cubicBezTo>
                    <a:cubicBezTo>
                      <a:pt x="43951" y="30773"/>
                      <a:pt x="45763" y="31679"/>
                      <a:pt x="47274" y="30773"/>
                    </a:cubicBezTo>
                    <a:cubicBezTo>
                      <a:pt x="49690" y="29565"/>
                      <a:pt x="54221" y="27752"/>
                      <a:pt x="51503" y="25336"/>
                    </a:cubicBezTo>
                    <a:cubicBezTo>
                      <a:pt x="48784" y="22919"/>
                      <a:pt x="46971" y="21409"/>
                      <a:pt x="49086" y="18690"/>
                    </a:cubicBezTo>
                    <a:cubicBezTo>
                      <a:pt x="50898" y="16878"/>
                      <a:pt x="53013" y="13857"/>
                      <a:pt x="54221" y="12649"/>
                    </a:cubicBezTo>
                    <a:cubicBezTo>
                      <a:pt x="54523" y="12347"/>
                      <a:pt x="55127" y="12045"/>
                      <a:pt x="55731" y="11743"/>
                    </a:cubicBezTo>
                    <a:cubicBezTo>
                      <a:pt x="56336" y="11441"/>
                      <a:pt x="57242" y="11441"/>
                      <a:pt x="58450" y="11139"/>
                    </a:cubicBezTo>
                    <a:cubicBezTo>
                      <a:pt x="60867" y="10837"/>
                      <a:pt x="63585" y="10837"/>
                      <a:pt x="63283" y="7212"/>
                    </a:cubicBezTo>
                    <a:cubicBezTo>
                      <a:pt x="63283" y="7212"/>
                      <a:pt x="63585" y="5097"/>
                      <a:pt x="59658" y="4795"/>
                    </a:cubicBezTo>
                    <a:cubicBezTo>
                      <a:pt x="56638" y="4493"/>
                      <a:pt x="47274" y="2681"/>
                      <a:pt x="43951" y="2379"/>
                    </a:cubicBezTo>
                    <a:cubicBezTo>
                      <a:pt x="42743" y="2077"/>
                      <a:pt x="41534" y="2379"/>
                      <a:pt x="40326" y="3285"/>
                    </a:cubicBezTo>
                    <a:cubicBezTo>
                      <a:pt x="39722" y="3889"/>
                      <a:pt x="39118" y="4493"/>
                      <a:pt x="38816" y="5702"/>
                    </a:cubicBezTo>
                    <a:cubicBezTo>
                      <a:pt x="38816" y="7212"/>
                      <a:pt x="38816" y="8420"/>
                      <a:pt x="38816" y="9024"/>
                    </a:cubicBezTo>
                    <a:cubicBezTo>
                      <a:pt x="38816" y="9628"/>
                      <a:pt x="38816" y="10233"/>
                      <a:pt x="38514" y="10837"/>
                    </a:cubicBezTo>
                    <a:cubicBezTo>
                      <a:pt x="37909" y="12045"/>
                      <a:pt x="36701" y="14461"/>
                      <a:pt x="34889" y="15066"/>
                    </a:cubicBezTo>
                    <a:cubicBezTo>
                      <a:pt x="32170" y="16274"/>
                      <a:pt x="27337" y="18992"/>
                      <a:pt x="28847" y="12649"/>
                    </a:cubicBezTo>
                    <a:cubicBezTo>
                      <a:pt x="28847" y="12649"/>
                      <a:pt x="32472" y="6306"/>
                      <a:pt x="26129" y="9326"/>
                    </a:cubicBezTo>
                    <a:cubicBezTo>
                      <a:pt x="20994" y="12347"/>
                      <a:pt x="16161" y="12951"/>
                      <a:pt x="14952" y="129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E58A3552-1855-48E8-8679-4AAB968B03D3}"/>
                  </a:ext>
                </a:extLst>
              </p:cNvPr>
              <p:cNvSpPr/>
              <p:nvPr/>
            </p:nvSpPr>
            <p:spPr>
              <a:xfrm>
                <a:off x="2363395" y="4138057"/>
                <a:ext cx="87521" cy="151176"/>
              </a:xfrm>
              <a:custGeom>
                <a:avLst/>
                <a:gdLst>
                  <a:gd name="connsiteX0" fmla="*/ 24921 w 33227"/>
                  <a:gd name="connsiteY0" fmla="*/ 4632 h 57392"/>
                  <a:gd name="connsiteX1" fmla="*/ 23108 w 33227"/>
                  <a:gd name="connsiteY1" fmla="*/ 4028 h 57392"/>
                  <a:gd name="connsiteX2" fmla="*/ 22202 w 33227"/>
                  <a:gd name="connsiteY2" fmla="*/ 4028 h 57392"/>
                  <a:gd name="connsiteX3" fmla="*/ 17369 w 33227"/>
                  <a:gd name="connsiteY3" fmla="*/ 6142 h 57392"/>
                  <a:gd name="connsiteX4" fmla="*/ 16765 w 33227"/>
                  <a:gd name="connsiteY4" fmla="*/ 8559 h 57392"/>
                  <a:gd name="connsiteX5" fmla="*/ 17973 w 33227"/>
                  <a:gd name="connsiteY5" fmla="*/ 12486 h 57392"/>
                  <a:gd name="connsiteX6" fmla="*/ 18275 w 33227"/>
                  <a:gd name="connsiteY6" fmla="*/ 12788 h 57392"/>
                  <a:gd name="connsiteX7" fmla="*/ 20692 w 33227"/>
                  <a:gd name="connsiteY7" fmla="*/ 13392 h 57392"/>
                  <a:gd name="connsiteX8" fmla="*/ 20994 w 33227"/>
                  <a:gd name="connsiteY8" fmla="*/ 13996 h 57392"/>
                  <a:gd name="connsiteX9" fmla="*/ 20087 w 33227"/>
                  <a:gd name="connsiteY9" fmla="*/ 17621 h 57392"/>
                  <a:gd name="connsiteX10" fmla="*/ 18879 w 33227"/>
                  <a:gd name="connsiteY10" fmla="*/ 19131 h 57392"/>
                  <a:gd name="connsiteX11" fmla="*/ 12536 w 33227"/>
                  <a:gd name="connsiteY11" fmla="*/ 21850 h 57392"/>
                  <a:gd name="connsiteX12" fmla="*/ 6797 w 33227"/>
                  <a:gd name="connsiteY12" fmla="*/ 29402 h 57392"/>
                  <a:gd name="connsiteX13" fmla="*/ 8609 w 33227"/>
                  <a:gd name="connsiteY13" fmla="*/ 33933 h 57392"/>
                  <a:gd name="connsiteX14" fmla="*/ 7703 w 33227"/>
                  <a:gd name="connsiteY14" fmla="*/ 39370 h 57392"/>
                  <a:gd name="connsiteX15" fmla="*/ 5588 w 33227"/>
                  <a:gd name="connsiteY15" fmla="*/ 42088 h 57392"/>
                  <a:gd name="connsiteX16" fmla="*/ 5286 w 33227"/>
                  <a:gd name="connsiteY16" fmla="*/ 42693 h 57392"/>
                  <a:gd name="connsiteX17" fmla="*/ 4078 w 33227"/>
                  <a:gd name="connsiteY17" fmla="*/ 44203 h 57392"/>
                  <a:gd name="connsiteX18" fmla="*/ 2568 w 33227"/>
                  <a:gd name="connsiteY18" fmla="*/ 47224 h 57392"/>
                  <a:gd name="connsiteX19" fmla="*/ 2266 w 33227"/>
                  <a:gd name="connsiteY19" fmla="*/ 50848 h 57392"/>
                  <a:gd name="connsiteX20" fmla="*/ 6192 w 33227"/>
                  <a:gd name="connsiteY20" fmla="*/ 54171 h 57392"/>
                  <a:gd name="connsiteX21" fmla="*/ 11630 w 33227"/>
                  <a:gd name="connsiteY21" fmla="*/ 52359 h 57392"/>
                  <a:gd name="connsiteX22" fmla="*/ 12234 w 33227"/>
                  <a:gd name="connsiteY22" fmla="*/ 52057 h 57392"/>
                  <a:gd name="connsiteX23" fmla="*/ 16161 w 33227"/>
                  <a:gd name="connsiteY23" fmla="*/ 46015 h 57392"/>
                  <a:gd name="connsiteX24" fmla="*/ 24316 w 33227"/>
                  <a:gd name="connsiteY24" fmla="*/ 38464 h 57392"/>
                  <a:gd name="connsiteX25" fmla="*/ 26733 w 33227"/>
                  <a:gd name="connsiteY25" fmla="*/ 33328 h 57392"/>
                  <a:gd name="connsiteX26" fmla="*/ 26129 w 33227"/>
                  <a:gd name="connsiteY26" fmla="*/ 32724 h 57392"/>
                  <a:gd name="connsiteX27" fmla="*/ 18275 w 33227"/>
                  <a:gd name="connsiteY27" fmla="*/ 37860 h 57392"/>
                  <a:gd name="connsiteX28" fmla="*/ 17067 w 33227"/>
                  <a:gd name="connsiteY28" fmla="*/ 38162 h 57392"/>
                  <a:gd name="connsiteX29" fmla="*/ 17369 w 33227"/>
                  <a:gd name="connsiteY29" fmla="*/ 36953 h 57392"/>
                  <a:gd name="connsiteX30" fmla="*/ 18577 w 33227"/>
                  <a:gd name="connsiteY30" fmla="*/ 34537 h 57392"/>
                  <a:gd name="connsiteX31" fmla="*/ 21900 w 33227"/>
                  <a:gd name="connsiteY31" fmla="*/ 30006 h 57392"/>
                  <a:gd name="connsiteX32" fmla="*/ 25827 w 33227"/>
                  <a:gd name="connsiteY32" fmla="*/ 19735 h 57392"/>
                  <a:gd name="connsiteX33" fmla="*/ 29150 w 33227"/>
                  <a:gd name="connsiteY33" fmla="*/ 13392 h 57392"/>
                  <a:gd name="connsiteX34" fmla="*/ 29754 w 33227"/>
                  <a:gd name="connsiteY34" fmla="*/ 12788 h 57392"/>
                  <a:gd name="connsiteX35" fmla="*/ 33076 w 33227"/>
                  <a:gd name="connsiteY35" fmla="*/ 8559 h 57392"/>
                  <a:gd name="connsiteX36" fmla="*/ 32774 w 33227"/>
                  <a:gd name="connsiteY36" fmla="*/ 7351 h 57392"/>
                  <a:gd name="connsiteX37" fmla="*/ 30660 w 33227"/>
                  <a:gd name="connsiteY37" fmla="*/ 3122 h 57392"/>
                  <a:gd name="connsiteX38" fmla="*/ 27337 w 33227"/>
                  <a:gd name="connsiteY38" fmla="*/ 3424 h 57392"/>
                  <a:gd name="connsiteX39" fmla="*/ 27035 w 33227"/>
                  <a:gd name="connsiteY39" fmla="*/ 3726 h 57392"/>
                  <a:gd name="connsiteX40" fmla="*/ 25525 w 33227"/>
                  <a:gd name="connsiteY40" fmla="*/ 4330 h 57392"/>
                  <a:gd name="connsiteX41" fmla="*/ 24921 w 33227"/>
                  <a:gd name="connsiteY41" fmla="*/ 4632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3227" h="57392">
                    <a:moveTo>
                      <a:pt x="24921" y="4632"/>
                    </a:moveTo>
                    <a:lnTo>
                      <a:pt x="23108" y="4028"/>
                    </a:lnTo>
                    <a:cubicBezTo>
                      <a:pt x="22806" y="4028"/>
                      <a:pt x="22504" y="4028"/>
                      <a:pt x="22202" y="4028"/>
                    </a:cubicBezTo>
                    <a:lnTo>
                      <a:pt x="17369" y="6142"/>
                    </a:lnTo>
                    <a:cubicBezTo>
                      <a:pt x="17369" y="6142"/>
                      <a:pt x="16463" y="6747"/>
                      <a:pt x="16765" y="8559"/>
                    </a:cubicBezTo>
                    <a:cubicBezTo>
                      <a:pt x="17067" y="10069"/>
                      <a:pt x="17671" y="11882"/>
                      <a:pt x="17973" y="12486"/>
                    </a:cubicBezTo>
                    <a:cubicBezTo>
                      <a:pt x="17973" y="12788"/>
                      <a:pt x="18275" y="12788"/>
                      <a:pt x="18275" y="12788"/>
                    </a:cubicBezTo>
                    <a:lnTo>
                      <a:pt x="20692" y="13392"/>
                    </a:lnTo>
                    <a:cubicBezTo>
                      <a:pt x="20994" y="13392"/>
                      <a:pt x="20994" y="13694"/>
                      <a:pt x="20994" y="13996"/>
                    </a:cubicBezTo>
                    <a:lnTo>
                      <a:pt x="20087" y="17621"/>
                    </a:lnTo>
                    <a:cubicBezTo>
                      <a:pt x="20087" y="18225"/>
                      <a:pt x="19483" y="18829"/>
                      <a:pt x="18879" y="19131"/>
                    </a:cubicBezTo>
                    <a:lnTo>
                      <a:pt x="12536" y="21850"/>
                    </a:lnTo>
                    <a:cubicBezTo>
                      <a:pt x="12536" y="21850"/>
                      <a:pt x="8005" y="22756"/>
                      <a:pt x="6797" y="29402"/>
                    </a:cubicBezTo>
                    <a:cubicBezTo>
                      <a:pt x="6797" y="29402"/>
                      <a:pt x="7099" y="31516"/>
                      <a:pt x="8609" y="33933"/>
                    </a:cubicBezTo>
                    <a:cubicBezTo>
                      <a:pt x="10119" y="36349"/>
                      <a:pt x="9515" y="38464"/>
                      <a:pt x="7703" y="39370"/>
                    </a:cubicBezTo>
                    <a:cubicBezTo>
                      <a:pt x="6494" y="39974"/>
                      <a:pt x="5890" y="41484"/>
                      <a:pt x="5588" y="42088"/>
                    </a:cubicBezTo>
                    <a:cubicBezTo>
                      <a:pt x="5588" y="42391"/>
                      <a:pt x="5286" y="42391"/>
                      <a:pt x="5286" y="42693"/>
                    </a:cubicBezTo>
                    <a:lnTo>
                      <a:pt x="4078" y="44203"/>
                    </a:lnTo>
                    <a:cubicBezTo>
                      <a:pt x="3474" y="45109"/>
                      <a:pt x="2870" y="46015"/>
                      <a:pt x="2568" y="47224"/>
                    </a:cubicBezTo>
                    <a:cubicBezTo>
                      <a:pt x="2266" y="48130"/>
                      <a:pt x="2266" y="49640"/>
                      <a:pt x="2266" y="50848"/>
                    </a:cubicBezTo>
                    <a:cubicBezTo>
                      <a:pt x="2870" y="53869"/>
                      <a:pt x="1963" y="56890"/>
                      <a:pt x="6192" y="54171"/>
                    </a:cubicBezTo>
                    <a:cubicBezTo>
                      <a:pt x="10119" y="51755"/>
                      <a:pt x="7703" y="52661"/>
                      <a:pt x="11630" y="52359"/>
                    </a:cubicBezTo>
                    <a:cubicBezTo>
                      <a:pt x="11932" y="52359"/>
                      <a:pt x="11932" y="52359"/>
                      <a:pt x="12234" y="52057"/>
                    </a:cubicBezTo>
                    <a:cubicBezTo>
                      <a:pt x="12838" y="51150"/>
                      <a:pt x="15556" y="48130"/>
                      <a:pt x="16161" y="46015"/>
                    </a:cubicBezTo>
                    <a:cubicBezTo>
                      <a:pt x="17067" y="43599"/>
                      <a:pt x="24316" y="38464"/>
                      <a:pt x="24316" y="38464"/>
                    </a:cubicBezTo>
                    <a:cubicBezTo>
                      <a:pt x="24316" y="38464"/>
                      <a:pt x="26431" y="36047"/>
                      <a:pt x="26733" y="33328"/>
                    </a:cubicBezTo>
                    <a:cubicBezTo>
                      <a:pt x="26733" y="33026"/>
                      <a:pt x="26431" y="32724"/>
                      <a:pt x="26129" y="32724"/>
                    </a:cubicBezTo>
                    <a:lnTo>
                      <a:pt x="18275" y="37860"/>
                    </a:lnTo>
                    <a:cubicBezTo>
                      <a:pt x="17973" y="38162"/>
                      <a:pt x="17369" y="38162"/>
                      <a:pt x="17067" y="38162"/>
                    </a:cubicBezTo>
                    <a:cubicBezTo>
                      <a:pt x="16765" y="38162"/>
                      <a:pt x="16463" y="37557"/>
                      <a:pt x="17369" y="36953"/>
                    </a:cubicBezTo>
                    <a:cubicBezTo>
                      <a:pt x="17369" y="36953"/>
                      <a:pt x="18275" y="36047"/>
                      <a:pt x="18577" y="34537"/>
                    </a:cubicBezTo>
                    <a:cubicBezTo>
                      <a:pt x="19181" y="31516"/>
                      <a:pt x="21900" y="30006"/>
                      <a:pt x="21900" y="30006"/>
                    </a:cubicBezTo>
                    <a:cubicBezTo>
                      <a:pt x="21900" y="30006"/>
                      <a:pt x="25223" y="27589"/>
                      <a:pt x="25827" y="19735"/>
                    </a:cubicBezTo>
                    <a:cubicBezTo>
                      <a:pt x="25827" y="19735"/>
                      <a:pt x="25827" y="17319"/>
                      <a:pt x="29150" y="13392"/>
                    </a:cubicBezTo>
                    <a:cubicBezTo>
                      <a:pt x="29452" y="13090"/>
                      <a:pt x="29754" y="13090"/>
                      <a:pt x="29754" y="12788"/>
                    </a:cubicBezTo>
                    <a:cubicBezTo>
                      <a:pt x="30660" y="12184"/>
                      <a:pt x="32774" y="10976"/>
                      <a:pt x="33076" y="8559"/>
                    </a:cubicBezTo>
                    <a:cubicBezTo>
                      <a:pt x="33076" y="7955"/>
                      <a:pt x="33076" y="7653"/>
                      <a:pt x="32774" y="7351"/>
                    </a:cubicBezTo>
                    <a:cubicBezTo>
                      <a:pt x="32472" y="6747"/>
                      <a:pt x="31868" y="5538"/>
                      <a:pt x="30660" y="3122"/>
                    </a:cubicBezTo>
                    <a:cubicBezTo>
                      <a:pt x="30660" y="3122"/>
                      <a:pt x="30358" y="1007"/>
                      <a:pt x="27337" y="3424"/>
                    </a:cubicBezTo>
                    <a:cubicBezTo>
                      <a:pt x="27337" y="3424"/>
                      <a:pt x="27035" y="3726"/>
                      <a:pt x="27035" y="3726"/>
                    </a:cubicBezTo>
                    <a:lnTo>
                      <a:pt x="25525" y="4330"/>
                    </a:lnTo>
                    <a:cubicBezTo>
                      <a:pt x="25525" y="4934"/>
                      <a:pt x="25223" y="4934"/>
                      <a:pt x="24921" y="46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27341C6F-B312-4798-970B-38BB9513AFF5}"/>
                  </a:ext>
                </a:extLst>
              </p:cNvPr>
              <p:cNvSpPr/>
              <p:nvPr/>
            </p:nvSpPr>
            <p:spPr>
              <a:xfrm>
                <a:off x="2405516" y="4153758"/>
                <a:ext cx="151176" cy="151176"/>
              </a:xfrm>
              <a:custGeom>
                <a:avLst/>
                <a:gdLst>
                  <a:gd name="connsiteX0" fmla="*/ 43063 w 57392"/>
                  <a:gd name="connsiteY0" fmla="*/ 2295 h 57392"/>
                  <a:gd name="connsiteX1" fmla="*/ 44876 w 57392"/>
                  <a:gd name="connsiteY1" fmla="*/ 6524 h 57392"/>
                  <a:gd name="connsiteX2" fmla="*/ 43970 w 57392"/>
                  <a:gd name="connsiteY2" fmla="*/ 7430 h 57392"/>
                  <a:gd name="connsiteX3" fmla="*/ 40647 w 57392"/>
                  <a:gd name="connsiteY3" fmla="*/ 11961 h 57392"/>
                  <a:gd name="connsiteX4" fmla="*/ 47897 w 57392"/>
                  <a:gd name="connsiteY4" fmla="*/ 7732 h 57392"/>
                  <a:gd name="connsiteX5" fmla="*/ 48803 w 57392"/>
                  <a:gd name="connsiteY5" fmla="*/ 4712 h 57392"/>
                  <a:gd name="connsiteX6" fmla="*/ 51219 w 57392"/>
                  <a:gd name="connsiteY6" fmla="*/ 2597 h 57392"/>
                  <a:gd name="connsiteX7" fmla="*/ 52126 w 57392"/>
                  <a:gd name="connsiteY7" fmla="*/ 2899 h 57392"/>
                  <a:gd name="connsiteX8" fmla="*/ 56657 w 57392"/>
                  <a:gd name="connsiteY8" fmla="*/ 7732 h 57392"/>
                  <a:gd name="connsiteX9" fmla="*/ 56959 w 57392"/>
                  <a:gd name="connsiteY9" fmla="*/ 9243 h 57392"/>
                  <a:gd name="connsiteX10" fmla="*/ 55146 w 57392"/>
                  <a:gd name="connsiteY10" fmla="*/ 13472 h 57392"/>
                  <a:gd name="connsiteX11" fmla="*/ 53938 w 57392"/>
                  <a:gd name="connsiteY11" fmla="*/ 14680 h 57392"/>
                  <a:gd name="connsiteX12" fmla="*/ 51521 w 57392"/>
                  <a:gd name="connsiteY12" fmla="*/ 15888 h 57392"/>
                  <a:gd name="connsiteX13" fmla="*/ 49709 w 57392"/>
                  <a:gd name="connsiteY13" fmla="*/ 18003 h 57392"/>
                  <a:gd name="connsiteX14" fmla="*/ 40043 w 57392"/>
                  <a:gd name="connsiteY14" fmla="*/ 30085 h 57392"/>
                  <a:gd name="connsiteX15" fmla="*/ 32491 w 57392"/>
                  <a:gd name="connsiteY15" fmla="*/ 30689 h 57392"/>
                  <a:gd name="connsiteX16" fmla="*/ 32189 w 57392"/>
                  <a:gd name="connsiteY16" fmla="*/ 30991 h 57392"/>
                  <a:gd name="connsiteX17" fmla="*/ 31585 w 57392"/>
                  <a:gd name="connsiteY17" fmla="*/ 33106 h 57392"/>
                  <a:gd name="connsiteX18" fmla="*/ 31887 w 57392"/>
                  <a:gd name="connsiteY18" fmla="*/ 33408 h 57392"/>
                  <a:gd name="connsiteX19" fmla="*/ 34001 w 57392"/>
                  <a:gd name="connsiteY19" fmla="*/ 33710 h 57392"/>
                  <a:gd name="connsiteX20" fmla="*/ 35210 w 57392"/>
                  <a:gd name="connsiteY20" fmla="*/ 34012 h 57392"/>
                  <a:gd name="connsiteX21" fmla="*/ 37324 w 57392"/>
                  <a:gd name="connsiteY21" fmla="*/ 35825 h 57392"/>
                  <a:gd name="connsiteX22" fmla="*/ 37626 w 57392"/>
                  <a:gd name="connsiteY22" fmla="*/ 38241 h 57392"/>
                  <a:gd name="connsiteX23" fmla="*/ 36418 w 57392"/>
                  <a:gd name="connsiteY23" fmla="*/ 38543 h 57392"/>
                  <a:gd name="connsiteX24" fmla="*/ 29168 w 57392"/>
                  <a:gd name="connsiteY24" fmla="*/ 40356 h 57392"/>
                  <a:gd name="connsiteX25" fmla="*/ 28262 w 57392"/>
                  <a:gd name="connsiteY25" fmla="*/ 41262 h 57392"/>
                  <a:gd name="connsiteX26" fmla="*/ 27658 w 57392"/>
                  <a:gd name="connsiteY26" fmla="*/ 43980 h 57392"/>
                  <a:gd name="connsiteX27" fmla="*/ 27960 w 57392"/>
                  <a:gd name="connsiteY27" fmla="*/ 44282 h 57392"/>
                  <a:gd name="connsiteX28" fmla="*/ 36116 w 57392"/>
                  <a:gd name="connsiteY28" fmla="*/ 44887 h 57392"/>
                  <a:gd name="connsiteX29" fmla="*/ 37022 w 57392"/>
                  <a:gd name="connsiteY29" fmla="*/ 45491 h 57392"/>
                  <a:gd name="connsiteX30" fmla="*/ 39439 w 57392"/>
                  <a:gd name="connsiteY30" fmla="*/ 48813 h 57392"/>
                  <a:gd name="connsiteX31" fmla="*/ 40345 w 57392"/>
                  <a:gd name="connsiteY31" fmla="*/ 49418 h 57392"/>
                  <a:gd name="connsiteX32" fmla="*/ 41855 w 57392"/>
                  <a:gd name="connsiteY32" fmla="*/ 52136 h 57392"/>
                  <a:gd name="connsiteX33" fmla="*/ 40949 w 57392"/>
                  <a:gd name="connsiteY33" fmla="*/ 53646 h 57392"/>
                  <a:gd name="connsiteX34" fmla="*/ 39439 w 57392"/>
                  <a:gd name="connsiteY34" fmla="*/ 55157 h 57392"/>
                  <a:gd name="connsiteX35" fmla="*/ 37928 w 57392"/>
                  <a:gd name="connsiteY35" fmla="*/ 55459 h 57392"/>
                  <a:gd name="connsiteX36" fmla="*/ 11951 w 57392"/>
                  <a:gd name="connsiteY36" fmla="*/ 51834 h 57392"/>
                  <a:gd name="connsiteX37" fmla="*/ 6513 w 57392"/>
                  <a:gd name="connsiteY37" fmla="*/ 53042 h 57392"/>
                  <a:gd name="connsiteX38" fmla="*/ 4399 w 57392"/>
                  <a:gd name="connsiteY38" fmla="*/ 51532 h 57392"/>
                  <a:gd name="connsiteX39" fmla="*/ 2586 w 57392"/>
                  <a:gd name="connsiteY39" fmla="*/ 47001 h 57392"/>
                  <a:gd name="connsiteX40" fmla="*/ 3795 w 57392"/>
                  <a:gd name="connsiteY40" fmla="*/ 45189 h 57392"/>
                  <a:gd name="connsiteX41" fmla="*/ 4701 w 57392"/>
                  <a:gd name="connsiteY41" fmla="*/ 44887 h 57392"/>
                  <a:gd name="connsiteX42" fmla="*/ 9534 w 57392"/>
                  <a:gd name="connsiteY42" fmla="*/ 44584 h 57392"/>
                  <a:gd name="connsiteX43" fmla="*/ 11044 w 57392"/>
                  <a:gd name="connsiteY43" fmla="*/ 44584 h 57392"/>
                  <a:gd name="connsiteX44" fmla="*/ 16784 w 57392"/>
                  <a:gd name="connsiteY44" fmla="*/ 44282 h 57392"/>
                  <a:gd name="connsiteX45" fmla="*/ 17992 w 57392"/>
                  <a:gd name="connsiteY45" fmla="*/ 43074 h 57392"/>
                  <a:gd name="connsiteX46" fmla="*/ 17992 w 57392"/>
                  <a:gd name="connsiteY46" fmla="*/ 42470 h 57392"/>
                  <a:gd name="connsiteX47" fmla="*/ 17690 w 57392"/>
                  <a:gd name="connsiteY47" fmla="*/ 41866 h 57392"/>
                  <a:gd name="connsiteX48" fmla="*/ 15575 w 57392"/>
                  <a:gd name="connsiteY48" fmla="*/ 41262 h 57392"/>
                  <a:gd name="connsiteX49" fmla="*/ 14971 w 57392"/>
                  <a:gd name="connsiteY49" fmla="*/ 41564 h 57392"/>
                  <a:gd name="connsiteX50" fmla="*/ 10742 w 57392"/>
                  <a:gd name="connsiteY50" fmla="*/ 40053 h 57392"/>
                  <a:gd name="connsiteX51" fmla="*/ 14065 w 57392"/>
                  <a:gd name="connsiteY51" fmla="*/ 37033 h 57392"/>
                  <a:gd name="connsiteX52" fmla="*/ 15877 w 57392"/>
                  <a:gd name="connsiteY52" fmla="*/ 36731 h 57392"/>
                  <a:gd name="connsiteX53" fmla="*/ 20408 w 57392"/>
                  <a:gd name="connsiteY53" fmla="*/ 35522 h 57392"/>
                  <a:gd name="connsiteX54" fmla="*/ 22221 w 57392"/>
                  <a:gd name="connsiteY54" fmla="*/ 33408 h 57392"/>
                  <a:gd name="connsiteX55" fmla="*/ 22825 w 57392"/>
                  <a:gd name="connsiteY55" fmla="*/ 31294 h 57392"/>
                  <a:gd name="connsiteX56" fmla="*/ 22523 w 57392"/>
                  <a:gd name="connsiteY56" fmla="*/ 30689 h 57392"/>
                  <a:gd name="connsiteX57" fmla="*/ 18898 w 57392"/>
                  <a:gd name="connsiteY57" fmla="*/ 30689 h 57392"/>
                  <a:gd name="connsiteX58" fmla="*/ 12253 w 57392"/>
                  <a:gd name="connsiteY58" fmla="*/ 26158 h 57392"/>
                  <a:gd name="connsiteX59" fmla="*/ 13461 w 57392"/>
                  <a:gd name="connsiteY59" fmla="*/ 24044 h 57392"/>
                  <a:gd name="connsiteX60" fmla="*/ 15877 w 57392"/>
                  <a:gd name="connsiteY60" fmla="*/ 17700 h 57392"/>
                  <a:gd name="connsiteX61" fmla="*/ 22221 w 57392"/>
                  <a:gd name="connsiteY61" fmla="*/ 3503 h 57392"/>
                  <a:gd name="connsiteX62" fmla="*/ 23127 w 57392"/>
                  <a:gd name="connsiteY62" fmla="*/ 3201 h 57392"/>
                  <a:gd name="connsiteX63" fmla="*/ 25846 w 57392"/>
                  <a:gd name="connsiteY63" fmla="*/ 3805 h 57392"/>
                  <a:gd name="connsiteX64" fmla="*/ 28564 w 57392"/>
                  <a:gd name="connsiteY64" fmla="*/ 4107 h 57392"/>
                  <a:gd name="connsiteX65" fmla="*/ 43063 w 57392"/>
                  <a:gd name="connsiteY65" fmla="*/ 2295 h 57392"/>
                  <a:gd name="connsiteX66" fmla="*/ 27658 w 57392"/>
                  <a:gd name="connsiteY66" fmla="*/ 10149 h 57392"/>
                  <a:gd name="connsiteX67" fmla="*/ 25846 w 57392"/>
                  <a:gd name="connsiteY67" fmla="*/ 11357 h 57392"/>
                  <a:gd name="connsiteX68" fmla="*/ 25242 w 57392"/>
                  <a:gd name="connsiteY68" fmla="*/ 14076 h 57392"/>
                  <a:gd name="connsiteX69" fmla="*/ 26148 w 57392"/>
                  <a:gd name="connsiteY69" fmla="*/ 16190 h 57392"/>
                  <a:gd name="connsiteX70" fmla="*/ 29168 w 57392"/>
                  <a:gd name="connsiteY70" fmla="*/ 15284 h 57392"/>
                  <a:gd name="connsiteX71" fmla="*/ 30075 w 57392"/>
                  <a:gd name="connsiteY71" fmla="*/ 12867 h 57392"/>
                  <a:gd name="connsiteX72" fmla="*/ 29168 w 57392"/>
                  <a:gd name="connsiteY72" fmla="*/ 11055 h 57392"/>
                  <a:gd name="connsiteX73" fmla="*/ 27658 w 57392"/>
                  <a:gd name="connsiteY73" fmla="*/ 10149 h 57392"/>
                  <a:gd name="connsiteX74" fmla="*/ 41251 w 57392"/>
                  <a:gd name="connsiteY74" fmla="*/ 16190 h 57392"/>
                  <a:gd name="connsiteX75" fmla="*/ 39137 w 57392"/>
                  <a:gd name="connsiteY75" fmla="*/ 16794 h 57392"/>
                  <a:gd name="connsiteX76" fmla="*/ 36720 w 57392"/>
                  <a:gd name="connsiteY76" fmla="*/ 20419 h 57392"/>
                  <a:gd name="connsiteX77" fmla="*/ 40345 w 57392"/>
                  <a:gd name="connsiteY77" fmla="*/ 20419 h 57392"/>
                  <a:gd name="connsiteX78" fmla="*/ 41553 w 57392"/>
                  <a:gd name="connsiteY78" fmla="*/ 19815 h 57392"/>
                  <a:gd name="connsiteX79" fmla="*/ 42459 w 57392"/>
                  <a:gd name="connsiteY79" fmla="*/ 17096 h 57392"/>
                  <a:gd name="connsiteX80" fmla="*/ 41251 w 57392"/>
                  <a:gd name="connsiteY80" fmla="*/ 16190 h 57392"/>
                  <a:gd name="connsiteX81" fmla="*/ 25242 w 57392"/>
                  <a:gd name="connsiteY81" fmla="*/ 20117 h 57392"/>
                  <a:gd name="connsiteX82" fmla="*/ 23127 w 57392"/>
                  <a:gd name="connsiteY82" fmla="*/ 21627 h 57392"/>
                  <a:gd name="connsiteX83" fmla="*/ 24939 w 57392"/>
                  <a:gd name="connsiteY83" fmla="*/ 22836 h 57392"/>
                  <a:gd name="connsiteX84" fmla="*/ 27054 w 57392"/>
                  <a:gd name="connsiteY84" fmla="*/ 21627 h 57392"/>
                  <a:gd name="connsiteX85" fmla="*/ 26752 w 57392"/>
                  <a:gd name="connsiteY85" fmla="*/ 20419 h 57392"/>
                  <a:gd name="connsiteX86" fmla="*/ 25242 w 57392"/>
                  <a:gd name="connsiteY86" fmla="*/ 20117 h 5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57392" h="57392">
                    <a:moveTo>
                      <a:pt x="43063" y="2295"/>
                    </a:moveTo>
                    <a:cubicBezTo>
                      <a:pt x="46688" y="2295"/>
                      <a:pt x="45480" y="5316"/>
                      <a:pt x="44876" y="6524"/>
                    </a:cubicBezTo>
                    <a:cubicBezTo>
                      <a:pt x="44574" y="6826"/>
                      <a:pt x="44272" y="7128"/>
                      <a:pt x="43970" y="7430"/>
                    </a:cubicBezTo>
                    <a:cubicBezTo>
                      <a:pt x="42157" y="8336"/>
                      <a:pt x="36116" y="11659"/>
                      <a:pt x="40647" y="11961"/>
                    </a:cubicBezTo>
                    <a:cubicBezTo>
                      <a:pt x="45782" y="12263"/>
                      <a:pt x="47897" y="7732"/>
                      <a:pt x="47897" y="7732"/>
                    </a:cubicBezTo>
                    <a:cubicBezTo>
                      <a:pt x="47897" y="7732"/>
                      <a:pt x="48501" y="6826"/>
                      <a:pt x="48803" y="4712"/>
                    </a:cubicBezTo>
                    <a:cubicBezTo>
                      <a:pt x="49105" y="3201"/>
                      <a:pt x="50313" y="2597"/>
                      <a:pt x="51219" y="2597"/>
                    </a:cubicBezTo>
                    <a:cubicBezTo>
                      <a:pt x="51521" y="2597"/>
                      <a:pt x="52126" y="2597"/>
                      <a:pt x="52126" y="2899"/>
                    </a:cubicBezTo>
                    <a:lnTo>
                      <a:pt x="56657" y="7732"/>
                    </a:lnTo>
                    <a:cubicBezTo>
                      <a:pt x="56959" y="8034"/>
                      <a:pt x="57261" y="8941"/>
                      <a:pt x="56959" y="9243"/>
                    </a:cubicBezTo>
                    <a:lnTo>
                      <a:pt x="55146" y="13472"/>
                    </a:lnTo>
                    <a:cubicBezTo>
                      <a:pt x="54844" y="14076"/>
                      <a:pt x="54542" y="14378"/>
                      <a:pt x="53938" y="14680"/>
                    </a:cubicBezTo>
                    <a:lnTo>
                      <a:pt x="51521" y="15888"/>
                    </a:lnTo>
                    <a:cubicBezTo>
                      <a:pt x="50615" y="16492"/>
                      <a:pt x="50011" y="17096"/>
                      <a:pt x="49709" y="18003"/>
                    </a:cubicBezTo>
                    <a:cubicBezTo>
                      <a:pt x="48199" y="21627"/>
                      <a:pt x="43970" y="30991"/>
                      <a:pt x="40043" y="30085"/>
                    </a:cubicBezTo>
                    <a:cubicBezTo>
                      <a:pt x="36116" y="28877"/>
                      <a:pt x="33397" y="30085"/>
                      <a:pt x="32491" y="30689"/>
                    </a:cubicBezTo>
                    <a:cubicBezTo>
                      <a:pt x="32491" y="30689"/>
                      <a:pt x="32189" y="30991"/>
                      <a:pt x="32189" y="30991"/>
                    </a:cubicBezTo>
                    <a:lnTo>
                      <a:pt x="31585" y="33106"/>
                    </a:lnTo>
                    <a:cubicBezTo>
                      <a:pt x="31585" y="33408"/>
                      <a:pt x="31585" y="33408"/>
                      <a:pt x="31887" y="33408"/>
                    </a:cubicBezTo>
                    <a:lnTo>
                      <a:pt x="34001" y="33710"/>
                    </a:lnTo>
                    <a:cubicBezTo>
                      <a:pt x="34606" y="33710"/>
                      <a:pt x="34908" y="34012"/>
                      <a:pt x="35210" y="34012"/>
                    </a:cubicBezTo>
                    <a:cubicBezTo>
                      <a:pt x="35814" y="34314"/>
                      <a:pt x="36418" y="34918"/>
                      <a:pt x="37324" y="35825"/>
                    </a:cubicBezTo>
                    <a:cubicBezTo>
                      <a:pt x="39137" y="37939"/>
                      <a:pt x="37928" y="38241"/>
                      <a:pt x="37626" y="38241"/>
                    </a:cubicBezTo>
                    <a:cubicBezTo>
                      <a:pt x="37324" y="38241"/>
                      <a:pt x="36720" y="38241"/>
                      <a:pt x="36418" y="38543"/>
                    </a:cubicBezTo>
                    <a:lnTo>
                      <a:pt x="29168" y="40356"/>
                    </a:lnTo>
                    <a:cubicBezTo>
                      <a:pt x="28866" y="40356"/>
                      <a:pt x="28564" y="40658"/>
                      <a:pt x="28262" y="41262"/>
                    </a:cubicBezTo>
                    <a:lnTo>
                      <a:pt x="27658" y="43980"/>
                    </a:lnTo>
                    <a:cubicBezTo>
                      <a:pt x="27658" y="44282"/>
                      <a:pt x="27658" y="44282"/>
                      <a:pt x="27960" y="44282"/>
                    </a:cubicBezTo>
                    <a:lnTo>
                      <a:pt x="36116" y="44887"/>
                    </a:lnTo>
                    <a:cubicBezTo>
                      <a:pt x="36418" y="44887"/>
                      <a:pt x="36720" y="45189"/>
                      <a:pt x="37022" y="45491"/>
                    </a:cubicBezTo>
                    <a:lnTo>
                      <a:pt x="39439" y="48813"/>
                    </a:lnTo>
                    <a:cubicBezTo>
                      <a:pt x="39741" y="49115"/>
                      <a:pt x="40043" y="49418"/>
                      <a:pt x="40345" y="49418"/>
                    </a:cubicBezTo>
                    <a:cubicBezTo>
                      <a:pt x="42157" y="50022"/>
                      <a:pt x="42157" y="51230"/>
                      <a:pt x="41855" y="52136"/>
                    </a:cubicBezTo>
                    <a:cubicBezTo>
                      <a:pt x="41553" y="52740"/>
                      <a:pt x="41251" y="53344"/>
                      <a:pt x="40949" y="53646"/>
                    </a:cubicBezTo>
                    <a:lnTo>
                      <a:pt x="39439" y="55157"/>
                    </a:lnTo>
                    <a:cubicBezTo>
                      <a:pt x="39137" y="55459"/>
                      <a:pt x="38532" y="55761"/>
                      <a:pt x="37928" y="55459"/>
                    </a:cubicBezTo>
                    <a:cubicBezTo>
                      <a:pt x="34001" y="54251"/>
                      <a:pt x="17388" y="50022"/>
                      <a:pt x="11951" y="51834"/>
                    </a:cubicBezTo>
                    <a:cubicBezTo>
                      <a:pt x="9232" y="52740"/>
                      <a:pt x="7722" y="53042"/>
                      <a:pt x="6513" y="53042"/>
                    </a:cubicBezTo>
                    <a:cubicBezTo>
                      <a:pt x="5607" y="53042"/>
                      <a:pt x="4701" y="52438"/>
                      <a:pt x="4399" y="51532"/>
                    </a:cubicBezTo>
                    <a:cubicBezTo>
                      <a:pt x="4097" y="50626"/>
                      <a:pt x="3493" y="49115"/>
                      <a:pt x="2586" y="47001"/>
                    </a:cubicBezTo>
                    <a:cubicBezTo>
                      <a:pt x="1680" y="44887"/>
                      <a:pt x="2889" y="44887"/>
                      <a:pt x="3795" y="45189"/>
                    </a:cubicBezTo>
                    <a:cubicBezTo>
                      <a:pt x="4097" y="45189"/>
                      <a:pt x="4399" y="45189"/>
                      <a:pt x="4701" y="44887"/>
                    </a:cubicBezTo>
                    <a:cubicBezTo>
                      <a:pt x="5909" y="43980"/>
                      <a:pt x="8326" y="44282"/>
                      <a:pt x="9534" y="44584"/>
                    </a:cubicBezTo>
                    <a:cubicBezTo>
                      <a:pt x="10138" y="44584"/>
                      <a:pt x="10440" y="44584"/>
                      <a:pt x="11044" y="44584"/>
                    </a:cubicBezTo>
                    <a:lnTo>
                      <a:pt x="16784" y="44282"/>
                    </a:lnTo>
                    <a:cubicBezTo>
                      <a:pt x="17388" y="44282"/>
                      <a:pt x="17992" y="43678"/>
                      <a:pt x="17992" y="43074"/>
                    </a:cubicBezTo>
                    <a:lnTo>
                      <a:pt x="17992" y="42470"/>
                    </a:lnTo>
                    <a:cubicBezTo>
                      <a:pt x="17992" y="42168"/>
                      <a:pt x="17992" y="41866"/>
                      <a:pt x="17690" y="41866"/>
                    </a:cubicBezTo>
                    <a:lnTo>
                      <a:pt x="15575" y="41262"/>
                    </a:lnTo>
                    <a:cubicBezTo>
                      <a:pt x="15273" y="41262"/>
                      <a:pt x="14971" y="41262"/>
                      <a:pt x="14971" y="41564"/>
                    </a:cubicBezTo>
                    <a:cubicBezTo>
                      <a:pt x="14367" y="42168"/>
                      <a:pt x="13159" y="43074"/>
                      <a:pt x="10742" y="40053"/>
                    </a:cubicBezTo>
                    <a:cubicBezTo>
                      <a:pt x="8326" y="36731"/>
                      <a:pt x="12253" y="36731"/>
                      <a:pt x="14065" y="37033"/>
                    </a:cubicBezTo>
                    <a:cubicBezTo>
                      <a:pt x="14669" y="37033"/>
                      <a:pt x="15273" y="37033"/>
                      <a:pt x="15877" y="36731"/>
                    </a:cubicBezTo>
                    <a:lnTo>
                      <a:pt x="20408" y="35522"/>
                    </a:lnTo>
                    <a:cubicBezTo>
                      <a:pt x="21315" y="35220"/>
                      <a:pt x="22221" y="34616"/>
                      <a:pt x="22221" y="33408"/>
                    </a:cubicBezTo>
                    <a:lnTo>
                      <a:pt x="22825" y="31294"/>
                    </a:lnTo>
                    <a:cubicBezTo>
                      <a:pt x="22825" y="30991"/>
                      <a:pt x="22825" y="30689"/>
                      <a:pt x="22523" y="30689"/>
                    </a:cubicBezTo>
                    <a:cubicBezTo>
                      <a:pt x="21919" y="30387"/>
                      <a:pt x="21013" y="30387"/>
                      <a:pt x="18898" y="30689"/>
                    </a:cubicBezTo>
                    <a:cubicBezTo>
                      <a:pt x="14669" y="31294"/>
                      <a:pt x="13159" y="28575"/>
                      <a:pt x="12253" y="26158"/>
                    </a:cubicBezTo>
                    <a:cubicBezTo>
                      <a:pt x="11346" y="23742"/>
                      <a:pt x="13461" y="24044"/>
                      <a:pt x="13461" y="24044"/>
                    </a:cubicBezTo>
                    <a:cubicBezTo>
                      <a:pt x="13461" y="24044"/>
                      <a:pt x="16179" y="26158"/>
                      <a:pt x="15877" y="17700"/>
                    </a:cubicBezTo>
                    <a:cubicBezTo>
                      <a:pt x="15575" y="10451"/>
                      <a:pt x="20711" y="5014"/>
                      <a:pt x="22221" y="3503"/>
                    </a:cubicBezTo>
                    <a:cubicBezTo>
                      <a:pt x="22523" y="3201"/>
                      <a:pt x="22825" y="3201"/>
                      <a:pt x="23127" y="3201"/>
                    </a:cubicBezTo>
                    <a:cubicBezTo>
                      <a:pt x="23731" y="3503"/>
                      <a:pt x="24637" y="3503"/>
                      <a:pt x="25846" y="3805"/>
                    </a:cubicBezTo>
                    <a:cubicBezTo>
                      <a:pt x="27960" y="4107"/>
                      <a:pt x="28564" y="4107"/>
                      <a:pt x="28564" y="4107"/>
                    </a:cubicBezTo>
                    <a:cubicBezTo>
                      <a:pt x="28564" y="4107"/>
                      <a:pt x="38532" y="1993"/>
                      <a:pt x="43063" y="2295"/>
                    </a:cubicBezTo>
                    <a:close/>
                    <a:moveTo>
                      <a:pt x="27658" y="10149"/>
                    </a:moveTo>
                    <a:cubicBezTo>
                      <a:pt x="27658" y="10149"/>
                      <a:pt x="26450" y="9847"/>
                      <a:pt x="25846" y="11357"/>
                    </a:cubicBezTo>
                    <a:cubicBezTo>
                      <a:pt x="25544" y="12263"/>
                      <a:pt x="25242" y="13169"/>
                      <a:pt x="25242" y="14076"/>
                    </a:cubicBezTo>
                    <a:cubicBezTo>
                      <a:pt x="24939" y="14982"/>
                      <a:pt x="25544" y="15888"/>
                      <a:pt x="26148" y="16190"/>
                    </a:cubicBezTo>
                    <a:cubicBezTo>
                      <a:pt x="27054" y="16794"/>
                      <a:pt x="28262" y="16794"/>
                      <a:pt x="29168" y="15284"/>
                    </a:cubicBezTo>
                    <a:cubicBezTo>
                      <a:pt x="29773" y="14378"/>
                      <a:pt x="29773" y="13472"/>
                      <a:pt x="30075" y="12867"/>
                    </a:cubicBezTo>
                    <a:cubicBezTo>
                      <a:pt x="30377" y="11961"/>
                      <a:pt x="30075" y="11357"/>
                      <a:pt x="29168" y="11055"/>
                    </a:cubicBezTo>
                    <a:lnTo>
                      <a:pt x="27658" y="10149"/>
                    </a:lnTo>
                    <a:close/>
                    <a:moveTo>
                      <a:pt x="41251" y="16190"/>
                    </a:moveTo>
                    <a:cubicBezTo>
                      <a:pt x="40647" y="15888"/>
                      <a:pt x="39741" y="16190"/>
                      <a:pt x="39137" y="16794"/>
                    </a:cubicBezTo>
                    <a:cubicBezTo>
                      <a:pt x="38230" y="17700"/>
                      <a:pt x="37022" y="19513"/>
                      <a:pt x="36720" y="20419"/>
                    </a:cubicBezTo>
                    <a:cubicBezTo>
                      <a:pt x="36418" y="21627"/>
                      <a:pt x="39137" y="20721"/>
                      <a:pt x="40345" y="20419"/>
                    </a:cubicBezTo>
                    <a:cubicBezTo>
                      <a:pt x="40647" y="20117"/>
                      <a:pt x="41251" y="20117"/>
                      <a:pt x="41553" y="19815"/>
                    </a:cubicBezTo>
                    <a:cubicBezTo>
                      <a:pt x="42459" y="19211"/>
                      <a:pt x="43668" y="17700"/>
                      <a:pt x="42459" y="17096"/>
                    </a:cubicBezTo>
                    <a:cubicBezTo>
                      <a:pt x="42157" y="16492"/>
                      <a:pt x="41553" y="16492"/>
                      <a:pt x="41251" y="16190"/>
                    </a:cubicBezTo>
                    <a:close/>
                    <a:moveTo>
                      <a:pt x="25242" y="20117"/>
                    </a:moveTo>
                    <a:cubicBezTo>
                      <a:pt x="25242" y="20117"/>
                      <a:pt x="23429" y="19815"/>
                      <a:pt x="23127" y="21627"/>
                    </a:cubicBezTo>
                    <a:cubicBezTo>
                      <a:pt x="22825" y="22836"/>
                      <a:pt x="24033" y="22836"/>
                      <a:pt x="24939" y="22836"/>
                    </a:cubicBezTo>
                    <a:cubicBezTo>
                      <a:pt x="25846" y="22836"/>
                      <a:pt x="26450" y="22231"/>
                      <a:pt x="27054" y="21627"/>
                    </a:cubicBezTo>
                    <a:cubicBezTo>
                      <a:pt x="27356" y="21023"/>
                      <a:pt x="27658" y="20721"/>
                      <a:pt x="26752" y="20419"/>
                    </a:cubicBezTo>
                    <a:cubicBezTo>
                      <a:pt x="25242" y="20117"/>
                      <a:pt x="25242" y="20117"/>
                      <a:pt x="25242" y="20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EF209BA1-23F8-4438-ACB3-AA90E748B14A}"/>
                  </a:ext>
                </a:extLst>
              </p:cNvPr>
              <p:cNvSpPr/>
              <p:nvPr/>
            </p:nvSpPr>
            <p:spPr>
              <a:xfrm>
                <a:off x="2664155" y="4180470"/>
                <a:ext cx="151176" cy="111391"/>
              </a:xfrm>
              <a:custGeom>
                <a:avLst/>
                <a:gdLst>
                  <a:gd name="connsiteX0" fmla="*/ 24316 w 57392"/>
                  <a:gd name="connsiteY0" fmla="*/ 16017 h 42289"/>
                  <a:gd name="connsiteX1" fmla="*/ 25223 w 57392"/>
                  <a:gd name="connsiteY1" fmla="*/ 16924 h 42289"/>
                  <a:gd name="connsiteX2" fmla="*/ 24014 w 57392"/>
                  <a:gd name="connsiteY2" fmla="*/ 23267 h 42289"/>
                  <a:gd name="connsiteX3" fmla="*/ 10119 w 57392"/>
                  <a:gd name="connsiteY3" fmla="*/ 29308 h 42289"/>
                  <a:gd name="connsiteX4" fmla="*/ 6192 w 57392"/>
                  <a:gd name="connsiteY4" fmla="*/ 29912 h 42289"/>
                  <a:gd name="connsiteX5" fmla="*/ 2266 w 57392"/>
                  <a:gd name="connsiteY5" fmla="*/ 32933 h 42289"/>
                  <a:gd name="connsiteX6" fmla="*/ 2266 w 57392"/>
                  <a:gd name="connsiteY6" fmla="*/ 34141 h 42289"/>
                  <a:gd name="connsiteX7" fmla="*/ 4078 w 57392"/>
                  <a:gd name="connsiteY7" fmla="*/ 39277 h 42289"/>
                  <a:gd name="connsiteX8" fmla="*/ 6797 w 57392"/>
                  <a:gd name="connsiteY8" fmla="*/ 41995 h 42289"/>
                  <a:gd name="connsiteX9" fmla="*/ 9213 w 57392"/>
                  <a:gd name="connsiteY9" fmla="*/ 42901 h 42289"/>
                  <a:gd name="connsiteX10" fmla="*/ 11025 w 57392"/>
                  <a:gd name="connsiteY10" fmla="*/ 41995 h 42289"/>
                  <a:gd name="connsiteX11" fmla="*/ 12234 w 57392"/>
                  <a:gd name="connsiteY11" fmla="*/ 40787 h 42289"/>
                  <a:gd name="connsiteX12" fmla="*/ 49388 w 57392"/>
                  <a:gd name="connsiteY12" fmla="*/ 29912 h 42289"/>
                  <a:gd name="connsiteX13" fmla="*/ 51503 w 57392"/>
                  <a:gd name="connsiteY13" fmla="*/ 29006 h 42289"/>
                  <a:gd name="connsiteX14" fmla="*/ 56638 w 57392"/>
                  <a:gd name="connsiteY14" fmla="*/ 23871 h 42289"/>
                  <a:gd name="connsiteX15" fmla="*/ 56940 w 57392"/>
                  <a:gd name="connsiteY15" fmla="*/ 22361 h 42289"/>
                  <a:gd name="connsiteX16" fmla="*/ 54825 w 57392"/>
                  <a:gd name="connsiteY16" fmla="*/ 19642 h 42289"/>
                  <a:gd name="connsiteX17" fmla="*/ 44555 w 57392"/>
                  <a:gd name="connsiteY17" fmla="*/ 19340 h 42289"/>
                  <a:gd name="connsiteX18" fmla="*/ 42743 w 57392"/>
                  <a:gd name="connsiteY18" fmla="*/ 19642 h 42289"/>
                  <a:gd name="connsiteX19" fmla="*/ 39722 w 57392"/>
                  <a:gd name="connsiteY19" fmla="*/ 19642 h 42289"/>
                  <a:gd name="connsiteX20" fmla="*/ 38816 w 57392"/>
                  <a:gd name="connsiteY20" fmla="*/ 18736 h 42289"/>
                  <a:gd name="connsiteX21" fmla="*/ 38514 w 57392"/>
                  <a:gd name="connsiteY21" fmla="*/ 14809 h 42289"/>
                  <a:gd name="connsiteX22" fmla="*/ 39420 w 57392"/>
                  <a:gd name="connsiteY22" fmla="*/ 12695 h 42289"/>
                  <a:gd name="connsiteX23" fmla="*/ 43045 w 57392"/>
                  <a:gd name="connsiteY23" fmla="*/ 8768 h 42289"/>
                  <a:gd name="connsiteX24" fmla="*/ 44857 w 57392"/>
                  <a:gd name="connsiteY24" fmla="*/ 4539 h 42289"/>
                  <a:gd name="connsiteX25" fmla="*/ 41836 w 57392"/>
                  <a:gd name="connsiteY25" fmla="*/ 2424 h 42289"/>
                  <a:gd name="connsiteX26" fmla="*/ 32774 w 57392"/>
                  <a:gd name="connsiteY26" fmla="*/ 5143 h 42289"/>
                  <a:gd name="connsiteX27" fmla="*/ 31868 w 57392"/>
                  <a:gd name="connsiteY27" fmla="*/ 5445 h 42289"/>
                  <a:gd name="connsiteX28" fmla="*/ 22504 w 57392"/>
                  <a:gd name="connsiteY28" fmla="*/ 9976 h 42289"/>
                  <a:gd name="connsiteX29" fmla="*/ 20994 w 57392"/>
                  <a:gd name="connsiteY29" fmla="*/ 10580 h 42289"/>
                  <a:gd name="connsiteX30" fmla="*/ 20692 w 57392"/>
                  <a:gd name="connsiteY30" fmla="*/ 12393 h 42289"/>
                  <a:gd name="connsiteX31" fmla="*/ 24316 w 57392"/>
                  <a:gd name="connsiteY31" fmla="*/ 1601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7392" h="42289">
                    <a:moveTo>
                      <a:pt x="24316" y="16017"/>
                    </a:moveTo>
                    <a:cubicBezTo>
                      <a:pt x="24921" y="16017"/>
                      <a:pt x="25223" y="16622"/>
                      <a:pt x="25223" y="16924"/>
                    </a:cubicBezTo>
                    <a:cubicBezTo>
                      <a:pt x="25827" y="18434"/>
                      <a:pt x="26431" y="21153"/>
                      <a:pt x="24014" y="23267"/>
                    </a:cubicBezTo>
                    <a:cubicBezTo>
                      <a:pt x="21598" y="25079"/>
                      <a:pt x="14046" y="27798"/>
                      <a:pt x="10119" y="29308"/>
                    </a:cubicBezTo>
                    <a:cubicBezTo>
                      <a:pt x="8911" y="29610"/>
                      <a:pt x="7401" y="29912"/>
                      <a:pt x="6192" y="29912"/>
                    </a:cubicBezTo>
                    <a:cubicBezTo>
                      <a:pt x="4682" y="29912"/>
                      <a:pt x="2568" y="30517"/>
                      <a:pt x="2266" y="32933"/>
                    </a:cubicBezTo>
                    <a:cubicBezTo>
                      <a:pt x="2266" y="33235"/>
                      <a:pt x="2266" y="33537"/>
                      <a:pt x="2266" y="34141"/>
                    </a:cubicBezTo>
                    <a:cubicBezTo>
                      <a:pt x="2266" y="35954"/>
                      <a:pt x="2870" y="37766"/>
                      <a:pt x="4078" y="39277"/>
                    </a:cubicBezTo>
                    <a:lnTo>
                      <a:pt x="6797" y="41995"/>
                    </a:lnTo>
                    <a:cubicBezTo>
                      <a:pt x="7401" y="42599"/>
                      <a:pt x="8307" y="42901"/>
                      <a:pt x="9213" y="42901"/>
                    </a:cubicBezTo>
                    <a:cubicBezTo>
                      <a:pt x="9817" y="42901"/>
                      <a:pt x="10421" y="42599"/>
                      <a:pt x="11025" y="41995"/>
                    </a:cubicBezTo>
                    <a:cubicBezTo>
                      <a:pt x="11328" y="41391"/>
                      <a:pt x="11932" y="41089"/>
                      <a:pt x="12234" y="40787"/>
                    </a:cubicBezTo>
                    <a:cubicBezTo>
                      <a:pt x="15859" y="38370"/>
                      <a:pt x="28847" y="29912"/>
                      <a:pt x="49388" y="29912"/>
                    </a:cubicBezTo>
                    <a:cubicBezTo>
                      <a:pt x="50294" y="29912"/>
                      <a:pt x="50898" y="29610"/>
                      <a:pt x="51503" y="29006"/>
                    </a:cubicBezTo>
                    <a:lnTo>
                      <a:pt x="56638" y="23871"/>
                    </a:lnTo>
                    <a:cubicBezTo>
                      <a:pt x="56940" y="23569"/>
                      <a:pt x="57242" y="22965"/>
                      <a:pt x="56940" y="22361"/>
                    </a:cubicBezTo>
                    <a:cubicBezTo>
                      <a:pt x="56638" y="21757"/>
                      <a:pt x="56034" y="20850"/>
                      <a:pt x="54825" y="19642"/>
                    </a:cubicBezTo>
                    <a:cubicBezTo>
                      <a:pt x="52107" y="17528"/>
                      <a:pt x="46669" y="18736"/>
                      <a:pt x="44555" y="19340"/>
                    </a:cubicBezTo>
                    <a:cubicBezTo>
                      <a:pt x="43951" y="19642"/>
                      <a:pt x="43347" y="19642"/>
                      <a:pt x="42743" y="19642"/>
                    </a:cubicBezTo>
                    <a:lnTo>
                      <a:pt x="39722" y="19642"/>
                    </a:lnTo>
                    <a:cubicBezTo>
                      <a:pt x="39420" y="19642"/>
                      <a:pt x="38816" y="19340"/>
                      <a:pt x="38816" y="18736"/>
                    </a:cubicBezTo>
                    <a:lnTo>
                      <a:pt x="38514" y="14809"/>
                    </a:lnTo>
                    <a:cubicBezTo>
                      <a:pt x="38514" y="13903"/>
                      <a:pt x="38816" y="13299"/>
                      <a:pt x="39420" y="12695"/>
                    </a:cubicBezTo>
                    <a:lnTo>
                      <a:pt x="43045" y="8768"/>
                    </a:lnTo>
                    <a:cubicBezTo>
                      <a:pt x="44253" y="7560"/>
                      <a:pt x="44857" y="6049"/>
                      <a:pt x="44857" y="4539"/>
                    </a:cubicBezTo>
                    <a:cubicBezTo>
                      <a:pt x="44857" y="3029"/>
                      <a:pt x="44253" y="1820"/>
                      <a:pt x="41836" y="2424"/>
                    </a:cubicBezTo>
                    <a:cubicBezTo>
                      <a:pt x="38212" y="3331"/>
                      <a:pt x="34285" y="4539"/>
                      <a:pt x="32774" y="5143"/>
                    </a:cubicBezTo>
                    <a:cubicBezTo>
                      <a:pt x="32472" y="5143"/>
                      <a:pt x="32170" y="5445"/>
                      <a:pt x="31868" y="5445"/>
                    </a:cubicBezTo>
                    <a:cubicBezTo>
                      <a:pt x="30358" y="5747"/>
                      <a:pt x="25827" y="6653"/>
                      <a:pt x="22504" y="9976"/>
                    </a:cubicBezTo>
                    <a:cubicBezTo>
                      <a:pt x="22202" y="10278"/>
                      <a:pt x="21598" y="10580"/>
                      <a:pt x="20994" y="10580"/>
                    </a:cubicBezTo>
                    <a:cubicBezTo>
                      <a:pt x="20390" y="10580"/>
                      <a:pt x="19785" y="10882"/>
                      <a:pt x="20692" y="12393"/>
                    </a:cubicBezTo>
                    <a:cubicBezTo>
                      <a:pt x="22202" y="13903"/>
                      <a:pt x="21296" y="15111"/>
                      <a:pt x="24316" y="160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1164D1B5-8527-4658-8902-603D677F9A2F}"/>
                  </a:ext>
                </a:extLst>
              </p:cNvPr>
              <p:cNvSpPr/>
              <p:nvPr/>
            </p:nvSpPr>
            <p:spPr>
              <a:xfrm>
                <a:off x="2942835" y="4056665"/>
                <a:ext cx="167088" cy="198915"/>
              </a:xfrm>
              <a:custGeom>
                <a:avLst/>
                <a:gdLst>
                  <a:gd name="connsiteX0" fmla="*/ 11554 w 63434"/>
                  <a:gd name="connsiteY0" fmla="*/ 4117 h 75516"/>
                  <a:gd name="connsiteX1" fmla="*/ 6117 w 63434"/>
                  <a:gd name="connsiteY1" fmla="*/ 7439 h 75516"/>
                  <a:gd name="connsiteX2" fmla="*/ 6117 w 63434"/>
                  <a:gd name="connsiteY2" fmla="*/ 9252 h 75516"/>
                  <a:gd name="connsiteX3" fmla="*/ 13366 w 63434"/>
                  <a:gd name="connsiteY3" fmla="*/ 31001 h 75516"/>
                  <a:gd name="connsiteX4" fmla="*/ 13366 w 63434"/>
                  <a:gd name="connsiteY4" fmla="*/ 32813 h 75516"/>
                  <a:gd name="connsiteX5" fmla="*/ 3700 w 63434"/>
                  <a:gd name="connsiteY5" fmla="*/ 44594 h 75516"/>
                  <a:gd name="connsiteX6" fmla="*/ 3398 w 63434"/>
                  <a:gd name="connsiteY6" fmla="*/ 45500 h 75516"/>
                  <a:gd name="connsiteX7" fmla="*/ 14877 w 63434"/>
                  <a:gd name="connsiteY7" fmla="*/ 43687 h 75516"/>
                  <a:gd name="connsiteX8" fmla="*/ 15179 w 63434"/>
                  <a:gd name="connsiteY8" fmla="*/ 43687 h 75516"/>
                  <a:gd name="connsiteX9" fmla="*/ 13669 w 63434"/>
                  <a:gd name="connsiteY9" fmla="*/ 61509 h 75516"/>
                  <a:gd name="connsiteX10" fmla="*/ 2492 w 63434"/>
                  <a:gd name="connsiteY10" fmla="*/ 69665 h 75516"/>
                  <a:gd name="connsiteX11" fmla="*/ 2492 w 63434"/>
                  <a:gd name="connsiteY11" fmla="*/ 70269 h 75516"/>
                  <a:gd name="connsiteX12" fmla="*/ 6419 w 63434"/>
                  <a:gd name="connsiteY12" fmla="*/ 71780 h 75516"/>
                  <a:gd name="connsiteX13" fmla="*/ 7023 w 63434"/>
                  <a:gd name="connsiteY13" fmla="*/ 72384 h 75516"/>
                  <a:gd name="connsiteX14" fmla="*/ 7325 w 63434"/>
                  <a:gd name="connsiteY14" fmla="*/ 73290 h 75516"/>
                  <a:gd name="connsiteX15" fmla="*/ 8835 w 63434"/>
                  <a:gd name="connsiteY15" fmla="*/ 74498 h 75516"/>
                  <a:gd name="connsiteX16" fmla="*/ 16085 w 63434"/>
                  <a:gd name="connsiteY16" fmla="*/ 71478 h 75516"/>
                  <a:gd name="connsiteX17" fmla="*/ 16689 w 63434"/>
                  <a:gd name="connsiteY17" fmla="*/ 70873 h 75516"/>
                  <a:gd name="connsiteX18" fmla="*/ 21824 w 63434"/>
                  <a:gd name="connsiteY18" fmla="*/ 63624 h 75516"/>
                  <a:gd name="connsiteX19" fmla="*/ 22126 w 63434"/>
                  <a:gd name="connsiteY19" fmla="*/ 61509 h 75516"/>
                  <a:gd name="connsiteX20" fmla="*/ 23335 w 63434"/>
                  <a:gd name="connsiteY20" fmla="*/ 53051 h 75516"/>
                  <a:gd name="connsiteX21" fmla="*/ 23033 w 63434"/>
                  <a:gd name="connsiteY21" fmla="*/ 50635 h 75516"/>
                  <a:gd name="connsiteX22" fmla="*/ 24241 w 63434"/>
                  <a:gd name="connsiteY22" fmla="*/ 50031 h 75516"/>
                  <a:gd name="connsiteX23" fmla="*/ 26355 w 63434"/>
                  <a:gd name="connsiteY23" fmla="*/ 51541 h 75516"/>
                  <a:gd name="connsiteX24" fmla="*/ 28772 w 63434"/>
                  <a:gd name="connsiteY24" fmla="*/ 52145 h 75516"/>
                  <a:gd name="connsiteX25" fmla="*/ 34209 w 63434"/>
                  <a:gd name="connsiteY25" fmla="*/ 53656 h 75516"/>
                  <a:gd name="connsiteX26" fmla="*/ 34813 w 63434"/>
                  <a:gd name="connsiteY26" fmla="*/ 53656 h 75516"/>
                  <a:gd name="connsiteX27" fmla="*/ 38740 w 63434"/>
                  <a:gd name="connsiteY27" fmla="*/ 54864 h 75516"/>
                  <a:gd name="connsiteX28" fmla="*/ 39344 w 63434"/>
                  <a:gd name="connsiteY28" fmla="*/ 54864 h 75516"/>
                  <a:gd name="connsiteX29" fmla="*/ 55958 w 63434"/>
                  <a:gd name="connsiteY29" fmla="*/ 45500 h 75516"/>
                  <a:gd name="connsiteX30" fmla="*/ 56260 w 63434"/>
                  <a:gd name="connsiteY30" fmla="*/ 44896 h 75516"/>
                  <a:gd name="connsiteX31" fmla="*/ 56562 w 63434"/>
                  <a:gd name="connsiteY31" fmla="*/ 44292 h 75516"/>
                  <a:gd name="connsiteX32" fmla="*/ 61697 w 63434"/>
                  <a:gd name="connsiteY32" fmla="*/ 35834 h 75516"/>
                  <a:gd name="connsiteX33" fmla="*/ 56864 w 63434"/>
                  <a:gd name="connsiteY33" fmla="*/ 35834 h 75516"/>
                  <a:gd name="connsiteX34" fmla="*/ 56562 w 63434"/>
                  <a:gd name="connsiteY34" fmla="*/ 35834 h 75516"/>
                  <a:gd name="connsiteX35" fmla="*/ 51125 w 63434"/>
                  <a:gd name="connsiteY35" fmla="*/ 37948 h 75516"/>
                  <a:gd name="connsiteX36" fmla="*/ 43875 w 63434"/>
                  <a:gd name="connsiteY36" fmla="*/ 40063 h 75516"/>
                  <a:gd name="connsiteX37" fmla="*/ 43573 w 63434"/>
                  <a:gd name="connsiteY37" fmla="*/ 40063 h 75516"/>
                  <a:gd name="connsiteX38" fmla="*/ 40250 w 63434"/>
                  <a:gd name="connsiteY38" fmla="*/ 41271 h 75516"/>
                  <a:gd name="connsiteX39" fmla="*/ 39344 w 63434"/>
                  <a:gd name="connsiteY39" fmla="*/ 41271 h 75516"/>
                  <a:gd name="connsiteX40" fmla="*/ 23637 w 63434"/>
                  <a:gd name="connsiteY40" fmla="*/ 37948 h 75516"/>
                  <a:gd name="connsiteX41" fmla="*/ 22429 w 63434"/>
                  <a:gd name="connsiteY41" fmla="*/ 37344 h 75516"/>
                  <a:gd name="connsiteX42" fmla="*/ 23637 w 63434"/>
                  <a:gd name="connsiteY42" fmla="*/ 34021 h 75516"/>
                  <a:gd name="connsiteX43" fmla="*/ 32397 w 63434"/>
                  <a:gd name="connsiteY43" fmla="*/ 25563 h 75516"/>
                  <a:gd name="connsiteX44" fmla="*/ 34209 w 63434"/>
                  <a:gd name="connsiteY44" fmla="*/ 22543 h 75516"/>
                  <a:gd name="connsiteX45" fmla="*/ 33907 w 63434"/>
                  <a:gd name="connsiteY45" fmla="*/ 17408 h 75516"/>
                  <a:gd name="connsiteX46" fmla="*/ 26657 w 63434"/>
                  <a:gd name="connsiteY46" fmla="*/ 18314 h 75516"/>
                  <a:gd name="connsiteX47" fmla="*/ 19408 w 63434"/>
                  <a:gd name="connsiteY47" fmla="*/ 25563 h 75516"/>
                  <a:gd name="connsiteX48" fmla="*/ 19106 w 63434"/>
                  <a:gd name="connsiteY48" fmla="*/ 25563 h 75516"/>
                  <a:gd name="connsiteX49" fmla="*/ 17293 w 63434"/>
                  <a:gd name="connsiteY49" fmla="*/ 22241 h 75516"/>
                  <a:gd name="connsiteX50" fmla="*/ 16991 w 63434"/>
                  <a:gd name="connsiteY50" fmla="*/ 21334 h 75516"/>
                  <a:gd name="connsiteX51" fmla="*/ 15783 w 63434"/>
                  <a:gd name="connsiteY51" fmla="*/ 12574 h 75516"/>
                  <a:gd name="connsiteX52" fmla="*/ 15481 w 63434"/>
                  <a:gd name="connsiteY52" fmla="*/ 11970 h 75516"/>
                  <a:gd name="connsiteX53" fmla="*/ 13971 w 63434"/>
                  <a:gd name="connsiteY53" fmla="*/ 8950 h 75516"/>
                  <a:gd name="connsiteX54" fmla="*/ 13366 w 63434"/>
                  <a:gd name="connsiteY54" fmla="*/ 4117 h 75516"/>
                  <a:gd name="connsiteX55" fmla="*/ 12762 w 63434"/>
                  <a:gd name="connsiteY55" fmla="*/ 3815 h 75516"/>
                  <a:gd name="connsiteX56" fmla="*/ 11554 w 63434"/>
                  <a:gd name="connsiteY56" fmla="*/ 4117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63434" h="75516">
                    <a:moveTo>
                      <a:pt x="11554" y="4117"/>
                    </a:moveTo>
                    <a:cubicBezTo>
                      <a:pt x="10346" y="2606"/>
                      <a:pt x="6721" y="-414"/>
                      <a:pt x="6117" y="7439"/>
                    </a:cubicBezTo>
                    <a:cubicBezTo>
                      <a:pt x="6117" y="8043"/>
                      <a:pt x="6117" y="8648"/>
                      <a:pt x="6117" y="9252"/>
                    </a:cubicBezTo>
                    <a:cubicBezTo>
                      <a:pt x="6721" y="12272"/>
                      <a:pt x="8533" y="22241"/>
                      <a:pt x="13366" y="31001"/>
                    </a:cubicBezTo>
                    <a:cubicBezTo>
                      <a:pt x="13669" y="31605"/>
                      <a:pt x="13669" y="32209"/>
                      <a:pt x="13366" y="32813"/>
                    </a:cubicBezTo>
                    <a:cubicBezTo>
                      <a:pt x="12460" y="34625"/>
                      <a:pt x="10044" y="38552"/>
                      <a:pt x="3700" y="44594"/>
                    </a:cubicBezTo>
                    <a:cubicBezTo>
                      <a:pt x="3398" y="44896"/>
                      <a:pt x="3398" y="45198"/>
                      <a:pt x="3398" y="45500"/>
                    </a:cubicBezTo>
                    <a:cubicBezTo>
                      <a:pt x="4002" y="46708"/>
                      <a:pt x="5815" y="49125"/>
                      <a:pt x="14877" y="43687"/>
                    </a:cubicBezTo>
                    <a:cubicBezTo>
                      <a:pt x="14877" y="43687"/>
                      <a:pt x="15179" y="43687"/>
                      <a:pt x="15179" y="43687"/>
                    </a:cubicBezTo>
                    <a:cubicBezTo>
                      <a:pt x="15481" y="45500"/>
                      <a:pt x="17595" y="56978"/>
                      <a:pt x="13669" y="61509"/>
                    </a:cubicBezTo>
                    <a:cubicBezTo>
                      <a:pt x="10044" y="65738"/>
                      <a:pt x="4607" y="68759"/>
                      <a:pt x="2492" y="69665"/>
                    </a:cubicBezTo>
                    <a:cubicBezTo>
                      <a:pt x="2190" y="69665"/>
                      <a:pt x="2190" y="70269"/>
                      <a:pt x="2492" y="70269"/>
                    </a:cubicBezTo>
                    <a:lnTo>
                      <a:pt x="6419" y="71780"/>
                    </a:lnTo>
                    <a:cubicBezTo>
                      <a:pt x="6721" y="71780"/>
                      <a:pt x="7023" y="72082"/>
                      <a:pt x="7023" y="72384"/>
                    </a:cubicBezTo>
                    <a:lnTo>
                      <a:pt x="7325" y="73290"/>
                    </a:lnTo>
                    <a:cubicBezTo>
                      <a:pt x="7627" y="73894"/>
                      <a:pt x="8231" y="74498"/>
                      <a:pt x="8835" y="74498"/>
                    </a:cubicBezTo>
                    <a:cubicBezTo>
                      <a:pt x="10346" y="74800"/>
                      <a:pt x="13366" y="74498"/>
                      <a:pt x="16085" y="71478"/>
                    </a:cubicBezTo>
                    <a:cubicBezTo>
                      <a:pt x="16387" y="71176"/>
                      <a:pt x="16387" y="70873"/>
                      <a:pt x="16689" y="70873"/>
                    </a:cubicBezTo>
                    <a:cubicBezTo>
                      <a:pt x="17897" y="69967"/>
                      <a:pt x="22126" y="66947"/>
                      <a:pt x="21824" y="63624"/>
                    </a:cubicBezTo>
                    <a:cubicBezTo>
                      <a:pt x="21824" y="63020"/>
                      <a:pt x="21824" y="62113"/>
                      <a:pt x="22126" y="61509"/>
                    </a:cubicBezTo>
                    <a:cubicBezTo>
                      <a:pt x="23033" y="59697"/>
                      <a:pt x="24543" y="55770"/>
                      <a:pt x="23335" y="53051"/>
                    </a:cubicBezTo>
                    <a:cubicBezTo>
                      <a:pt x="23335" y="53051"/>
                      <a:pt x="22731" y="51239"/>
                      <a:pt x="23033" y="50635"/>
                    </a:cubicBezTo>
                    <a:cubicBezTo>
                      <a:pt x="23033" y="50635"/>
                      <a:pt x="23637" y="49427"/>
                      <a:pt x="24241" y="50031"/>
                    </a:cubicBezTo>
                    <a:cubicBezTo>
                      <a:pt x="24845" y="50635"/>
                      <a:pt x="26053" y="51541"/>
                      <a:pt x="26355" y="51541"/>
                    </a:cubicBezTo>
                    <a:cubicBezTo>
                      <a:pt x="26657" y="51843"/>
                      <a:pt x="28168" y="51843"/>
                      <a:pt x="28772" y="52145"/>
                    </a:cubicBezTo>
                    <a:cubicBezTo>
                      <a:pt x="29376" y="52447"/>
                      <a:pt x="30584" y="54260"/>
                      <a:pt x="34209" y="53656"/>
                    </a:cubicBezTo>
                    <a:cubicBezTo>
                      <a:pt x="34511" y="53656"/>
                      <a:pt x="34813" y="53656"/>
                      <a:pt x="34813" y="53656"/>
                    </a:cubicBezTo>
                    <a:cubicBezTo>
                      <a:pt x="35719" y="53958"/>
                      <a:pt x="37532" y="54260"/>
                      <a:pt x="38740" y="54864"/>
                    </a:cubicBezTo>
                    <a:cubicBezTo>
                      <a:pt x="39042" y="54864"/>
                      <a:pt x="39042" y="54864"/>
                      <a:pt x="39344" y="54864"/>
                    </a:cubicBezTo>
                    <a:lnTo>
                      <a:pt x="55958" y="45500"/>
                    </a:lnTo>
                    <a:cubicBezTo>
                      <a:pt x="56260" y="45500"/>
                      <a:pt x="56260" y="45198"/>
                      <a:pt x="56260" y="44896"/>
                    </a:cubicBezTo>
                    <a:cubicBezTo>
                      <a:pt x="56260" y="44594"/>
                      <a:pt x="56260" y="44292"/>
                      <a:pt x="56562" y="44292"/>
                    </a:cubicBezTo>
                    <a:cubicBezTo>
                      <a:pt x="56864" y="43989"/>
                      <a:pt x="61999" y="37344"/>
                      <a:pt x="61697" y="35834"/>
                    </a:cubicBezTo>
                    <a:cubicBezTo>
                      <a:pt x="61697" y="34625"/>
                      <a:pt x="57770" y="35532"/>
                      <a:pt x="56864" y="35834"/>
                    </a:cubicBezTo>
                    <a:cubicBezTo>
                      <a:pt x="56864" y="35834"/>
                      <a:pt x="56562" y="35834"/>
                      <a:pt x="56562" y="35834"/>
                    </a:cubicBezTo>
                    <a:cubicBezTo>
                      <a:pt x="55958" y="36136"/>
                      <a:pt x="53541" y="37646"/>
                      <a:pt x="51125" y="37948"/>
                    </a:cubicBezTo>
                    <a:cubicBezTo>
                      <a:pt x="48406" y="38250"/>
                      <a:pt x="44781" y="39761"/>
                      <a:pt x="43875" y="40063"/>
                    </a:cubicBezTo>
                    <a:cubicBezTo>
                      <a:pt x="43875" y="40063"/>
                      <a:pt x="43875" y="40063"/>
                      <a:pt x="43573" y="40063"/>
                    </a:cubicBezTo>
                    <a:lnTo>
                      <a:pt x="40250" y="41271"/>
                    </a:lnTo>
                    <a:cubicBezTo>
                      <a:pt x="39948" y="41271"/>
                      <a:pt x="39646" y="41271"/>
                      <a:pt x="39344" y="41271"/>
                    </a:cubicBezTo>
                    <a:lnTo>
                      <a:pt x="23637" y="37948"/>
                    </a:lnTo>
                    <a:cubicBezTo>
                      <a:pt x="23033" y="37948"/>
                      <a:pt x="22731" y="37646"/>
                      <a:pt x="22429" y="37344"/>
                    </a:cubicBezTo>
                    <a:cubicBezTo>
                      <a:pt x="21824" y="36740"/>
                      <a:pt x="21824" y="35532"/>
                      <a:pt x="23637" y="34021"/>
                    </a:cubicBezTo>
                    <a:cubicBezTo>
                      <a:pt x="26053" y="32209"/>
                      <a:pt x="30282" y="27678"/>
                      <a:pt x="32397" y="25563"/>
                    </a:cubicBezTo>
                    <a:cubicBezTo>
                      <a:pt x="33303" y="24657"/>
                      <a:pt x="33907" y="23751"/>
                      <a:pt x="34209" y="22543"/>
                    </a:cubicBezTo>
                    <a:cubicBezTo>
                      <a:pt x="34511" y="20730"/>
                      <a:pt x="35115" y="18616"/>
                      <a:pt x="33907" y="17408"/>
                    </a:cubicBezTo>
                    <a:cubicBezTo>
                      <a:pt x="31793" y="15595"/>
                      <a:pt x="29074" y="14689"/>
                      <a:pt x="26657" y="18314"/>
                    </a:cubicBezTo>
                    <a:cubicBezTo>
                      <a:pt x="24543" y="21334"/>
                      <a:pt x="20314" y="24657"/>
                      <a:pt x="19408" y="25563"/>
                    </a:cubicBezTo>
                    <a:cubicBezTo>
                      <a:pt x="19408" y="25563"/>
                      <a:pt x="19106" y="25563"/>
                      <a:pt x="19106" y="25563"/>
                    </a:cubicBezTo>
                    <a:lnTo>
                      <a:pt x="17293" y="22241"/>
                    </a:lnTo>
                    <a:cubicBezTo>
                      <a:pt x="16991" y="21939"/>
                      <a:pt x="16991" y="21636"/>
                      <a:pt x="16991" y="21334"/>
                    </a:cubicBezTo>
                    <a:cubicBezTo>
                      <a:pt x="16991" y="19824"/>
                      <a:pt x="16991" y="15897"/>
                      <a:pt x="15783" y="12574"/>
                    </a:cubicBezTo>
                    <a:cubicBezTo>
                      <a:pt x="15783" y="12272"/>
                      <a:pt x="15481" y="12272"/>
                      <a:pt x="15481" y="11970"/>
                    </a:cubicBezTo>
                    <a:cubicBezTo>
                      <a:pt x="15179" y="11366"/>
                      <a:pt x="14273" y="10460"/>
                      <a:pt x="13971" y="8950"/>
                    </a:cubicBezTo>
                    <a:cubicBezTo>
                      <a:pt x="13669" y="7137"/>
                      <a:pt x="14273" y="5023"/>
                      <a:pt x="13366" y="4117"/>
                    </a:cubicBezTo>
                    <a:cubicBezTo>
                      <a:pt x="13064" y="3815"/>
                      <a:pt x="12762" y="3512"/>
                      <a:pt x="12762" y="3815"/>
                    </a:cubicBezTo>
                    <a:cubicBezTo>
                      <a:pt x="12158" y="4419"/>
                      <a:pt x="11856" y="4419"/>
                      <a:pt x="11554" y="411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4F2C4287-2C52-4F95-B0FD-782D79E5CFB0}"/>
                  </a:ext>
                </a:extLst>
              </p:cNvPr>
              <p:cNvSpPr/>
              <p:nvPr/>
            </p:nvSpPr>
            <p:spPr>
              <a:xfrm>
                <a:off x="3158260" y="3857610"/>
                <a:ext cx="159131" cy="198915"/>
              </a:xfrm>
              <a:custGeom>
                <a:avLst/>
                <a:gdLst>
                  <a:gd name="connsiteX0" fmla="*/ 7099 w 60413"/>
                  <a:gd name="connsiteY0" fmla="*/ 36491 h 75516"/>
                  <a:gd name="connsiteX1" fmla="*/ 11630 w 60413"/>
                  <a:gd name="connsiteY1" fmla="*/ 37397 h 75516"/>
                  <a:gd name="connsiteX2" fmla="*/ 11932 w 60413"/>
                  <a:gd name="connsiteY2" fmla="*/ 37699 h 75516"/>
                  <a:gd name="connsiteX3" fmla="*/ 13442 w 60413"/>
                  <a:gd name="connsiteY3" fmla="*/ 38907 h 75516"/>
                  <a:gd name="connsiteX4" fmla="*/ 13744 w 60413"/>
                  <a:gd name="connsiteY4" fmla="*/ 39512 h 75516"/>
                  <a:gd name="connsiteX5" fmla="*/ 14650 w 60413"/>
                  <a:gd name="connsiteY5" fmla="*/ 40418 h 75516"/>
                  <a:gd name="connsiteX6" fmla="*/ 16161 w 60413"/>
                  <a:gd name="connsiteY6" fmla="*/ 40418 h 75516"/>
                  <a:gd name="connsiteX7" fmla="*/ 15859 w 60413"/>
                  <a:gd name="connsiteY7" fmla="*/ 38605 h 75516"/>
                  <a:gd name="connsiteX8" fmla="*/ 8609 w 60413"/>
                  <a:gd name="connsiteY8" fmla="*/ 31658 h 75516"/>
                  <a:gd name="connsiteX9" fmla="*/ 7401 w 60413"/>
                  <a:gd name="connsiteY9" fmla="*/ 30752 h 75516"/>
                  <a:gd name="connsiteX10" fmla="*/ 4682 w 60413"/>
                  <a:gd name="connsiteY10" fmla="*/ 29845 h 75516"/>
                  <a:gd name="connsiteX11" fmla="*/ 4078 w 60413"/>
                  <a:gd name="connsiteY11" fmla="*/ 28637 h 75516"/>
                  <a:gd name="connsiteX12" fmla="*/ 4078 w 60413"/>
                  <a:gd name="connsiteY12" fmla="*/ 26221 h 75516"/>
                  <a:gd name="connsiteX13" fmla="*/ 4682 w 60413"/>
                  <a:gd name="connsiteY13" fmla="*/ 25012 h 75516"/>
                  <a:gd name="connsiteX14" fmla="*/ 4380 w 60413"/>
                  <a:gd name="connsiteY14" fmla="*/ 14742 h 75516"/>
                  <a:gd name="connsiteX15" fmla="*/ 3172 w 60413"/>
                  <a:gd name="connsiteY15" fmla="*/ 12628 h 75516"/>
                  <a:gd name="connsiteX16" fmla="*/ 2266 w 60413"/>
                  <a:gd name="connsiteY16" fmla="*/ 9607 h 75516"/>
                  <a:gd name="connsiteX17" fmla="*/ 2568 w 60413"/>
                  <a:gd name="connsiteY17" fmla="*/ 8701 h 75516"/>
                  <a:gd name="connsiteX18" fmla="*/ 5890 w 60413"/>
                  <a:gd name="connsiteY18" fmla="*/ 7795 h 75516"/>
                  <a:gd name="connsiteX19" fmla="*/ 7099 w 60413"/>
                  <a:gd name="connsiteY19" fmla="*/ 8097 h 75516"/>
                  <a:gd name="connsiteX20" fmla="*/ 8307 w 60413"/>
                  <a:gd name="connsiteY20" fmla="*/ 7190 h 75516"/>
                  <a:gd name="connsiteX21" fmla="*/ 10723 w 60413"/>
                  <a:gd name="connsiteY21" fmla="*/ 6284 h 75516"/>
                  <a:gd name="connsiteX22" fmla="*/ 11630 w 60413"/>
                  <a:gd name="connsiteY22" fmla="*/ 7190 h 75516"/>
                  <a:gd name="connsiteX23" fmla="*/ 12234 w 60413"/>
                  <a:gd name="connsiteY23" fmla="*/ 13836 h 75516"/>
                  <a:gd name="connsiteX24" fmla="*/ 12838 w 60413"/>
                  <a:gd name="connsiteY24" fmla="*/ 15346 h 75516"/>
                  <a:gd name="connsiteX25" fmla="*/ 14952 w 60413"/>
                  <a:gd name="connsiteY25" fmla="*/ 14440 h 75516"/>
                  <a:gd name="connsiteX26" fmla="*/ 14952 w 60413"/>
                  <a:gd name="connsiteY26" fmla="*/ 13534 h 75516"/>
                  <a:gd name="connsiteX27" fmla="*/ 14348 w 60413"/>
                  <a:gd name="connsiteY27" fmla="*/ 7190 h 75516"/>
                  <a:gd name="connsiteX28" fmla="*/ 15254 w 60413"/>
                  <a:gd name="connsiteY28" fmla="*/ 4472 h 75516"/>
                  <a:gd name="connsiteX29" fmla="*/ 18577 w 60413"/>
                  <a:gd name="connsiteY29" fmla="*/ 2357 h 75516"/>
                  <a:gd name="connsiteX30" fmla="*/ 25525 w 60413"/>
                  <a:gd name="connsiteY30" fmla="*/ 9909 h 75516"/>
                  <a:gd name="connsiteX31" fmla="*/ 27035 w 60413"/>
                  <a:gd name="connsiteY31" fmla="*/ 12023 h 75516"/>
                  <a:gd name="connsiteX32" fmla="*/ 28243 w 60413"/>
                  <a:gd name="connsiteY32" fmla="*/ 13232 h 75516"/>
                  <a:gd name="connsiteX33" fmla="*/ 29754 w 60413"/>
                  <a:gd name="connsiteY33" fmla="*/ 13232 h 75516"/>
                  <a:gd name="connsiteX34" fmla="*/ 30962 w 60413"/>
                  <a:gd name="connsiteY34" fmla="*/ 12326 h 75516"/>
                  <a:gd name="connsiteX35" fmla="*/ 33076 w 60413"/>
                  <a:gd name="connsiteY35" fmla="*/ 10513 h 75516"/>
                  <a:gd name="connsiteX36" fmla="*/ 35493 w 60413"/>
                  <a:gd name="connsiteY36" fmla="*/ 8399 h 75516"/>
                  <a:gd name="connsiteX37" fmla="*/ 39118 w 60413"/>
                  <a:gd name="connsiteY37" fmla="*/ 6888 h 75516"/>
                  <a:gd name="connsiteX38" fmla="*/ 43045 w 60413"/>
                  <a:gd name="connsiteY38" fmla="*/ 7492 h 75516"/>
                  <a:gd name="connsiteX39" fmla="*/ 47576 w 60413"/>
                  <a:gd name="connsiteY39" fmla="*/ 12023 h 75516"/>
                  <a:gd name="connsiteX40" fmla="*/ 42743 w 60413"/>
                  <a:gd name="connsiteY40" fmla="*/ 31054 h 75516"/>
                  <a:gd name="connsiteX41" fmla="*/ 45763 w 60413"/>
                  <a:gd name="connsiteY41" fmla="*/ 30752 h 75516"/>
                  <a:gd name="connsiteX42" fmla="*/ 46669 w 60413"/>
                  <a:gd name="connsiteY42" fmla="*/ 29845 h 75516"/>
                  <a:gd name="connsiteX43" fmla="*/ 48784 w 60413"/>
                  <a:gd name="connsiteY43" fmla="*/ 28939 h 75516"/>
                  <a:gd name="connsiteX44" fmla="*/ 50898 w 60413"/>
                  <a:gd name="connsiteY44" fmla="*/ 29241 h 75516"/>
                  <a:gd name="connsiteX45" fmla="*/ 53919 w 60413"/>
                  <a:gd name="connsiteY45" fmla="*/ 31054 h 75516"/>
                  <a:gd name="connsiteX46" fmla="*/ 52409 w 60413"/>
                  <a:gd name="connsiteY46" fmla="*/ 37397 h 75516"/>
                  <a:gd name="connsiteX47" fmla="*/ 53919 w 60413"/>
                  <a:gd name="connsiteY47" fmla="*/ 41928 h 75516"/>
                  <a:gd name="connsiteX48" fmla="*/ 55429 w 60413"/>
                  <a:gd name="connsiteY48" fmla="*/ 42532 h 75516"/>
                  <a:gd name="connsiteX49" fmla="*/ 58450 w 60413"/>
                  <a:gd name="connsiteY49" fmla="*/ 48876 h 75516"/>
                  <a:gd name="connsiteX50" fmla="*/ 58148 w 60413"/>
                  <a:gd name="connsiteY50" fmla="*/ 54917 h 75516"/>
                  <a:gd name="connsiteX51" fmla="*/ 56034 w 60413"/>
                  <a:gd name="connsiteY51" fmla="*/ 60052 h 75516"/>
                  <a:gd name="connsiteX52" fmla="*/ 52107 w 60413"/>
                  <a:gd name="connsiteY52" fmla="*/ 63375 h 75516"/>
                  <a:gd name="connsiteX53" fmla="*/ 49086 w 60413"/>
                  <a:gd name="connsiteY53" fmla="*/ 64885 h 75516"/>
                  <a:gd name="connsiteX54" fmla="*/ 46367 w 60413"/>
                  <a:gd name="connsiteY54" fmla="*/ 66094 h 75516"/>
                  <a:gd name="connsiteX55" fmla="*/ 39722 w 60413"/>
                  <a:gd name="connsiteY55" fmla="*/ 66698 h 75516"/>
                  <a:gd name="connsiteX56" fmla="*/ 33681 w 60413"/>
                  <a:gd name="connsiteY56" fmla="*/ 60958 h 75516"/>
                  <a:gd name="connsiteX57" fmla="*/ 33378 w 60413"/>
                  <a:gd name="connsiteY57" fmla="*/ 59750 h 75516"/>
                  <a:gd name="connsiteX58" fmla="*/ 33983 w 60413"/>
                  <a:gd name="connsiteY58" fmla="*/ 56729 h 75516"/>
                  <a:gd name="connsiteX59" fmla="*/ 34889 w 60413"/>
                  <a:gd name="connsiteY59" fmla="*/ 54917 h 75516"/>
                  <a:gd name="connsiteX60" fmla="*/ 35191 w 60413"/>
                  <a:gd name="connsiteY60" fmla="*/ 54011 h 75516"/>
                  <a:gd name="connsiteX61" fmla="*/ 35493 w 60413"/>
                  <a:gd name="connsiteY61" fmla="*/ 51292 h 75516"/>
                  <a:gd name="connsiteX62" fmla="*/ 32170 w 60413"/>
                  <a:gd name="connsiteY62" fmla="*/ 45553 h 75516"/>
                  <a:gd name="connsiteX63" fmla="*/ 27639 w 60413"/>
                  <a:gd name="connsiteY63" fmla="*/ 45553 h 75516"/>
                  <a:gd name="connsiteX64" fmla="*/ 26733 w 60413"/>
                  <a:gd name="connsiteY64" fmla="*/ 45251 h 75516"/>
                  <a:gd name="connsiteX65" fmla="*/ 24619 w 60413"/>
                  <a:gd name="connsiteY65" fmla="*/ 45855 h 75516"/>
                  <a:gd name="connsiteX66" fmla="*/ 21900 w 60413"/>
                  <a:gd name="connsiteY66" fmla="*/ 48876 h 75516"/>
                  <a:gd name="connsiteX67" fmla="*/ 21296 w 60413"/>
                  <a:gd name="connsiteY67" fmla="*/ 51292 h 75516"/>
                  <a:gd name="connsiteX68" fmla="*/ 20692 w 60413"/>
                  <a:gd name="connsiteY68" fmla="*/ 53407 h 75516"/>
                  <a:gd name="connsiteX69" fmla="*/ 21900 w 60413"/>
                  <a:gd name="connsiteY69" fmla="*/ 60958 h 75516"/>
                  <a:gd name="connsiteX70" fmla="*/ 25223 w 60413"/>
                  <a:gd name="connsiteY70" fmla="*/ 64885 h 75516"/>
                  <a:gd name="connsiteX71" fmla="*/ 27337 w 60413"/>
                  <a:gd name="connsiteY71" fmla="*/ 66698 h 75516"/>
                  <a:gd name="connsiteX72" fmla="*/ 29754 w 60413"/>
                  <a:gd name="connsiteY72" fmla="*/ 69114 h 75516"/>
                  <a:gd name="connsiteX73" fmla="*/ 30962 w 60413"/>
                  <a:gd name="connsiteY73" fmla="*/ 69718 h 75516"/>
                  <a:gd name="connsiteX74" fmla="*/ 33076 w 60413"/>
                  <a:gd name="connsiteY74" fmla="*/ 72739 h 75516"/>
                  <a:gd name="connsiteX75" fmla="*/ 30358 w 60413"/>
                  <a:gd name="connsiteY75" fmla="*/ 74551 h 75516"/>
                  <a:gd name="connsiteX76" fmla="*/ 29452 w 60413"/>
                  <a:gd name="connsiteY76" fmla="*/ 74853 h 75516"/>
                  <a:gd name="connsiteX77" fmla="*/ 22504 w 60413"/>
                  <a:gd name="connsiteY77" fmla="*/ 72739 h 75516"/>
                  <a:gd name="connsiteX78" fmla="*/ 22202 w 60413"/>
                  <a:gd name="connsiteY78" fmla="*/ 72739 h 75516"/>
                  <a:gd name="connsiteX79" fmla="*/ 20390 w 60413"/>
                  <a:gd name="connsiteY79" fmla="*/ 71229 h 75516"/>
                  <a:gd name="connsiteX80" fmla="*/ 14650 w 60413"/>
                  <a:gd name="connsiteY80" fmla="*/ 64281 h 75516"/>
                  <a:gd name="connsiteX81" fmla="*/ 12536 w 60413"/>
                  <a:gd name="connsiteY81" fmla="*/ 62771 h 75516"/>
                  <a:gd name="connsiteX82" fmla="*/ 12838 w 60413"/>
                  <a:gd name="connsiteY82" fmla="*/ 62167 h 75516"/>
                  <a:gd name="connsiteX83" fmla="*/ 15556 w 60413"/>
                  <a:gd name="connsiteY83" fmla="*/ 60354 h 75516"/>
                  <a:gd name="connsiteX84" fmla="*/ 15859 w 60413"/>
                  <a:gd name="connsiteY84" fmla="*/ 60052 h 75516"/>
                  <a:gd name="connsiteX85" fmla="*/ 16463 w 60413"/>
                  <a:gd name="connsiteY85" fmla="*/ 57938 h 75516"/>
                  <a:gd name="connsiteX86" fmla="*/ 15556 w 60413"/>
                  <a:gd name="connsiteY86" fmla="*/ 47667 h 75516"/>
                  <a:gd name="connsiteX87" fmla="*/ 15254 w 60413"/>
                  <a:gd name="connsiteY87" fmla="*/ 47063 h 75516"/>
                  <a:gd name="connsiteX88" fmla="*/ 14650 w 60413"/>
                  <a:gd name="connsiteY88" fmla="*/ 46459 h 75516"/>
                  <a:gd name="connsiteX89" fmla="*/ 11328 w 60413"/>
                  <a:gd name="connsiteY89" fmla="*/ 43741 h 75516"/>
                  <a:gd name="connsiteX90" fmla="*/ 10421 w 60413"/>
                  <a:gd name="connsiteY90" fmla="*/ 42834 h 75516"/>
                  <a:gd name="connsiteX91" fmla="*/ 7099 w 60413"/>
                  <a:gd name="connsiteY91" fmla="*/ 36491 h 75516"/>
                  <a:gd name="connsiteX92" fmla="*/ 41836 w 60413"/>
                  <a:gd name="connsiteY92" fmla="*/ 57032 h 75516"/>
                  <a:gd name="connsiteX93" fmla="*/ 41836 w 60413"/>
                  <a:gd name="connsiteY93" fmla="*/ 57636 h 75516"/>
                  <a:gd name="connsiteX94" fmla="*/ 42138 w 60413"/>
                  <a:gd name="connsiteY94" fmla="*/ 59146 h 75516"/>
                  <a:gd name="connsiteX95" fmla="*/ 42440 w 60413"/>
                  <a:gd name="connsiteY95" fmla="*/ 60656 h 75516"/>
                  <a:gd name="connsiteX96" fmla="*/ 44253 w 60413"/>
                  <a:gd name="connsiteY96" fmla="*/ 59750 h 75516"/>
                  <a:gd name="connsiteX97" fmla="*/ 47878 w 60413"/>
                  <a:gd name="connsiteY97" fmla="*/ 58542 h 75516"/>
                  <a:gd name="connsiteX98" fmla="*/ 51805 w 60413"/>
                  <a:gd name="connsiteY98" fmla="*/ 53105 h 75516"/>
                  <a:gd name="connsiteX99" fmla="*/ 51503 w 60413"/>
                  <a:gd name="connsiteY99" fmla="*/ 49782 h 75516"/>
                  <a:gd name="connsiteX100" fmla="*/ 51503 w 60413"/>
                  <a:gd name="connsiteY100" fmla="*/ 48876 h 75516"/>
                  <a:gd name="connsiteX101" fmla="*/ 49086 w 60413"/>
                  <a:gd name="connsiteY101" fmla="*/ 47063 h 75516"/>
                  <a:gd name="connsiteX102" fmla="*/ 46065 w 60413"/>
                  <a:gd name="connsiteY102" fmla="*/ 46761 h 75516"/>
                  <a:gd name="connsiteX103" fmla="*/ 45461 w 60413"/>
                  <a:gd name="connsiteY103" fmla="*/ 47063 h 75516"/>
                  <a:gd name="connsiteX104" fmla="*/ 44857 w 60413"/>
                  <a:gd name="connsiteY104" fmla="*/ 49480 h 75516"/>
                  <a:gd name="connsiteX105" fmla="*/ 42440 w 60413"/>
                  <a:gd name="connsiteY105" fmla="*/ 56125 h 75516"/>
                  <a:gd name="connsiteX106" fmla="*/ 41836 w 60413"/>
                  <a:gd name="connsiteY106" fmla="*/ 57032 h 75516"/>
                  <a:gd name="connsiteX107" fmla="*/ 30358 w 60413"/>
                  <a:gd name="connsiteY107" fmla="*/ 27731 h 75516"/>
                  <a:gd name="connsiteX108" fmla="*/ 29150 w 60413"/>
                  <a:gd name="connsiteY108" fmla="*/ 27429 h 75516"/>
                  <a:gd name="connsiteX109" fmla="*/ 27035 w 60413"/>
                  <a:gd name="connsiteY109" fmla="*/ 29241 h 75516"/>
                  <a:gd name="connsiteX110" fmla="*/ 28545 w 60413"/>
                  <a:gd name="connsiteY110" fmla="*/ 33470 h 75516"/>
                  <a:gd name="connsiteX111" fmla="*/ 30056 w 60413"/>
                  <a:gd name="connsiteY111" fmla="*/ 33168 h 75516"/>
                  <a:gd name="connsiteX112" fmla="*/ 31868 w 60413"/>
                  <a:gd name="connsiteY112" fmla="*/ 30752 h 75516"/>
                  <a:gd name="connsiteX113" fmla="*/ 36701 w 60413"/>
                  <a:gd name="connsiteY113" fmla="*/ 27127 h 75516"/>
                  <a:gd name="connsiteX114" fmla="*/ 40628 w 60413"/>
                  <a:gd name="connsiteY114" fmla="*/ 18065 h 75516"/>
                  <a:gd name="connsiteX115" fmla="*/ 33983 w 60413"/>
                  <a:gd name="connsiteY115" fmla="*/ 19877 h 75516"/>
                  <a:gd name="connsiteX116" fmla="*/ 30358 w 60413"/>
                  <a:gd name="connsiteY116" fmla="*/ 27731 h 75516"/>
                  <a:gd name="connsiteX117" fmla="*/ 21598 w 60413"/>
                  <a:gd name="connsiteY117" fmla="*/ 37397 h 75516"/>
                  <a:gd name="connsiteX118" fmla="*/ 23410 w 60413"/>
                  <a:gd name="connsiteY118" fmla="*/ 39512 h 75516"/>
                  <a:gd name="connsiteX119" fmla="*/ 25223 w 60413"/>
                  <a:gd name="connsiteY119" fmla="*/ 37095 h 75516"/>
                  <a:gd name="connsiteX120" fmla="*/ 24014 w 60413"/>
                  <a:gd name="connsiteY120" fmla="*/ 35283 h 75516"/>
                  <a:gd name="connsiteX121" fmla="*/ 21598 w 60413"/>
                  <a:gd name="connsiteY121" fmla="*/ 37397 h 75516"/>
                  <a:gd name="connsiteX122" fmla="*/ 20994 w 60413"/>
                  <a:gd name="connsiteY122" fmla="*/ 28939 h 75516"/>
                  <a:gd name="connsiteX123" fmla="*/ 20692 w 60413"/>
                  <a:gd name="connsiteY123" fmla="*/ 30450 h 75516"/>
                  <a:gd name="connsiteX124" fmla="*/ 21296 w 60413"/>
                  <a:gd name="connsiteY124" fmla="*/ 31054 h 75516"/>
                  <a:gd name="connsiteX125" fmla="*/ 22202 w 60413"/>
                  <a:gd name="connsiteY125" fmla="*/ 31054 h 75516"/>
                  <a:gd name="connsiteX126" fmla="*/ 23108 w 60413"/>
                  <a:gd name="connsiteY126" fmla="*/ 30450 h 75516"/>
                  <a:gd name="connsiteX127" fmla="*/ 23712 w 60413"/>
                  <a:gd name="connsiteY127" fmla="*/ 28033 h 75516"/>
                  <a:gd name="connsiteX128" fmla="*/ 22806 w 60413"/>
                  <a:gd name="connsiteY128" fmla="*/ 27429 h 75516"/>
                  <a:gd name="connsiteX129" fmla="*/ 21598 w 60413"/>
                  <a:gd name="connsiteY129" fmla="*/ 27731 h 75516"/>
                  <a:gd name="connsiteX130" fmla="*/ 20994 w 60413"/>
                  <a:gd name="connsiteY130" fmla="*/ 28637 h 75516"/>
                  <a:gd name="connsiteX131" fmla="*/ 20994 w 60413"/>
                  <a:gd name="connsiteY131" fmla="*/ 28939 h 75516"/>
                  <a:gd name="connsiteX132" fmla="*/ 14650 w 60413"/>
                  <a:gd name="connsiteY132" fmla="*/ 31658 h 75516"/>
                  <a:gd name="connsiteX133" fmla="*/ 17973 w 60413"/>
                  <a:gd name="connsiteY133" fmla="*/ 33772 h 75516"/>
                  <a:gd name="connsiteX134" fmla="*/ 17067 w 60413"/>
                  <a:gd name="connsiteY134" fmla="*/ 31054 h 75516"/>
                  <a:gd name="connsiteX135" fmla="*/ 14046 w 60413"/>
                  <a:gd name="connsiteY135" fmla="*/ 25616 h 75516"/>
                  <a:gd name="connsiteX136" fmla="*/ 11025 w 60413"/>
                  <a:gd name="connsiteY136" fmla="*/ 26523 h 75516"/>
                  <a:gd name="connsiteX137" fmla="*/ 14650 w 60413"/>
                  <a:gd name="connsiteY137" fmla="*/ 31658 h 75516"/>
                  <a:gd name="connsiteX138" fmla="*/ 18879 w 60413"/>
                  <a:gd name="connsiteY138" fmla="*/ 13232 h 75516"/>
                  <a:gd name="connsiteX139" fmla="*/ 18577 w 60413"/>
                  <a:gd name="connsiteY139" fmla="*/ 18367 h 75516"/>
                  <a:gd name="connsiteX140" fmla="*/ 18577 w 60413"/>
                  <a:gd name="connsiteY140" fmla="*/ 19273 h 75516"/>
                  <a:gd name="connsiteX141" fmla="*/ 20692 w 60413"/>
                  <a:gd name="connsiteY141" fmla="*/ 21992 h 75516"/>
                  <a:gd name="connsiteX142" fmla="*/ 22806 w 60413"/>
                  <a:gd name="connsiteY142" fmla="*/ 21992 h 75516"/>
                  <a:gd name="connsiteX143" fmla="*/ 22806 w 60413"/>
                  <a:gd name="connsiteY143" fmla="*/ 20783 h 75516"/>
                  <a:gd name="connsiteX144" fmla="*/ 22202 w 60413"/>
                  <a:gd name="connsiteY144" fmla="*/ 17461 h 75516"/>
                  <a:gd name="connsiteX145" fmla="*/ 19483 w 60413"/>
                  <a:gd name="connsiteY145" fmla="*/ 11117 h 75516"/>
                  <a:gd name="connsiteX146" fmla="*/ 18879 w 60413"/>
                  <a:gd name="connsiteY146" fmla="*/ 12930 h 75516"/>
                  <a:gd name="connsiteX147" fmla="*/ 18879 w 60413"/>
                  <a:gd name="connsiteY147" fmla="*/ 13232 h 7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413" h="75516">
                    <a:moveTo>
                      <a:pt x="7099" y="36491"/>
                    </a:moveTo>
                    <a:cubicBezTo>
                      <a:pt x="8005" y="33470"/>
                      <a:pt x="11025" y="36491"/>
                      <a:pt x="11630" y="37397"/>
                    </a:cubicBezTo>
                    <a:cubicBezTo>
                      <a:pt x="11630" y="37397"/>
                      <a:pt x="11932" y="37699"/>
                      <a:pt x="11932" y="37699"/>
                    </a:cubicBezTo>
                    <a:cubicBezTo>
                      <a:pt x="12838" y="38001"/>
                      <a:pt x="13442" y="38605"/>
                      <a:pt x="13442" y="38907"/>
                    </a:cubicBezTo>
                    <a:cubicBezTo>
                      <a:pt x="13442" y="39210"/>
                      <a:pt x="13744" y="39512"/>
                      <a:pt x="13744" y="39512"/>
                    </a:cubicBezTo>
                    <a:lnTo>
                      <a:pt x="14650" y="40418"/>
                    </a:lnTo>
                    <a:cubicBezTo>
                      <a:pt x="15556" y="41022"/>
                      <a:pt x="15859" y="40720"/>
                      <a:pt x="16161" y="40418"/>
                    </a:cubicBezTo>
                    <a:cubicBezTo>
                      <a:pt x="16463" y="39814"/>
                      <a:pt x="16463" y="39210"/>
                      <a:pt x="15859" y="38605"/>
                    </a:cubicBezTo>
                    <a:lnTo>
                      <a:pt x="8609" y="31658"/>
                    </a:lnTo>
                    <a:cubicBezTo>
                      <a:pt x="8307" y="31356"/>
                      <a:pt x="7703" y="31054"/>
                      <a:pt x="7401" y="30752"/>
                    </a:cubicBezTo>
                    <a:lnTo>
                      <a:pt x="4682" y="29845"/>
                    </a:lnTo>
                    <a:cubicBezTo>
                      <a:pt x="4380" y="29543"/>
                      <a:pt x="4078" y="29241"/>
                      <a:pt x="4078" y="28637"/>
                    </a:cubicBezTo>
                    <a:lnTo>
                      <a:pt x="4078" y="26221"/>
                    </a:lnTo>
                    <a:cubicBezTo>
                      <a:pt x="4078" y="25919"/>
                      <a:pt x="4380" y="25314"/>
                      <a:pt x="4682" y="25012"/>
                    </a:cubicBezTo>
                    <a:cubicBezTo>
                      <a:pt x="9817" y="20481"/>
                      <a:pt x="6192" y="16554"/>
                      <a:pt x="4380" y="14742"/>
                    </a:cubicBezTo>
                    <a:cubicBezTo>
                      <a:pt x="3776" y="14138"/>
                      <a:pt x="3172" y="13534"/>
                      <a:pt x="3172" y="12628"/>
                    </a:cubicBezTo>
                    <a:lnTo>
                      <a:pt x="2266" y="9607"/>
                    </a:lnTo>
                    <a:cubicBezTo>
                      <a:pt x="2266" y="9305"/>
                      <a:pt x="2266" y="9003"/>
                      <a:pt x="2568" y="8701"/>
                    </a:cubicBezTo>
                    <a:cubicBezTo>
                      <a:pt x="3172" y="8097"/>
                      <a:pt x="4984" y="6586"/>
                      <a:pt x="5890" y="7795"/>
                    </a:cubicBezTo>
                    <a:cubicBezTo>
                      <a:pt x="6494" y="8701"/>
                      <a:pt x="6797" y="8399"/>
                      <a:pt x="7099" y="8097"/>
                    </a:cubicBezTo>
                    <a:cubicBezTo>
                      <a:pt x="7401" y="7795"/>
                      <a:pt x="7703" y="7492"/>
                      <a:pt x="8307" y="7190"/>
                    </a:cubicBezTo>
                    <a:cubicBezTo>
                      <a:pt x="9213" y="6586"/>
                      <a:pt x="10119" y="6284"/>
                      <a:pt x="10723" y="6284"/>
                    </a:cubicBezTo>
                    <a:cubicBezTo>
                      <a:pt x="11328" y="6284"/>
                      <a:pt x="11630" y="6586"/>
                      <a:pt x="11630" y="7190"/>
                    </a:cubicBezTo>
                    <a:lnTo>
                      <a:pt x="12234" y="13836"/>
                    </a:lnTo>
                    <a:cubicBezTo>
                      <a:pt x="12234" y="14440"/>
                      <a:pt x="12536" y="15044"/>
                      <a:pt x="12838" y="15346"/>
                    </a:cubicBezTo>
                    <a:cubicBezTo>
                      <a:pt x="14046" y="16252"/>
                      <a:pt x="14650" y="15044"/>
                      <a:pt x="14952" y="14440"/>
                    </a:cubicBezTo>
                    <a:cubicBezTo>
                      <a:pt x="14952" y="14138"/>
                      <a:pt x="15254" y="13836"/>
                      <a:pt x="14952" y="13534"/>
                    </a:cubicBezTo>
                    <a:lnTo>
                      <a:pt x="14348" y="7190"/>
                    </a:lnTo>
                    <a:cubicBezTo>
                      <a:pt x="14348" y="6284"/>
                      <a:pt x="14650" y="5378"/>
                      <a:pt x="15254" y="4472"/>
                    </a:cubicBezTo>
                    <a:cubicBezTo>
                      <a:pt x="16161" y="3566"/>
                      <a:pt x="17067" y="2659"/>
                      <a:pt x="18577" y="2357"/>
                    </a:cubicBezTo>
                    <a:cubicBezTo>
                      <a:pt x="20692" y="1451"/>
                      <a:pt x="24014" y="7492"/>
                      <a:pt x="25525" y="9909"/>
                    </a:cubicBezTo>
                    <a:cubicBezTo>
                      <a:pt x="25827" y="10513"/>
                      <a:pt x="26431" y="11419"/>
                      <a:pt x="27035" y="12023"/>
                    </a:cubicBezTo>
                    <a:lnTo>
                      <a:pt x="28243" y="13232"/>
                    </a:lnTo>
                    <a:cubicBezTo>
                      <a:pt x="28545" y="13534"/>
                      <a:pt x="29150" y="13534"/>
                      <a:pt x="29754" y="13232"/>
                    </a:cubicBezTo>
                    <a:cubicBezTo>
                      <a:pt x="30358" y="12628"/>
                      <a:pt x="30962" y="12326"/>
                      <a:pt x="30962" y="12326"/>
                    </a:cubicBezTo>
                    <a:cubicBezTo>
                      <a:pt x="30962" y="12326"/>
                      <a:pt x="33076" y="12628"/>
                      <a:pt x="33076" y="10513"/>
                    </a:cubicBezTo>
                    <a:cubicBezTo>
                      <a:pt x="33076" y="8399"/>
                      <a:pt x="35493" y="8399"/>
                      <a:pt x="35493" y="8399"/>
                    </a:cubicBezTo>
                    <a:lnTo>
                      <a:pt x="39118" y="6888"/>
                    </a:lnTo>
                    <a:cubicBezTo>
                      <a:pt x="40326" y="6284"/>
                      <a:pt x="41836" y="6586"/>
                      <a:pt x="43045" y="7492"/>
                    </a:cubicBezTo>
                    <a:cubicBezTo>
                      <a:pt x="44555" y="8399"/>
                      <a:pt x="46367" y="10211"/>
                      <a:pt x="47576" y="12023"/>
                    </a:cubicBezTo>
                    <a:cubicBezTo>
                      <a:pt x="49388" y="15044"/>
                      <a:pt x="45763" y="26523"/>
                      <a:pt x="42743" y="31054"/>
                    </a:cubicBezTo>
                    <a:cubicBezTo>
                      <a:pt x="40326" y="34981"/>
                      <a:pt x="44253" y="31960"/>
                      <a:pt x="45763" y="30752"/>
                    </a:cubicBezTo>
                    <a:cubicBezTo>
                      <a:pt x="46065" y="30450"/>
                      <a:pt x="46367" y="30148"/>
                      <a:pt x="46669" y="29845"/>
                    </a:cubicBezTo>
                    <a:cubicBezTo>
                      <a:pt x="47274" y="28637"/>
                      <a:pt x="48180" y="28637"/>
                      <a:pt x="48784" y="28939"/>
                    </a:cubicBezTo>
                    <a:cubicBezTo>
                      <a:pt x="49388" y="29241"/>
                      <a:pt x="49992" y="29241"/>
                      <a:pt x="50898" y="29241"/>
                    </a:cubicBezTo>
                    <a:cubicBezTo>
                      <a:pt x="53013" y="29241"/>
                      <a:pt x="53919" y="31054"/>
                      <a:pt x="53919" y="31054"/>
                    </a:cubicBezTo>
                    <a:cubicBezTo>
                      <a:pt x="56940" y="34981"/>
                      <a:pt x="54825" y="35887"/>
                      <a:pt x="52409" y="37397"/>
                    </a:cubicBezTo>
                    <a:cubicBezTo>
                      <a:pt x="49992" y="38907"/>
                      <a:pt x="50596" y="41022"/>
                      <a:pt x="53919" y="41928"/>
                    </a:cubicBezTo>
                    <a:cubicBezTo>
                      <a:pt x="54523" y="42230"/>
                      <a:pt x="55127" y="42230"/>
                      <a:pt x="55429" y="42532"/>
                    </a:cubicBezTo>
                    <a:cubicBezTo>
                      <a:pt x="57544" y="43741"/>
                      <a:pt x="58752" y="46157"/>
                      <a:pt x="58450" y="48876"/>
                    </a:cubicBezTo>
                    <a:lnTo>
                      <a:pt x="58148" y="54917"/>
                    </a:lnTo>
                    <a:cubicBezTo>
                      <a:pt x="58148" y="56729"/>
                      <a:pt x="57242" y="58542"/>
                      <a:pt x="56034" y="60052"/>
                    </a:cubicBezTo>
                    <a:cubicBezTo>
                      <a:pt x="54825" y="61865"/>
                      <a:pt x="53013" y="63677"/>
                      <a:pt x="52107" y="63375"/>
                    </a:cubicBezTo>
                    <a:cubicBezTo>
                      <a:pt x="51200" y="63073"/>
                      <a:pt x="49992" y="63979"/>
                      <a:pt x="49086" y="64885"/>
                    </a:cubicBezTo>
                    <a:cubicBezTo>
                      <a:pt x="48180" y="65489"/>
                      <a:pt x="47274" y="66094"/>
                      <a:pt x="46367" y="66094"/>
                    </a:cubicBezTo>
                    <a:cubicBezTo>
                      <a:pt x="44857" y="66396"/>
                      <a:pt x="42743" y="66698"/>
                      <a:pt x="39722" y="66698"/>
                    </a:cubicBezTo>
                    <a:cubicBezTo>
                      <a:pt x="35493" y="66698"/>
                      <a:pt x="33983" y="62469"/>
                      <a:pt x="33681" y="60958"/>
                    </a:cubicBezTo>
                    <a:cubicBezTo>
                      <a:pt x="33681" y="60656"/>
                      <a:pt x="33378" y="60354"/>
                      <a:pt x="33378" y="59750"/>
                    </a:cubicBezTo>
                    <a:cubicBezTo>
                      <a:pt x="33076" y="58844"/>
                      <a:pt x="33378" y="57636"/>
                      <a:pt x="33983" y="56729"/>
                    </a:cubicBezTo>
                    <a:cubicBezTo>
                      <a:pt x="34285" y="56125"/>
                      <a:pt x="34587" y="55521"/>
                      <a:pt x="34889" y="54917"/>
                    </a:cubicBezTo>
                    <a:lnTo>
                      <a:pt x="35191" y="54011"/>
                    </a:lnTo>
                    <a:cubicBezTo>
                      <a:pt x="35493" y="53105"/>
                      <a:pt x="35493" y="52198"/>
                      <a:pt x="35493" y="51292"/>
                    </a:cubicBezTo>
                    <a:cubicBezTo>
                      <a:pt x="35493" y="48574"/>
                      <a:pt x="34889" y="44043"/>
                      <a:pt x="32170" y="45553"/>
                    </a:cubicBezTo>
                    <a:cubicBezTo>
                      <a:pt x="29452" y="47365"/>
                      <a:pt x="27941" y="46157"/>
                      <a:pt x="27639" y="45553"/>
                    </a:cubicBezTo>
                    <a:cubicBezTo>
                      <a:pt x="27337" y="45251"/>
                      <a:pt x="27035" y="45251"/>
                      <a:pt x="26733" y="45251"/>
                    </a:cubicBezTo>
                    <a:lnTo>
                      <a:pt x="24619" y="45855"/>
                    </a:lnTo>
                    <a:cubicBezTo>
                      <a:pt x="24619" y="45855"/>
                      <a:pt x="21900" y="46459"/>
                      <a:pt x="21900" y="48876"/>
                    </a:cubicBezTo>
                    <a:cubicBezTo>
                      <a:pt x="21900" y="50084"/>
                      <a:pt x="21598" y="50688"/>
                      <a:pt x="21296" y="51292"/>
                    </a:cubicBezTo>
                    <a:cubicBezTo>
                      <a:pt x="20994" y="51896"/>
                      <a:pt x="20692" y="52803"/>
                      <a:pt x="20692" y="53407"/>
                    </a:cubicBezTo>
                    <a:cubicBezTo>
                      <a:pt x="20994" y="55219"/>
                      <a:pt x="21296" y="58844"/>
                      <a:pt x="21900" y="60958"/>
                    </a:cubicBezTo>
                    <a:cubicBezTo>
                      <a:pt x="22202" y="62771"/>
                      <a:pt x="24014" y="64281"/>
                      <a:pt x="25223" y="64885"/>
                    </a:cubicBezTo>
                    <a:cubicBezTo>
                      <a:pt x="26129" y="65489"/>
                      <a:pt x="26733" y="66094"/>
                      <a:pt x="27337" y="66698"/>
                    </a:cubicBezTo>
                    <a:lnTo>
                      <a:pt x="29754" y="69114"/>
                    </a:lnTo>
                    <a:cubicBezTo>
                      <a:pt x="30056" y="69416"/>
                      <a:pt x="30358" y="69718"/>
                      <a:pt x="30962" y="69718"/>
                    </a:cubicBezTo>
                    <a:cubicBezTo>
                      <a:pt x="31566" y="70020"/>
                      <a:pt x="32774" y="70625"/>
                      <a:pt x="33076" y="72739"/>
                    </a:cubicBezTo>
                    <a:cubicBezTo>
                      <a:pt x="33681" y="75156"/>
                      <a:pt x="31264" y="74853"/>
                      <a:pt x="30358" y="74551"/>
                    </a:cubicBezTo>
                    <a:cubicBezTo>
                      <a:pt x="30056" y="74551"/>
                      <a:pt x="29754" y="74551"/>
                      <a:pt x="29452" y="74853"/>
                    </a:cubicBezTo>
                    <a:cubicBezTo>
                      <a:pt x="27035" y="76666"/>
                      <a:pt x="23410" y="73343"/>
                      <a:pt x="22504" y="72739"/>
                    </a:cubicBezTo>
                    <a:cubicBezTo>
                      <a:pt x="22504" y="72739"/>
                      <a:pt x="22202" y="72739"/>
                      <a:pt x="22202" y="72739"/>
                    </a:cubicBezTo>
                    <a:cubicBezTo>
                      <a:pt x="21598" y="73041"/>
                      <a:pt x="20088" y="72135"/>
                      <a:pt x="20390" y="71229"/>
                    </a:cubicBezTo>
                    <a:cubicBezTo>
                      <a:pt x="20692" y="70020"/>
                      <a:pt x="17369" y="65187"/>
                      <a:pt x="14650" y="64281"/>
                    </a:cubicBezTo>
                    <a:cubicBezTo>
                      <a:pt x="13140" y="63677"/>
                      <a:pt x="12536" y="63073"/>
                      <a:pt x="12536" y="62771"/>
                    </a:cubicBezTo>
                    <a:cubicBezTo>
                      <a:pt x="12536" y="62469"/>
                      <a:pt x="12536" y="62469"/>
                      <a:pt x="12838" y="62167"/>
                    </a:cubicBezTo>
                    <a:cubicBezTo>
                      <a:pt x="13442" y="61865"/>
                      <a:pt x="14952" y="60656"/>
                      <a:pt x="15556" y="60354"/>
                    </a:cubicBezTo>
                    <a:cubicBezTo>
                      <a:pt x="15556" y="60354"/>
                      <a:pt x="15859" y="60052"/>
                      <a:pt x="15859" y="60052"/>
                    </a:cubicBezTo>
                    <a:cubicBezTo>
                      <a:pt x="16161" y="59448"/>
                      <a:pt x="16463" y="58844"/>
                      <a:pt x="16463" y="57938"/>
                    </a:cubicBezTo>
                    <a:cubicBezTo>
                      <a:pt x="16463" y="55521"/>
                      <a:pt x="16161" y="48574"/>
                      <a:pt x="15556" y="47667"/>
                    </a:cubicBezTo>
                    <a:cubicBezTo>
                      <a:pt x="15556" y="47365"/>
                      <a:pt x="15254" y="47063"/>
                      <a:pt x="15254" y="47063"/>
                    </a:cubicBezTo>
                    <a:cubicBezTo>
                      <a:pt x="15254" y="46761"/>
                      <a:pt x="14952" y="46761"/>
                      <a:pt x="14650" y="46459"/>
                    </a:cubicBezTo>
                    <a:lnTo>
                      <a:pt x="11328" y="43741"/>
                    </a:lnTo>
                    <a:cubicBezTo>
                      <a:pt x="11025" y="43438"/>
                      <a:pt x="10723" y="43136"/>
                      <a:pt x="10421" y="42834"/>
                    </a:cubicBezTo>
                    <a:cubicBezTo>
                      <a:pt x="9515" y="41928"/>
                      <a:pt x="6192" y="39210"/>
                      <a:pt x="7099" y="36491"/>
                    </a:cubicBezTo>
                    <a:close/>
                    <a:moveTo>
                      <a:pt x="41836" y="57032"/>
                    </a:moveTo>
                    <a:cubicBezTo>
                      <a:pt x="41836" y="57334"/>
                      <a:pt x="41836" y="57334"/>
                      <a:pt x="41836" y="57636"/>
                    </a:cubicBezTo>
                    <a:cubicBezTo>
                      <a:pt x="41836" y="58240"/>
                      <a:pt x="42138" y="59146"/>
                      <a:pt x="42138" y="59146"/>
                    </a:cubicBezTo>
                    <a:cubicBezTo>
                      <a:pt x="42440" y="59448"/>
                      <a:pt x="42440" y="60656"/>
                      <a:pt x="42440" y="60656"/>
                    </a:cubicBezTo>
                    <a:cubicBezTo>
                      <a:pt x="42440" y="60656"/>
                      <a:pt x="43045" y="61865"/>
                      <a:pt x="44253" y="59750"/>
                    </a:cubicBezTo>
                    <a:cubicBezTo>
                      <a:pt x="45461" y="57636"/>
                      <a:pt x="47576" y="58542"/>
                      <a:pt x="47878" y="58542"/>
                    </a:cubicBezTo>
                    <a:cubicBezTo>
                      <a:pt x="48180" y="58240"/>
                      <a:pt x="52409" y="55219"/>
                      <a:pt x="51805" y="53105"/>
                    </a:cubicBezTo>
                    <a:cubicBezTo>
                      <a:pt x="51503" y="51594"/>
                      <a:pt x="51503" y="50386"/>
                      <a:pt x="51503" y="49782"/>
                    </a:cubicBezTo>
                    <a:cubicBezTo>
                      <a:pt x="51503" y="49480"/>
                      <a:pt x="51503" y="49178"/>
                      <a:pt x="51503" y="48876"/>
                    </a:cubicBezTo>
                    <a:cubicBezTo>
                      <a:pt x="51200" y="48272"/>
                      <a:pt x="50596" y="47063"/>
                      <a:pt x="49086" y="47063"/>
                    </a:cubicBezTo>
                    <a:cubicBezTo>
                      <a:pt x="47576" y="47365"/>
                      <a:pt x="46367" y="46761"/>
                      <a:pt x="46065" y="46761"/>
                    </a:cubicBezTo>
                    <a:cubicBezTo>
                      <a:pt x="45763" y="46761"/>
                      <a:pt x="45763" y="46761"/>
                      <a:pt x="45461" y="47063"/>
                    </a:cubicBezTo>
                    <a:cubicBezTo>
                      <a:pt x="45159" y="47365"/>
                      <a:pt x="45159" y="48272"/>
                      <a:pt x="44857" y="49480"/>
                    </a:cubicBezTo>
                    <a:cubicBezTo>
                      <a:pt x="43951" y="53105"/>
                      <a:pt x="42440" y="56125"/>
                      <a:pt x="42440" y="56125"/>
                    </a:cubicBezTo>
                    <a:lnTo>
                      <a:pt x="41836" y="57032"/>
                    </a:lnTo>
                    <a:close/>
                    <a:moveTo>
                      <a:pt x="30358" y="27731"/>
                    </a:moveTo>
                    <a:cubicBezTo>
                      <a:pt x="30056" y="27731"/>
                      <a:pt x="29452" y="27731"/>
                      <a:pt x="29150" y="27429"/>
                    </a:cubicBezTo>
                    <a:cubicBezTo>
                      <a:pt x="28545" y="26825"/>
                      <a:pt x="27639" y="26523"/>
                      <a:pt x="27035" y="29241"/>
                    </a:cubicBezTo>
                    <a:cubicBezTo>
                      <a:pt x="26431" y="31658"/>
                      <a:pt x="27639" y="32866"/>
                      <a:pt x="28545" y="33470"/>
                    </a:cubicBezTo>
                    <a:cubicBezTo>
                      <a:pt x="29150" y="33772"/>
                      <a:pt x="29754" y="33772"/>
                      <a:pt x="30056" y="33168"/>
                    </a:cubicBezTo>
                    <a:cubicBezTo>
                      <a:pt x="30660" y="32564"/>
                      <a:pt x="31868" y="31658"/>
                      <a:pt x="31868" y="30752"/>
                    </a:cubicBezTo>
                    <a:cubicBezTo>
                      <a:pt x="32170" y="29543"/>
                      <a:pt x="36097" y="27429"/>
                      <a:pt x="36701" y="27127"/>
                    </a:cubicBezTo>
                    <a:cubicBezTo>
                      <a:pt x="37305" y="26825"/>
                      <a:pt x="42440" y="20179"/>
                      <a:pt x="40628" y="18065"/>
                    </a:cubicBezTo>
                    <a:cubicBezTo>
                      <a:pt x="38816" y="15950"/>
                      <a:pt x="34587" y="16252"/>
                      <a:pt x="33983" y="19877"/>
                    </a:cubicBezTo>
                    <a:cubicBezTo>
                      <a:pt x="33378" y="23502"/>
                      <a:pt x="33378" y="26825"/>
                      <a:pt x="30358" y="27731"/>
                    </a:cubicBezTo>
                    <a:close/>
                    <a:moveTo>
                      <a:pt x="21598" y="37397"/>
                    </a:moveTo>
                    <a:cubicBezTo>
                      <a:pt x="21598" y="37397"/>
                      <a:pt x="21598" y="39512"/>
                      <a:pt x="23410" y="39512"/>
                    </a:cubicBezTo>
                    <a:cubicBezTo>
                      <a:pt x="25223" y="39512"/>
                      <a:pt x="25223" y="37095"/>
                      <a:pt x="25223" y="37095"/>
                    </a:cubicBezTo>
                    <a:cubicBezTo>
                      <a:pt x="25223" y="37095"/>
                      <a:pt x="25525" y="35585"/>
                      <a:pt x="24014" y="35283"/>
                    </a:cubicBezTo>
                    <a:cubicBezTo>
                      <a:pt x="22202" y="34981"/>
                      <a:pt x="21598" y="37397"/>
                      <a:pt x="21598" y="37397"/>
                    </a:cubicBezTo>
                    <a:close/>
                    <a:moveTo>
                      <a:pt x="20994" y="28939"/>
                    </a:moveTo>
                    <a:lnTo>
                      <a:pt x="20692" y="30450"/>
                    </a:lnTo>
                    <a:cubicBezTo>
                      <a:pt x="20692" y="30752"/>
                      <a:pt x="20994" y="31054"/>
                      <a:pt x="21296" y="31054"/>
                    </a:cubicBezTo>
                    <a:lnTo>
                      <a:pt x="22202" y="31054"/>
                    </a:lnTo>
                    <a:cubicBezTo>
                      <a:pt x="22504" y="31054"/>
                      <a:pt x="22806" y="30752"/>
                      <a:pt x="23108" y="30450"/>
                    </a:cubicBezTo>
                    <a:lnTo>
                      <a:pt x="23712" y="28033"/>
                    </a:lnTo>
                    <a:cubicBezTo>
                      <a:pt x="23712" y="27731"/>
                      <a:pt x="23410" y="27127"/>
                      <a:pt x="22806" y="27429"/>
                    </a:cubicBezTo>
                    <a:lnTo>
                      <a:pt x="21598" y="27731"/>
                    </a:lnTo>
                    <a:cubicBezTo>
                      <a:pt x="21296" y="27731"/>
                      <a:pt x="20994" y="28033"/>
                      <a:pt x="20994" y="28637"/>
                    </a:cubicBezTo>
                    <a:lnTo>
                      <a:pt x="20994" y="28939"/>
                    </a:lnTo>
                    <a:close/>
                    <a:moveTo>
                      <a:pt x="14650" y="31658"/>
                    </a:moveTo>
                    <a:cubicBezTo>
                      <a:pt x="14650" y="31658"/>
                      <a:pt x="17067" y="34376"/>
                      <a:pt x="17973" y="33772"/>
                    </a:cubicBezTo>
                    <a:cubicBezTo>
                      <a:pt x="18879" y="33168"/>
                      <a:pt x="17067" y="31054"/>
                      <a:pt x="17067" y="31054"/>
                    </a:cubicBezTo>
                    <a:cubicBezTo>
                      <a:pt x="17067" y="31054"/>
                      <a:pt x="17067" y="27731"/>
                      <a:pt x="14046" y="25616"/>
                    </a:cubicBezTo>
                    <a:cubicBezTo>
                      <a:pt x="11025" y="23804"/>
                      <a:pt x="11025" y="26523"/>
                      <a:pt x="11025" y="26523"/>
                    </a:cubicBezTo>
                    <a:cubicBezTo>
                      <a:pt x="10723" y="27731"/>
                      <a:pt x="14650" y="31658"/>
                      <a:pt x="14650" y="31658"/>
                    </a:cubicBezTo>
                    <a:close/>
                    <a:moveTo>
                      <a:pt x="18879" y="13232"/>
                    </a:moveTo>
                    <a:lnTo>
                      <a:pt x="18577" y="18367"/>
                    </a:lnTo>
                    <a:cubicBezTo>
                      <a:pt x="18577" y="18669"/>
                      <a:pt x="18577" y="18971"/>
                      <a:pt x="18577" y="19273"/>
                    </a:cubicBezTo>
                    <a:cubicBezTo>
                      <a:pt x="18879" y="19877"/>
                      <a:pt x="19483" y="21085"/>
                      <a:pt x="20692" y="21992"/>
                    </a:cubicBezTo>
                    <a:cubicBezTo>
                      <a:pt x="20692" y="21992"/>
                      <a:pt x="21900" y="23200"/>
                      <a:pt x="22806" y="21992"/>
                    </a:cubicBezTo>
                    <a:cubicBezTo>
                      <a:pt x="23108" y="21690"/>
                      <a:pt x="23108" y="21085"/>
                      <a:pt x="22806" y="20783"/>
                    </a:cubicBezTo>
                    <a:cubicBezTo>
                      <a:pt x="22504" y="20179"/>
                      <a:pt x="21900" y="18971"/>
                      <a:pt x="22202" y="17461"/>
                    </a:cubicBezTo>
                    <a:cubicBezTo>
                      <a:pt x="22504" y="15346"/>
                      <a:pt x="22504" y="9305"/>
                      <a:pt x="19483" y="11117"/>
                    </a:cubicBezTo>
                    <a:cubicBezTo>
                      <a:pt x="19483" y="11117"/>
                      <a:pt x="18879" y="11419"/>
                      <a:pt x="18879" y="12930"/>
                    </a:cubicBezTo>
                    <a:cubicBezTo>
                      <a:pt x="18879" y="12930"/>
                      <a:pt x="18879" y="12930"/>
                      <a:pt x="18879" y="132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CD77B267-818F-4472-9D7D-9C38ED8A2176}"/>
                </a:ext>
              </a:extLst>
            </p:cNvPr>
            <p:cNvGrpSpPr/>
            <p:nvPr/>
          </p:nvGrpSpPr>
          <p:grpSpPr>
            <a:xfrm>
              <a:off x="5499383" y="2039182"/>
              <a:ext cx="1222849" cy="1071744"/>
              <a:chOff x="2006224" y="2961950"/>
              <a:chExt cx="1222849" cy="1071744"/>
            </a:xfrm>
            <a:solidFill>
              <a:srgbClr val="193253"/>
            </a:solidFill>
          </p:grpSpPr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B947F2FA-6617-4CBB-BAC5-A3071F9D4D81}"/>
                  </a:ext>
                </a:extLst>
              </p:cNvPr>
              <p:cNvSpPr/>
              <p:nvPr/>
            </p:nvSpPr>
            <p:spPr>
              <a:xfrm>
                <a:off x="2202673" y="2961950"/>
                <a:ext cx="1026400" cy="930921"/>
              </a:xfrm>
              <a:custGeom>
                <a:avLst/>
                <a:gdLst>
                  <a:gd name="connsiteX0" fmla="*/ 287417 w 389666"/>
                  <a:gd name="connsiteY0" fmla="*/ 96809 h 353418"/>
                  <a:gd name="connsiteX1" fmla="*/ 216431 w 389666"/>
                  <a:gd name="connsiteY1" fmla="*/ 96809 h 353418"/>
                  <a:gd name="connsiteX2" fmla="*/ 20692 w 389666"/>
                  <a:gd name="connsiteY2" fmla="*/ 313995 h 353418"/>
                  <a:gd name="connsiteX3" fmla="*/ 25223 w 389666"/>
                  <a:gd name="connsiteY3" fmla="*/ 349941 h 353418"/>
                  <a:gd name="connsiteX4" fmla="*/ 373204 w 389666"/>
                  <a:gd name="connsiteY4" fmla="*/ 209178 h 353418"/>
                  <a:gd name="connsiteX5" fmla="*/ 281376 w 389666"/>
                  <a:gd name="connsiteY5" fmla="*/ 10418 h 353418"/>
                  <a:gd name="connsiteX6" fmla="*/ 2266 w 389666"/>
                  <a:gd name="connsiteY6" fmla="*/ 61769 h 353418"/>
                  <a:gd name="connsiteX7" fmla="*/ 34285 w 389666"/>
                  <a:gd name="connsiteY7" fmla="*/ 70831 h 353418"/>
                  <a:gd name="connsiteX8" fmla="*/ 201328 w 389666"/>
                  <a:gd name="connsiteY8" fmla="*/ 30958 h 353418"/>
                  <a:gd name="connsiteX9" fmla="*/ 339071 w 389666"/>
                  <a:gd name="connsiteY9" fmla="*/ 96809 h 353418"/>
                  <a:gd name="connsiteX10" fmla="*/ 121280 w 389666"/>
                  <a:gd name="connsiteY10" fmla="*/ 294663 h 353418"/>
                  <a:gd name="connsiteX11" fmla="*/ 124603 w 389666"/>
                  <a:gd name="connsiteY11" fmla="*/ 284997 h 353418"/>
                  <a:gd name="connsiteX12" fmla="*/ 287417 w 389666"/>
                  <a:gd name="connsiteY12" fmla="*/ 96809 h 35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9666" h="353418">
                    <a:moveTo>
                      <a:pt x="287417" y="96809"/>
                    </a:moveTo>
                    <a:lnTo>
                      <a:pt x="216431" y="96809"/>
                    </a:lnTo>
                    <a:lnTo>
                      <a:pt x="20692" y="313995"/>
                    </a:lnTo>
                    <a:cubicBezTo>
                      <a:pt x="20692" y="313995"/>
                      <a:pt x="-6797" y="341483"/>
                      <a:pt x="25223" y="349941"/>
                    </a:cubicBezTo>
                    <a:cubicBezTo>
                      <a:pt x="57242" y="358399"/>
                      <a:pt x="281376" y="364440"/>
                      <a:pt x="373204" y="209178"/>
                    </a:cubicBezTo>
                    <a:cubicBezTo>
                      <a:pt x="373204" y="209178"/>
                      <a:pt x="448117" y="60863"/>
                      <a:pt x="281376" y="10418"/>
                    </a:cubicBezTo>
                    <a:cubicBezTo>
                      <a:pt x="281376" y="10418"/>
                      <a:pt x="126113" y="-27945"/>
                      <a:pt x="2266" y="61769"/>
                    </a:cubicBezTo>
                    <a:lnTo>
                      <a:pt x="34285" y="70831"/>
                    </a:lnTo>
                    <a:cubicBezTo>
                      <a:pt x="34285" y="70831"/>
                      <a:pt x="108593" y="27031"/>
                      <a:pt x="201328" y="30958"/>
                    </a:cubicBezTo>
                    <a:cubicBezTo>
                      <a:pt x="294063" y="34885"/>
                      <a:pt x="333331" y="80497"/>
                      <a:pt x="339071" y="96809"/>
                    </a:cubicBezTo>
                    <a:cubicBezTo>
                      <a:pt x="344810" y="113121"/>
                      <a:pt x="391630" y="250863"/>
                      <a:pt x="121280" y="294663"/>
                    </a:cubicBezTo>
                    <a:cubicBezTo>
                      <a:pt x="121280" y="294663"/>
                      <a:pt x="116749" y="292851"/>
                      <a:pt x="124603" y="284997"/>
                    </a:cubicBezTo>
                    <a:lnTo>
                      <a:pt x="287417" y="9680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36" name="组合 35">
                <a:extLst>
                  <a:ext uri="{FF2B5EF4-FFF2-40B4-BE49-F238E27FC236}">
                    <a16:creationId xmlns:a16="http://schemas.microsoft.com/office/drawing/2014/main" id="{7D37741F-8F9F-4498-BE47-A790FFEF18F0}"/>
                  </a:ext>
                </a:extLst>
              </p:cNvPr>
              <p:cNvGrpSpPr/>
              <p:nvPr/>
            </p:nvGrpSpPr>
            <p:grpSpPr>
              <a:xfrm>
                <a:off x="2074572" y="3092428"/>
                <a:ext cx="644485" cy="470235"/>
                <a:chOff x="2074572" y="3092428"/>
                <a:chExt cx="644485" cy="470235"/>
              </a:xfrm>
              <a:grpFill/>
            </p:grpSpPr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9AE1EB46-00BF-4275-BAD8-A5231D634B81}"/>
                    </a:ext>
                  </a:extLst>
                </p:cNvPr>
                <p:cNvSpPr/>
                <p:nvPr/>
              </p:nvSpPr>
              <p:spPr>
                <a:xfrm>
                  <a:off x="2074572" y="3092428"/>
                  <a:ext cx="644485" cy="246655"/>
                </a:xfrm>
                <a:custGeom>
                  <a:avLst/>
                  <a:gdLst>
                    <a:gd name="connsiteX0" fmla="*/ 244826 w 244674"/>
                    <a:gd name="connsiteY0" fmla="*/ 48180 h 93640"/>
                    <a:gd name="connsiteX1" fmla="*/ 2266 w 244674"/>
                    <a:gd name="connsiteY1" fmla="*/ 2266 h 93640"/>
                    <a:gd name="connsiteX2" fmla="*/ 2266 w 244674"/>
                    <a:gd name="connsiteY2" fmla="*/ 23108 h 93640"/>
                    <a:gd name="connsiteX3" fmla="*/ 206161 w 244674"/>
                    <a:gd name="connsiteY3" fmla="*/ 91979 h 93640"/>
                    <a:gd name="connsiteX4" fmla="*/ 244826 w 244674"/>
                    <a:gd name="connsiteY4" fmla="*/ 48180 h 93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4674" h="93640">
                      <a:moveTo>
                        <a:pt x="244826" y="48180"/>
                      </a:moveTo>
                      <a:cubicBezTo>
                        <a:pt x="244826" y="48180"/>
                        <a:pt x="80803" y="55429"/>
                        <a:pt x="2266" y="2266"/>
                      </a:cubicBezTo>
                      <a:lnTo>
                        <a:pt x="2266" y="23108"/>
                      </a:lnTo>
                      <a:cubicBezTo>
                        <a:pt x="2266" y="23108"/>
                        <a:pt x="19181" y="84428"/>
                        <a:pt x="206161" y="91979"/>
                      </a:cubicBezTo>
                      <a:lnTo>
                        <a:pt x="244826" y="4818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EBBADAFC-694F-42F2-B095-659F965547AA}"/>
                    </a:ext>
                  </a:extLst>
                </p:cNvPr>
                <p:cNvSpPr/>
                <p:nvPr/>
              </p:nvSpPr>
              <p:spPr>
                <a:xfrm>
                  <a:off x="2088098" y="3204617"/>
                  <a:ext cx="501264" cy="254612"/>
                </a:xfrm>
                <a:custGeom>
                  <a:avLst/>
                  <a:gdLst>
                    <a:gd name="connsiteX0" fmla="*/ 2266 w 190302"/>
                    <a:gd name="connsiteY0" fmla="*/ 2266 h 96661"/>
                    <a:gd name="connsiteX1" fmla="*/ 189849 w 190302"/>
                    <a:gd name="connsiteY1" fmla="*/ 59356 h 96661"/>
                    <a:gd name="connsiteX2" fmla="*/ 158736 w 190302"/>
                    <a:gd name="connsiteY2" fmla="*/ 95604 h 96661"/>
                    <a:gd name="connsiteX3" fmla="*/ 2266 w 190302"/>
                    <a:gd name="connsiteY3" fmla="*/ 27337 h 96661"/>
                    <a:gd name="connsiteX4" fmla="*/ 2266 w 190302"/>
                    <a:gd name="connsiteY4" fmla="*/ 2266 h 96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0302" h="96661">
                      <a:moveTo>
                        <a:pt x="2266" y="2266"/>
                      </a:moveTo>
                      <a:cubicBezTo>
                        <a:pt x="2266" y="2266"/>
                        <a:pt x="33378" y="55127"/>
                        <a:pt x="189849" y="59356"/>
                      </a:cubicBezTo>
                      <a:lnTo>
                        <a:pt x="158736" y="95604"/>
                      </a:lnTo>
                      <a:cubicBezTo>
                        <a:pt x="158736" y="95604"/>
                        <a:pt x="40628" y="88355"/>
                        <a:pt x="2266" y="27337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3A3E1BEA-4244-4550-A20B-7ADAAACFD996}"/>
                    </a:ext>
                  </a:extLst>
                </p:cNvPr>
                <p:cNvSpPr/>
                <p:nvPr/>
              </p:nvSpPr>
              <p:spPr>
                <a:xfrm>
                  <a:off x="2117538" y="3339878"/>
                  <a:ext cx="366003" cy="222785"/>
                </a:xfrm>
                <a:custGeom>
                  <a:avLst/>
                  <a:gdLst>
                    <a:gd name="connsiteX0" fmla="*/ 2266 w 138950"/>
                    <a:gd name="connsiteY0" fmla="*/ 2266 h 84578"/>
                    <a:gd name="connsiteX1" fmla="*/ 136685 w 138950"/>
                    <a:gd name="connsiteY1" fmla="*/ 54825 h 84578"/>
                    <a:gd name="connsiteX2" fmla="*/ 112218 w 138950"/>
                    <a:gd name="connsiteY2" fmla="*/ 83220 h 84578"/>
                    <a:gd name="connsiteX3" fmla="*/ 2266 w 138950"/>
                    <a:gd name="connsiteY3" fmla="*/ 24618 h 84578"/>
                    <a:gd name="connsiteX4" fmla="*/ 2266 w 138950"/>
                    <a:gd name="connsiteY4" fmla="*/ 2266 h 8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50" h="84578">
                      <a:moveTo>
                        <a:pt x="2266" y="2266"/>
                      </a:moveTo>
                      <a:cubicBezTo>
                        <a:pt x="2266" y="2266"/>
                        <a:pt x="46971" y="48482"/>
                        <a:pt x="136685" y="54825"/>
                      </a:cubicBezTo>
                      <a:lnTo>
                        <a:pt x="112218" y="83220"/>
                      </a:lnTo>
                      <a:cubicBezTo>
                        <a:pt x="112218" y="83220"/>
                        <a:pt x="32170" y="76574"/>
                        <a:pt x="2266" y="24618"/>
                      </a:cubicBezTo>
                      <a:lnTo>
                        <a:pt x="2266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CD66F7A0-7828-4505-9FF7-C847B9E3167B}"/>
                  </a:ext>
                </a:extLst>
              </p:cNvPr>
              <p:cNvSpPr/>
              <p:nvPr/>
            </p:nvSpPr>
            <p:spPr>
              <a:xfrm>
                <a:off x="2006224" y="3258720"/>
                <a:ext cx="262567" cy="469439"/>
              </a:xfrm>
              <a:custGeom>
                <a:avLst/>
                <a:gdLst>
                  <a:gd name="connsiteX0" fmla="*/ 25495 w 99682"/>
                  <a:gd name="connsiteY0" fmla="*/ 2266 h 178219"/>
                  <a:gd name="connsiteX1" fmla="*/ 36672 w 99682"/>
                  <a:gd name="connsiteY1" fmla="*/ 20390 h 178219"/>
                  <a:gd name="connsiteX2" fmla="*/ 97387 w 99682"/>
                  <a:gd name="connsiteY2" fmla="*/ 172027 h 178219"/>
                  <a:gd name="connsiteX3" fmla="*/ 97387 w 99682"/>
                  <a:gd name="connsiteY3" fmla="*/ 178069 h 178219"/>
                  <a:gd name="connsiteX4" fmla="*/ 97387 w 99682"/>
                  <a:gd name="connsiteY4" fmla="*/ 178069 h 178219"/>
                  <a:gd name="connsiteX5" fmla="*/ 25495 w 99682"/>
                  <a:gd name="connsiteY5" fmla="*/ 2266 h 17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682" h="178219">
                    <a:moveTo>
                      <a:pt x="25495" y="2266"/>
                    </a:moveTo>
                    <a:cubicBezTo>
                      <a:pt x="25495" y="2266"/>
                      <a:pt x="27005" y="12838"/>
                      <a:pt x="36672" y="20390"/>
                    </a:cubicBezTo>
                    <a:cubicBezTo>
                      <a:pt x="36672" y="20390"/>
                      <a:pt x="-34314" y="123999"/>
                      <a:pt x="97387" y="172027"/>
                    </a:cubicBezTo>
                    <a:cubicBezTo>
                      <a:pt x="100106" y="172933"/>
                      <a:pt x="100106" y="177162"/>
                      <a:pt x="97387" y="178069"/>
                    </a:cubicBezTo>
                    <a:cubicBezTo>
                      <a:pt x="97387" y="178069"/>
                      <a:pt x="97387" y="178069"/>
                      <a:pt x="97387" y="178069"/>
                    </a:cubicBezTo>
                    <a:cubicBezTo>
                      <a:pt x="93460" y="179277"/>
                      <a:pt x="-53344" y="130342"/>
                      <a:pt x="25495" y="226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grpSp>
            <p:nvGrpSpPr>
              <p:cNvPr id="38" name="组合 37">
                <a:extLst>
                  <a:ext uri="{FF2B5EF4-FFF2-40B4-BE49-F238E27FC236}">
                    <a16:creationId xmlns:a16="http://schemas.microsoft.com/office/drawing/2014/main" id="{71174DE7-D431-4A48-8B1F-8A0BA902AB3B}"/>
                  </a:ext>
                </a:extLst>
              </p:cNvPr>
              <p:cNvGrpSpPr/>
              <p:nvPr/>
            </p:nvGrpSpPr>
            <p:grpSpPr>
              <a:xfrm>
                <a:off x="2444552" y="3914345"/>
                <a:ext cx="346910" cy="119349"/>
                <a:chOff x="2444552" y="3914345"/>
                <a:chExt cx="346910" cy="119349"/>
              </a:xfrm>
              <a:grpFill/>
            </p:grpSpPr>
            <p:sp>
              <p:nvSpPr>
                <p:cNvPr id="39" name="任意多边形: 形状 38">
                  <a:extLst>
                    <a:ext uri="{FF2B5EF4-FFF2-40B4-BE49-F238E27FC236}">
                      <a16:creationId xmlns:a16="http://schemas.microsoft.com/office/drawing/2014/main" id="{2E147565-953D-4D14-96EC-3EC81DA0EEEA}"/>
                    </a:ext>
                  </a:extLst>
                </p:cNvPr>
                <p:cNvSpPr/>
                <p:nvPr/>
              </p:nvSpPr>
              <p:spPr>
                <a:xfrm>
                  <a:off x="2444552" y="3914345"/>
                  <a:ext cx="55697" cy="119349"/>
                </a:xfrm>
                <a:custGeom>
                  <a:avLst/>
                  <a:gdLst>
                    <a:gd name="connsiteX0" fmla="*/ 19785 w 21144"/>
                    <a:gd name="connsiteY0" fmla="*/ 2568 h 45310"/>
                    <a:gd name="connsiteX1" fmla="*/ 19785 w 21144"/>
                    <a:gd name="connsiteY1" fmla="*/ 43347 h 45310"/>
                    <a:gd name="connsiteX2" fmla="*/ 11328 w 21144"/>
                    <a:gd name="connsiteY2" fmla="*/ 43347 h 45310"/>
                    <a:gd name="connsiteX3" fmla="*/ 11328 w 21144"/>
                    <a:gd name="connsiteY3" fmla="*/ 11932 h 45310"/>
                    <a:gd name="connsiteX4" fmla="*/ 7099 w 21144"/>
                    <a:gd name="connsiteY4" fmla="*/ 14348 h 45310"/>
                    <a:gd name="connsiteX5" fmla="*/ 2266 w 21144"/>
                    <a:gd name="connsiteY5" fmla="*/ 15556 h 45310"/>
                    <a:gd name="connsiteX6" fmla="*/ 2266 w 21144"/>
                    <a:gd name="connsiteY6" fmla="*/ 8307 h 45310"/>
                    <a:gd name="connsiteX7" fmla="*/ 14650 w 21144"/>
                    <a:gd name="connsiteY7" fmla="*/ 2266 h 45310"/>
                    <a:gd name="connsiteX8" fmla="*/ 19785 w 21144"/>
                    <a:gd name="connsiteY8" fmla="*/ 226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44" h="45310">
                      <a:moveTo>
                        <a:pt x="19785" y="2568"/>
                      </a:moveTo>
                      <a:lnTo>
                        <a:pt x="19785" y="43347"/>
                      </a:lnTo>
                      <a:lnTo>
                        <a:pt x="11328" y="43347"/>
                      </a:lnTo>
                      <a:lnTo>
                        <a:pt x="11328" y="11932"/>
                      </a:lnTo>
                      <a:cubicBezTo>
                        <a:pt x="10421" y="12838"/>
                        <a:pt x="8911" y="13744"/>
                        <a:pt x="7099" y="14348"/>
                      </a:cubicBezTo>
                      <a:cubicBezTo>
                        <a:pt x="5286" y="14952"/>
                        <a:pt x="3776" y="15556"/>
                        <a:pt x="2266" y="15556"/>
                      </a:cubicBezTo>
                      <a:lnTo>
                        <a:pt x="2266" y="8307"/>
                      </a:lnTo>
                      <a:cubicBezTo>
                        <a:pt x="7099" y="6797"/>
                        <a:pt x="11025" y="4984"/>
                        <a:pt x="14650" y="2266"/>
                      </a:cubicBezTo>
                      <a:lnTo>
                        <a:pt x="19785" y="226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0" name="任意多边形: 形状 39">
                  <a:extLst>
                    <a:ext uri="{FF2B5EF4-FFF2-40B4-BE49-F238E27FC236}">
                      <a16:creationId xmlns:a16="http://schemas.microsoft.com/office/drawing/2014/main" id="{A24C9484-29CC-48F2-90EA-F0F374F3733B}"/>
                    </a:ext>
                  </a:extLst>
                </p:cNvPr>
                <p:cNvSpPr/>
                <p:nvPr/>
              </p:nvSpPr>
              <p:spPr>
                <a:xfrm>
                  <a:off x="2528892" y="3914345"/>
                  <a:ext cx="79567" cy="119349"/>
                </a:xfrm>
                <a:custGeom>
                  <a:avLst/>
                  <a:gdLst>
                    <a:gd name="connsiteX0" fmla="*/ 2266 w 30206"/>
                    <a:gd name="connsiteY0" fmla="*/ 32472 h 45310"/>
                    <a:gd name="connsiteX1" fmla="*/ 4380 w 30206"/>
                    <a:gd name="connsiteY1" fmla="*/ 26129 h 45310"/>
                    <a:gd name="connsiteX2" fmla="*/ 10119 w 30206"/>
                    <a:gd name="connsiteY2" fmla="*/ 22202 h 45310"/>
                    <a:gd name="connsiteX3" fmla="*/ 5286 w 30206"/>
                    <a:gd name="connsiteY3" fmla="*/ 18275 h 45310"/>
                    <a:gd name="connsiteX4" fmla="*/ 3474 w 30206"/>
                    <a:gd name="connsiteY4" fmla="*/ 13140 h 45310"/>
                    <a:gd name="connsiteX5" fmla="*/ 4984 w 30206"/>
                    <a:gd name="connsiteY5" fmla="*/ 7703 h 45310"/>
                    <a:gd name="connsiteX6" fmla="*/ 9515 w 30206"/>
                    <a:gd name="connsiteY6" fmla="*/ 3776 h 45310"/>
                    <a:gd name="connsiteX7" fmla="*/ 16161 w 30206"/>
                    <a:gd name="connsiteY7" fmla="*/ 2266 h 45310"/>
                    <a:gd name="connsiteX8" fmla="*/ 22806 w 30206"/>
                    <a:gd name="connsiteY8" fmla="*/ 3474 h 45310"/>
                    <a:gd name="connsiteX9" fmla="*/ 27337 w 30206"/>
                    <a:gd name="connsiteY9" fmla="*/ 7401 h 45310"/>
                    <a:gd name="connsiteX10" fmla="*/ 28847 w 30206"/>
                    <a:gd name="connsiteY10" fmla="*/ 12838 h 45310"/>
                    <a:gd name="connsiteX11" fmla="*/ 27035 w 30206"/>
                    <a:gd name="connsiteY11" fmla="*/ 17973 h 45310"/>
                    <a:gd name="connsiteX12" fmla="*/ 22202 w 30206"/>
                    <a:gd name="connsiteY12" fmla="*/ 21900 h 45310"/>
                    <a:gd name="connsiteX13" fmla="*/ 27941 w 30206"/>
                    <a:gd name="connsiteY13" fmla="*/ 25827 h 45310"/>
                    <a:gd name="connsiteX14" fmla="*/ 30056 w 30206"/>
                    <a:gd name="connsiteY14" fmla="*/ 32170 h 45310"/>
                    <a:gd name="connsiteX15" fmla="*/ 26129 w 30206"/>
                    <a:gd name="connsiteY15" fmla="*/ 40326 h 45310"/>
                    <a:gd name="connsiteX16" fmla="*/ 15859 w 30206"/>
                    <a:gd name="connsiteY16" fmla="*/ 43649 h 45310"/>
                    <a:gd name="connsiteX17" fmla="*/ 5588 w 30206"/>
                    <a:gd name="connsiteY17" fmla="*/ 40326 h 45310"/>
                    <a:gd name="connsiteX18" fmla="*/ 2266 w 30206"/>
                    <a:gd name="connsiteY18" fmla="*/ 32472 h 45310"/>
                    <a:gd name="connsiteX19" fmla="*/ 10421 w 30206"/>
                    <a:gd name="connsiteY19" fmla="*/ 31868 h 45310"/>
                    <a:gd name="connsiteX20" fmla="*/ 11932 w 30206"/>
                    <a:gd name="connsiteY20" fmla="*/ 36399 h 45310"/>
                    <a:gd name="connsiteX21" fmla="*/ 16161 w 30206"/>
                    <a:gd name="connsiteY21" fmla="*/ 38211 h 45310"/>
                    <a:gd name="connsiteX22" fmla="*/ 20390 w 30206"/>
                    <a:gd name="connsiteY22" fmla="*/ 36399 h 45310"/>
                    <a:gd name="connsiteX23" fmla="*/ 21900 w 30206"/>
                    <a:gd name="connsiteY23" fmla="*/ 31868 h 45310"/>
                    <a:gd name="connsiteX24" fmla="*/ 20087 w 30206"/>
                    <a:gd name="connsiteY24" fmla="*/ 27639 h 45310"/>
                    <a:gd name="connsiteX25" fmla="*/ 15859 w 30206"/>
                    <a:gd name="connsiteY25" fmla="*/ 25827 h 45310"/>
                    <a:gd name="connsiteX26" fmla="*/ 11630 w 30206"/>
                    <a:gd name="connsiteY26" fmla="*/ 27639 h 45310"/>
                    <a:gd name="connsiteX27" fmla="*/ 10421 w 30206"/>
                    <a:gd name="connsiteY27" fmla="*/ 31868 h 45310"/>
                    <a:gd name="connsiteX28" fmla="*/ 11630 w 30206"/>
                    <a:gd name="connsiteY28" fmla="*/ 14046 h 45310"/>
                    <a:gd name="connsiteX29" fmla="*/ 12838 w 30206"/>
                    <a:gd name="connsiteY29" fmla="*/ 17671 h 45310"/>
                    <a:gd name="connsiteX30" fmla="*/ 16161 w 30206"/>
                    <a:gd name="connsiteY30" fmla="*/ 19181 h 45310"/>
                    <a:gd name="connsiteX31" fmla="*/ 19483 w 30206"/>
                    <a:gd name="connsiteY31" fmla="*/ 17671 h 45310"/>
                    <a:gd name="connsiteX32" fmla="*/ 20994 w 30206"/>
                    <a:gd name="connsiteY32" fmla="*/ 13744 h 45310"/>
                    <a:gd name="connsiteX33" fmla="*/ 19785 w 30206"/>
                    <a:gd name="connsiteY33" fmla="*/ 9817 h 45310"/>
                    <a:gd name="connsiteX34" fmla="*/ 16463 w 30206"/>
                    <a:gd name="connsiteY34" fmla="*/ 8307 h 45310"/>
                    <a:gd name="connsiteX35" fmla="*/ 13140 w 30206"/>
                    <a:gd name="connsiteY35" fmla="*/ 9817 h 45310"/>
                    <a:gd name="connsiteX36" fmla="*/ 11630 w 30206"/>
                    <a:gd name="connsiteY36" fmla="*/ 14046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30206" h="45310">
                      <a:moveTo>
                        <a:pt x="2266" y="32472"/>
                      </a:moveTo>
                      <a:cubicBezTo>
                        <a:pt x="2266" y="30056"/>
                        <a:pt x="2870" y="27941"/>
                        <a:pt x="4380" y="26129"/>
                      </a:cubicBezTo>
                      <a:cubicBezTo>
                        <a:pt x="5588" y="24316"/>
                        <a:pt x="7703" y="23108"/>
                        <a:pt x="10119" y="22202"/>
                      </a:cubicBezTo>
                      <a:cubicBezTo>
                        <a:pt x="8005" y="21296"/>
                        <a:pt x="6494" y="19785"/>
                        <a:pt x="5286" y="18275"/>
                      </a:cubicBezTo>
                      <a:cubicBezTo>
                        <a:pt x="4078" y="16765"/>
                        <a:pt x="3474" y="14952"/>
                        <a:pt x="3474" y="13140"/>
                      </a:cubicBezTo>
                      <a:cubicBezTo>
                        <a:pt x="3474" y="11025"/>
                        <a:pt x="4078" y="9213"/>
                        <a:pt x="4984" y="7703"/>
                      </a:cubicBezTo>
                      <a:cubicBezTo>
                        <a:pt x="6192" y="6192"/>
                        <a:pt x="7703" y="4682"/>
                        <a:pt x="9515" y="3776"/>
                      </a:cubicBezTo>
                      <a:cubicBezTo>
                        <a:pt x="11328" y="2870"/>
                        <a:pt x="13744" y="2266"/>
                        <a:pt x="16161" y="2266"/>
                      </a:cubicBezTo>
                      <a:cubicBezTo>
                        <a:pt x="18577" y="2266"/>
                        <a:pt x="20692" y="2568"/>
                        <a:pt x="22806" y="3474"/>
                      </a:cubicBezTo>
                      <a:cubicBezTo>
                        <a:pt x="24921" y="4380"/>
                        <a:pt x="26431" y="5588"/>
                        <a:pt x="27337" y="7401"/>
                      </a:cubicBezTo>
                      <a:cubicBezTo>
                        <a:pt x="28545" y="8911"/>
                        <a:pt x="28847" y="10723"/>
                        <a:pt x="28847" y="12838"/>
                      </a:cubicBezTo>
                      <a:cubicBezTo>
                        <a:pt x="28847" y="14650"/>
                        <a:pt x="28243" y="16463"/>
                        <a:pt x="27035" y="17973"/>
                      </a:cubicBezTo>
                      <a:cubicBezTo>
                        <a:pt x="25827" y="19483"/>
                        <a:pt x="24316" y="20692"/>
                        <a:pt x="22202" y="21900"/>
                      </a:cubicBezTo>
                      <a:cubicBezTo>
                        <a:pt x="24618" y="22806"/>
                        <a:pt x="26733" y="24014"/>
                        <a:pt x="27941" y="25827"/>
                      </a:cubicBezTo>
                      <a:cubicBezTo>
                        <a:pt x="29452" y="27639"/>
                        <a:pt x="30056" y="29754"/>
                        <a:pt x="30056" y="32170"/>
                      </a:cubicBezTo>
                      <a:cubicBezTo>
                        <a:pt x="30056" y="35493"/>
                        <a:pt x="28847" y="38211"/>
                        <a:pt x="26129" y="40326"/>
                      </a:cubicBezTo>
                      <a:cubicBezTo>
                        <a:pt x="23410" y="42440"/>
                        <a:pt x="20087" y="43649"/>
                        <a:pt x="15859" y="43649"/>
                      </a:cubicBezTo>
                      <a:cubicBezTo>
                        <a:pt x="11630" y="43649"/>
                        <a:pt x="8307" y="42440"/>
                        <a:pt x="5588" y="40326"/>
                      </a:cubicBezTo>
                      <a:cubicBezTo>
                        <a:pt x="3474" y="38514"/>
                        <a:pt x="2266" y="35795"/>
                        <a:pt x="2266" y="32472"/>
                      </a:cubicBezTo>
                      <a:close/>
                      <a:moveTo>
                        <a:pt x="10421" y="31868"/>
                      </a:moveTo>
                      <a:cubicBezTo>
                        <a:pt x="10421" y="33680"/>
                        <a:pt x="11025" y="35191"/>
                        <a:pt x="11932" y="36399"/>
                      </a:cubicBezTo>
                      <a:cubicBezTo>
                        <a:pt x="13140" y="37607"/>
                        <a:pt x="14348" y="38211"/>
                        <a:pt x="16161" y="38211"/>
                      </a:cubicBezTo>
                      <a:cubicBezTo>
                        <a:pt x="17973" y="38211"/>
                        <a:pt x="19181" y="37607"/>
                        <a:pt x="20390" y="36399"/>
                      </a:cubicBezTo>
                      <a:cubicBezTo>
                        <a:pt x="21598" y="35191"/>
                        <a:pt x="21900" y="33680"/>
                        <a:pt x="21900" y="31868"/>
                      </a:cubicBezTo>
                      <a:cubicBezTo>
                        <a:pt x="21900" y="30056"/>
                        <a:pt x="21296" y="28545"/>
                        <a:pt x="20087" y="27639"/>
                      </a:cubicBezTo>
                      <a:cubicBezTo>
                        <a:pt x="18879" y="26431"/>
                        <a:pt x="17671" y="25827"/>
                        <a:pt x="15859" y="25827"/>
                      </a:cubicBezTo>
                      <a:cubicBezTo>
                        <a:pt x="14046" y="25827"/>
                        <a:pt x="12838" y="26431"/>
                        <a:pt x="11630" y="27639"/>
                      </a:cubicBezTo>
                      <a:cubicBezTo>
                        <a:pt x="11025" y="28545"/>
                        <a:pt x="10421" y="30056"/>
                        <a:pt x="10421" y="31868"/>
                      </a:cubicBezTo>
                      <a:close/>
                      <a:moveTo>
                        <a:pt x="11630" y="14046"/>
                      </a:moveTo>
                      <a:cubicBezTo>
                        <a:pt x="11630" y="15556"/>
                        <a:pt x="11932" y="16765"/>
                        <a:pt x="12838" y="17671"/>
                      </a:cubicBezTo>
                      <a:cubicBezTo>
                        <a:pt x="13744" y="18577"/>
                        <a:pt x="14952" y="19181"/>
                        <a:pt x="16161" y="19181"/>
                      </a:cubicBezTo>
                      <a:cubicBezTo>
                        <a:pt x="17369" y="19181"/>
                        <a:pt x="18577" y="18577"/>
                        <a:pt x="19483" y="17671"/>
                      </a:cubicBezTo>
                      <a:cubicBezTo>
                        <a:pt x="20390" y="16765"/>
                        <a:pt x="20994" y="15254"/>
                        <a:pt x="20994" y="13744"/>
                      </a:cubicBezTo>
                      <a:cubicBezTo>
                        <a:pt x="20994" y="12234"/>
                        <a:pt x="20692" y="11025"/>
                        <a:pt x="19785" y="9817"/>
                      </a:cubicBezTo>
                      <a:cubicBezTo>
                        <a:pt x="18879" y="8911"/>
                        <a:pt x="17671" y="8307"/>
                        <a:pt x="16463" y="8307"/>
                      </a:cubicBezTo>
                      <a:cubicBezTo>
                        <a:pt x="14952" y="8307"/>
                        <a:pt x="14046" y="8911"/>
                        <a:pt x="13140" y="9817"/>
                      </a:cubicBezTo>
                      <a:cubicBezTo>
                        <a:pt x="12234" y="11328"/>
                        <a:pt x="11630" y="12536"/>
                        <a:pt x="11630" y="1404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1" name="任意多边形: 形状 40">
                  <a:extLst>
                    <a:ext uri="{FF2B5EF4-FFF2-40B4-BE49-F238E27FC236}">
                      <a16:creationId xmlns:a16="http://schemas.microsoft.com/office/drawing/2014/main" id="{686D93F5-FECF-41B6-AAB9-A791B02F0AB1}"/>
                    </a:ext>
                  </a:extLst>
                </p:cNvPr>
                <p:cNvSpPr/>
                <p:nvPr/>
              </p:nvSpPr>
              <p:spPr>
                <a:xfrm>
                  <a:off x="2619598" y="3914345"/>
                  <a:ext cx="79567" cy="119349"/>
                </a:xfrm>
                <a:custGeom>
                  <a:avLst/>
                  <a:gdLst>
                    <a:gd name="connsiteX0" fmla="*/ 4682 w 30206"/>
                    <a:gd name="connsiteY0" fmla="*/ 35493 h 45310"/>
                    <a:gd name="connsiteX1" fmla="*/ 12234 w 30206"/>
                    <a:gd name="connsiteY1" fmla="*/ 37607 h 45310"/>
                    <a:gd name="connsiteX2" fmla="*/ 22202 w 30206"/>
                    <a:gd name="connsiteY2" fmla="*/ 24921 h 45310"/>
                    <a:gd name="connsiteX3" fmla="*/ 21900 w 30206"/>
                    <a:gd name="connsiteY3" fmla="*/ 24921 h 45310"/>
                    <a:gd name="connsiteX4" fmla="*/ 13744 w 30206"/>
                    <a:gd name="connsiteY4" fmla="*/ 28847 h 45310"/>
                    <a:gd name="connsiteX5" fmla="*/ 5588 w 30206"/>
                    <a:gd name="connsiteY5" fmla="*/ 25223 h 45310"/>
                    <a:gd name="connsiteX6" fmla="*/ 2266 w 30206"/>
                    <a:gd name="connsiteY6" fmla="*/ 16463 h 45310"/>
                    <a:gd name="connsiteX7" fmla="*/ 6192 w 30206"/>
                    <a:gd name="connsiteY7" fmla="*/ 6192 h 45310"/>
                    <a:gd name="connsiteX8" fmla="*/ 16161 w 30206"/>
                    <a:gd name="connsiteY8" fmla="*/ 2266 h 45310"/>
                    <a:gd name="connsiteX9" fmla="*/ 26431 w 30206"/>
                    <a:gd name="connsiteY9" fmla="*/ 7099 h 45310"/>
                    <a:gd name="connsiteX10" fmla="*/ 30056 w 30206"/>
                    <a:gd name="connsiteY10" fmla="*/ 20994 h 45310"/>
                    <a:gd name="connsiteX11" fmla="*/ 25525 w 30206"/>
                    <a:gd name="connsiteY11" fmla="*/ 37607 h 45310"/>
                    <a:gd name="connsiteX12" fmla="*/ 12838 w 30206"/>
                    <a:gd name="connsiteY12" fmla="*/ 43649 h 45310"/>
                    <a:gd name="connsiteX13" fmla="*/ 4682 w 30206"/>
                    <a:gd name="connsiteY13" fmla="*/ 42138 h 45310"/>
                    <a:gd name="connsiteX14" fmla="*/ 4682 w 30206"/>
                    <a:gd name="connsiteY14" fmla="*/ 35493 h 45310"/>
                    <a:gd name="connsiteX15" fmla="*/ 10723 w 30206"/>
                    <a:gd name="connsiteY15" fmla="*/ 15859 h 45310"/>
                    <a:gd name="connsiteX16" fmla="*/ 12234 w 30206"/>
                    <a:gd name="connsiteY16" fmla="*/ 20994 h 45310"/>
                    <a:gd name="connsiteX17" fmla="*/ 16463 w 30206"/>
                    <a:gd name="connsiteY17" fmla="*/ 22806 h 45310"/>
                    <a:gd name="connsiteX18" fmla="*/ 20390 w 30206"/>
                    <a:gd name="connsiteY18" fmla="*/ 20994 h 45310"/>
                    <a:gd name="connsiteX19" fmla="*/ 21900 w 30206"/>
                    <a:gd name="connsiteY19" fmla="*/ 16765 h 45310"/>
                    <a:gd name="connsiteX20" fmla="*/ 20390 w 30206"/>
                    <a:gd name="connsiteY20" fmla="*/ 11328 h 45310"/>
                    <a:gd name="connsiteX21" fmla="*/ 16161 w 30206"/>
                    <a:gd name="connsiteY21" fmla="*/ 8911 h 45310"/>
                    <a:gd name="connsiteX22" fmla="*/ 12234 w 30206"/>
                    <a:gd name="connsiteY22" fmla="*/ 11025 h 45310"/>
                    <a:gd name="connsiteX23" fmla="*/ 10723 w 30206"/>
                    <a:gd name="connsiteY23" fmla="*/ 15859 h 45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0206" h="45310">
                      <a:moveTo>
                        <a:pt x="4682" y="35493"/>
                      </a:moveTo>
                      <a:cubicBezTo>
                        <a:pt x="6797" y="37003"/>
                        <a:pt x="9213" y="37607"/>
                        <a:pt x="12234" y="37607"/>
                      </a:cubicBezTo>
                      <a:cubicBezTo>
                        <a:pt x="18577" y="37607"/>
                        <a:pt x="21900" y="33378"/>
                        <a:pt x="22202" y="24921"/>
                      </a:cubicBezTo>
                      <a:lnTo>
                        <a:pt x="21900" y="24921"/>
                      </a:lnTo>
                      <a:cubicBezTo>
                        <a:pt x="20087" y="27639"/>
                        <a:pt x="17369" y="28847"/>
                        <a:pt x="13744" y="28847"/>
                      </a:cubicBezTo>
                      <a:cubicBezTo>
                        <a:pt x="10421" y="28847"/>
                        <a:pt x="7703" y="27639"/>
                        <a:pt x="5588" y="25223"/>
                      </a:cubicBezTo>
                      <a:cubicBezTo>
                        <a:pt x="3474" y="22806"/>
                        <a:pt x="2266" y="20087"/>
                        <a:pt x="2266" y="16463"/>
                      </a:cubicBezTo>
                      <a:cubicBezTo>
                        <a:pt x="2266" y="12234"/>
                        <a:pt x="3474" y="8911"/>
                        <a:pt x="6192" y="6192"/>
                      </a:cubicBezTo>
                      <a:cubicBezTo>
                        <a:pt x="8911" y="3474"/>
                        <a:pt x="12234" y="2266"/>
                        <a:pt x="16161" y="2266"/>
                      </a:cubicBezTo>
                      <a:cubicBezTo>
                        <a:pt x="20390" y="2266"/>
                        <a:pt x="24014" y="3776"/>
                        <a:pt x="26431" y="7099"/>
                      </a:cubicBezTo>
                      <a:cubicBezTo>
                        <a:pt x="28847" y="10421"/>
                        <a:pt x="30056" y="14952"/>
                        <a:pt x="30056" y="20994"/>
                      </a:cubicBezTo>
                      <a:cubicBezTo>
                        <a:pt x="30056" y="27941"/>
                        <a:pt x="28545" y="33378"/>
                        <a:pt x="25525" y="37607"/>
                      </a:cubicBezTo>
                      <a:cubicBezTo>
                        <a:pt x="22504" y="41534"/>
                        <a:pt x="18275" y="43649"/>
                        <a:pt x="12838" y="43649"/>
                      </a:cubicBezTo>
                      <a:cubicBezTo>
                        <a:pt x="9817" y="43649"/>
                        <a:pt x="6797" y="43045"/>
                        <a:pt x="4682" y="42138"/>
                      </a:cubicBezTo>
                      <a:lnTo>
                        <a:pt x="4682" y="35493"/>
                      </a:lnTo>
                      <a:close/>
                      <a:moveTo>
                        <a:pt x="10723" y="15859"/>
                      </a:moveTo>
                      <a:cubicBezTo>
                        <a:pt x="10723" y="17973"/>
                        <a:pt x="11328" y="19785"/>
                        <a:pt x="12234" y="20994"/>
                      </a:cubicBezTo>
                      <a:cubicBezTo>
                        <a:pt x="13140" y="22202"/>
                        <a:pt x="14650" y="22806"/>
                        <a:pt x="16463" y="22806"/>
                      </a:cubicBezTo>
                      <a:cubicBezTo>
                        <a:pt x="17973" y="22806"/>
                        <a:pt x="19483" y="22202"/>
                        <a:pt x="20390" y="20994"/>
                      </a:cubicBezTo>
                      <a:cubicBezTo>
                        <a:pt x="21296" y="19785"/>
                        <a:pt x="21900" y="18275"/>
                        <a:pt x="21900" y="16765"/>
                      </a:cubicBezTo>
                      <a:cubicBezTo>
                        <a:pt x="21900" y="14650"/>
                        <a:pt x="21296" y="12838"/>
                        <a:pt x="20390" y="11328"/>
                      </a:cubicBezTo>
                      <a:cubicBezTo>
                        <a:pt x="19483" y="9817"/>
                        <a:pt x="17973" y="8911"/>
                        <a:pt x="16161" y="8911"/>
                      </a:cubicBezTo>
                      <a:cubicBezTo>
                        <a:pt x="14348" y="8911"/>
                        <a:pt x="13140" y="9515"/>
                        <a:pt x="12234" y="11025"/>
                      </a:cubicBezTo>
                      <a:cubicBezTo>
                        <a:pt x="11025" y="12234"/>
                        <a:pt x="10723" y="14046"/>
                        <a:pt x="10723" y="1585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42" name="任意多边形: 形状 41">
                  <a:extLst>
                    <a:ext uri="{FF2B5EF4-FFF2-40B4-BE49-F238E27FC236}">
                      <a16:creationId xmlns:a16="http://schemas.microsoft.com/office/drawing/2014/main" id="{9D49387D-0D6A-4A83-B4A8-4EAA5FD1D483}"/>
                    </a:ext>
                  </a:extLst>
                </p:cNvPr>
                <p:cNvSpPr/>
                <p:nvPr/>
              </p:nvSpPr>
              <p:spPr>
                <a:xfrm>
                  <a:off x="2711895" y="3916731"/>
                  <a:ext cx="79567" cy="111391"/>
                </a:xfrm>
                <a:custGeom>
                  <a:avLst/>
                  <a:gdLst>
                    <a:gd name="connsiteX0" fmla="*/ 30358 w 30206"/>
                    <a:gd name="connsiteY0" fmla="*/ 7401 h 42289"/>
                    <a:gd name="connsiteX1" fmla="*/ 23108 w 30206"/>
                    <a:gd name="connsiteY1" fmla="*/ 21296 h 42289"/>
                    <a:gd name="connsiteX2" fmla="*/ 19181 w 30206"/>
                    <a:gd name="connsiteY2" fmla="*/ 31566 h 42289"/>
                    <a:gd name="connsiteX3" fmla="*/ 16765 w 30206"/>
                    <a:gd name="connsiteY3" fmla="*/ 42138 h 42289"/>
                    <a:gd name="connsiteX4" fmla="*/ 7703 w 30206"/>
                    <a:gd name="connsiteY4" fmla="*/ 42138 h 42289"/>
                    <a:gd name="connsiteX5" fmla="*/ 12234 w 30206"/>
                    <a:gd name="connsiteY5" fmla="*/ 26431 h 42289"/>
                    <a:gd name="connsiteX6" fmla="*/ 21296 w 30206"/>
                    <a:gd name="connsiteY6" fmla="*/ 9213 h 42289"/>
                    <a:gd name="connsiteX7" fmla="*/ 2266 w 30206"/>
                    <a:gd name="connsiteY7" fmla="*/ 9213 h 42289"/>
                    <a:gd name="connsiteX8" fmla="*/ 2266 w 30206"/>
                    <a:gd name="connsiteY8" fmla="*/ 2266 h 42289"/>
                    <a:gd name="connsiteX9" fmla="*/ 30056 w 30206"/>
                    <a:gd name="connsiteY9" fmla="*/ 2266 h 42289"/>
                    <a:gd name="connsiteX10" fmla="*/ 30056 w 30206"/>
                    <a:gd name="connsiteY10" fmla="*/ 7401 h 42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06" h="42289">
                      <a:moveTo>
                        <a:pt x="30358" y="7401"/>
                      </a:moveTo>
                      <a:cubicBezTo>
                        <a:pt x="27035" y="13140"/>
                        <a:pt x="24618" y="17973"/>
                        <a:pt x="23108" y="21296"/>
                      </a:cubicBezTo>
                      <a:cubicBezTo>
                        <a:pt x="21598" y="24921"/>
                        <a:pt x="20087" y="28243"/>
                        <a:pt x="19181" y="31566"/>
                      </a:cubicBezTo>
                      <a:cubicBezTo>
                        <a:pt x="18275" y="34889"/>
                        <a:pt x="17369" y="38514"/>
                        <a:pt x="16765" y="42138"/>
                      </a:cubicBezTo>
                      <a:lnTo>
                        <a:pt x="7703" y="42138"/>
                      </a:lnTo>
                      <a:cubicBezTo>
                        <a:pt x="8609" y="37003"/>
                        <a:pt x="10119" y="31566"/>
                        <a:pt x="12234" y="26431"/>
                      </a:cubicBezTo>
                      <a:cubicBezTo>
                        <a:pt x="14348" y="20994"/>
                        <a:pt x="17369" y="15254"/>
                        <a:pt x="21296" y="9213"/>
                      </a:cubicBezTo>
                      <a:lnTo>
                        <a:pt x="2266" y="9213"/>
                      </a:lnTo>
                      <a:lnTo>
                        <a:pt x="2266" y="2266"/>
                      </a:lnTo>
                      <a:lnTo>
                        <a:pt x="30056" y="2266"/>
                      </a:lnTo>
                      <a:lnTo>
                        <a:pt x="30056" y="740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</p:grpSp>
        <p:sp>
          <p:nvSpPr>
            <p:cNvPr id="6" name="任意多边形: 形状 5">
              <a:extLst>
                <a:ext uri="{FF2B5EF4-FFF2-40B4-BE49-F238E27FC236}">
                  <a16:creationId xmlns:a16="http://schemas.microsoft.com/office/drawing/2014/main" id="{5BCDF223-6892-4C20-91F6-06B6D54B3BF9}"/>
                </a:ext>
              </a:extLst>
            </p:cNvPr>
            <p:cNvSpPr/>
            <p:nvPr/>
          </p:nvSpPr>
          <p:spPr>
            <a:xfrm>
              <a:off x="5423009" y="1819658"/>
              <a:ext cx="1376491" cy="1376488"/>
            </a:xfrm>
            <a:custGeom>
              <a:avLst/>
              <a:gdLst>
                <a:gd name="connsiteX0" fmla="*/ 519976 w 522576"/>
                <a:gd name="connsiteY0" fmla="*/ 261708 h 522576"/>
                <a:gd name="connsiteX1" fmla="*/ 261708 w 522576"/>
                <a:gd name="connsiteY1" fmla="*/ 519976 h 522576"/>
                <a:gd name="connsiteX2" fmla="*/ 3441 w 522576"/>
                <a:gd name="connsiteY2" fmla="*/ 261708 h 522576"/>
                <a:gd name="connsiteX3" fmla="*/ 261708 w 522576"/>
                <a:gd name="connsiteY3" fmla="*/ 3441 h 522576"/>
                <a:gd name="connsiteX4" fmla="*/ 519976 w 522576"/>
                <a:gd name="connsiteY4" fmla="*/ 261708 h 52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576" h="522576">
                  <a:moveTo>
                    <a:pt x="519976" y="261708"/>
                  </a:moveTo>
                  <a:cubicBezTo>
                    <a:pt x="519976" y="404345"/>
                    <a:pt x="404346" y="519976"/>
                    <a:pt x="261708" y="519976"/>
                  </a:cubicBezTo>
                  <a:cubicBezTo>
                    <a:pt x="119071" y="519976"/>
                    <a:pt x="3441" y="404345"/>
                    <a:pt x="3441" y="261708"/>
                  </a:cubicBezTo>
                  <a:cubicBezTo>
                    <a:pt x="3441" y="119071"/>
                    <a:pt x="119071" y="3441"/>
                    <a:pt x="261708" y="3441"/>
                  </a:cubicBezTo>
                  <a:cubicBezTo>
                    <a:pt x="404346" y="3441"/>
                    <a:pt x="519976" y="119071"/>
                    <a:pt x="519976" y="261708"/>
                  </a:cubicBezTo>
                  <a:close/>
                </a:path>
              </a:pathLst>
            </a:custGeom>
            <a:noFill/>
            <a:ln w="14466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519A4C8D-AA80-4300-92C3-1440A66DB132}"/>
                </a:ext>
              </a:extLst>
            </p:cNvPr>
            <p:cNvSpPr/>
            <p:nvPr/>
          </p:nvSpPr>
          <p:spPr>
            <a:xfrm>
              <a:off x="5149167" y="1559399"/>
              <a:ext cx="1893667" cy="1893667"/>
            </a:xfrm>
            <a:custGeom>
              <a:avLst/>
              <a:gdLst>
                <a:gd name="connsiteX0" fmla="*/ 718162 w 718920"/>
                <a:gd name="connsiteY0" fmla="*/ 360514 h 718919"/>
                <a:gd name="connsiteX1" fmla="*/ 360514 w 718920"/>
                <a:gd name="connsiteY1" fmla="*/ 718162 h 718919"/>
                <a:gd name="connsiteX2" fmla="*/ 2866 w 718920"/>
                <a:gd name="connsiteY2" fmla="*/ 360514 h 718919"/>
                <a:gd name="connsiteX3" fmla="*/ 360514 w 718920"/>
                <a:gd name="connsiteY3" fmla="*/ 2866 h 718919"/>
                <a:gd name="connsiteX4" fmla="*/ 718162 w 718920"/>
                <a:gd name="connsiteY4" fmla="*/ 360514 h 71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20" h="718919">
                  <a:moveTo>
                    <a:pt x="718162" y="360514"/>
                  </a:moveTo>
                  <a:cubicBezTo>
                    <a:pt x="718162" y="558037"/>
                    <a:pt x="558038" y="718162"/>
                    <a:pt x="360514" y="718162"/>
                  </a:cubicBezTo>
                  <a:cubicBezTo>
                    <a:pt x="162991" y="718162"/>
                    <a:pt x="2866" y="558037"/>
                    <a:pt x="2866" y="360514"/>
                  </a:cubicBezTo>
                  <a:cubicBezTo>
                    <a:pt x="2866" y="162991"/>
                    <a:pt x="162991" y="2866"/>
                    <a:pt x="360514" y="2866"/>
                  </a:cubicBezTo>
                  <a:cubicBezTo>
                    <a:pt x="558038" y="2866"/>
                    <a:pt x="718162" y="162991"/>
                    <a:pt x="718162" y="360514"/>
                  </a:cubicBezTo>
                  <a:close/>
                </a:path>
              </a:pathLst>
            </a:custGeom>
            <a:noFill/>
            <a:ln w="28575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latin typeface="Source Han Sans"/>
                <a:cs typeface="+mn-ea"/>
                <a:sym typeface="Source Han Sans"/>
              </a:endParaRPr>
            </a:p>
          </p:txBody>
        </p: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8A5FFBAF-D551-405F-8C5B-568CA893589C}"/>
                </a:ext>
              </a:extLst>
            </p:cNvPr>
            <p:cNvGrpSpPr/>
            <p:nvPr/>
          </p:nvGrpSpPr>
          <p:grpSpPr>
            <a:xfrm>
              <a:off x="5255834" y="1647708"/>
              <a:ext cx="1685203" cy="671534"/>
              <a:chOff x="1762675" y="2570476"/>
              <a:chExt cx="1685203" cy="671534"/>
            </a:xfrm>
            <a:solidFill>
              <a:schemeClr val="accent1"/>
            </a:solidFill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5E45329F-EFC9-45CB-8F0F-C38108D3D896}"/>
                  </a:ext>
                </a:extLst>
              </p:cNvPr>
              <p:cNvSpPr/>
              <p:nvPr/>
            </p:nvSpPr>
            <p:spPr>
              <a:xfrm>
                <a:off x="1762675" y="3130619"/>
                <a:ext cx="119349" cy="111391"/>
              </a:xfrm>
              <a:custGeom>
                <a:avLst/>
                <a:gdLst>
                  <a:gd name="connsiteX0" fmla="*/ 14650 w 45310"/>
                  <a:gd name="connsiteY0" fmla="*/ 3776 h 42289"/>
                  <a:gd name="connsiteX1" fmla="*/ 32170 w 45310"/>
                  <a:gd name="connsiteY1" fmla="*/ 28545 h 42289"/>
                  <a:gd name="connsiteX2" fmla="*/ 37909 w 45310"/>
                  <a:gd name="connsiteY2" fmla="*/ 12234 h 42289"/>
                  <a:gd name="connsiteX3" fmla="*/ 43649 w 45310"/>
                  <a:gd name="connsiteY3" fmla="*/ 14348 h 42289"/>
                  <a:gd name="connsiteX4" fmla="*/ 34587 w 45310"/>
                  <a:gd name="connsiteY4" fmla="*/ 40024 h 42289"/>
                  <a:gd name="connsiteX5" fmla="*/ 30660 w 45310"/>
                  <a:gd name="connsiteY5" fmla="*/ 38514 h 42289"/>
                  <a:gd name="connsiteX6" fmla="*/ 13442 w 45310"/>
                  <a:gd name="connsiteY6" fmla="*/ 13442 h 42289"/>
                  <a:gd name="connsiteX7" fmla="*/ 8005 w 45310"/>
                  <a:gd name="connsiteY7" fmla="*/ 28847 h 42289"/>
                  <a:gd name="connsiteX8" fmla="*/ 2266 w 45310"/>
                  <a:gd name="connsiteY8" fmla="*/ 26733 h 42289"/>
                  <a:gd name="connsiteX9" fmla="*/ 11025 w 45310"/>
                  <a:gd name="connsiteY9" fmla="*/ 2266 h 42289"/>
                  <a:gd name="connsiteX10" fmla="*/ 14650 w 45310"/>
                  <a:gd name="connsiteY10" fmla="*/ 3776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310" h="42289">
                    <a:moveTo>
                      <a:pt x="14650" y="3776"/>
                    </a:moveTo>
                    <a:lnTo>
                      <a:pt x="32170" y="28545"/>
                    </a:lnTo>
                    <a:lnTo>
                      <a:pt x="37909" y="12234"/>
                    </a:lnTo>
                    <a:lnTo>
                      <a:pt x="43649" y="14348"/>
                    </a:lnTo>
                    <a:lnTo>
                      <a:pt x="34587" y="40024"/>
                    </a:lnTo>
                    <a:lnTo>
                      <a:pt x="30660" y="38514"/>
                    </a:lnTo>
                    <a:lnTo>
                      <a:pt x="13442" y="13442"/>
                    </a:lnTo>
                    <a:lnTo>
                      <a:pt x="8005" y="28847"/>
                    </a:lnTo>
                    <a:lnTo>
                      <a:pt x="2266" y="26733"/>
                    </a:lnTo>
                    <a:lnTo>
                      <a:pt x="11025" y="2266"/>
                    </a:lnTo>
                    <a:lnTo>
                      <a:pt x="14650" y="37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0002962-79B5-49FB-AB1F-24014E17B437}"/>
                  </a:ext>
                </a:extLst>
              </p:cNvPr>
              <p:cNvSpPr/>
              <p:nvPr/>
            </p:nvSpPr>
            <p:spPr>
              <a:xfrm>
                <a:off x="1792908" y="3042302"/>
                <a:ext cx="127306" cy="119349"/>
              </a:xfrm>
              <a:custGeom>
                <a:avLst/>
                <a:gdLst>
                  <a:gd name="connsiteX0" fmla="*/ 46367 w 48330"/>
                  <a:gd name="connsiteY0" fmla="*/ 17369 h 45310"/>
                  <a:gd name="connsiteX1" fmla="*/ 43347 w 48330"/>
                  <a:gd name="connsiteY1" fmla="*/ 24014 h 45310"/>
                  <a:gd name="connsiteX2" fmla="*/ 30358 w 48330"/>
                  <a:gd name="connsiteY2" fmla="*/ 17671 h 45310"/>
                  <a:gd name="connsiteX3" fmla="*/ 24014 w 48330"/>
                  <a:gd name="connsiteY3" fmla="*/ 30660 h 45310"/>
                  <a:gd name="connsiteX4" fmla="*/ 37003 w 48330"/>
                  <a:gd name="connsiteY4" fmla="*/ 37003 h 45310"/>
                  <a:gd name="connsiteX5" fmla="*/ 33983 w 48330"/>
                  <a:gd name="connsiteY5" fmla="*/ 43649 h 45310"/>
                  <a:gd name="connsiteX6" fmla="*/ 2266 w 48330"/>
                  <a:gd name="connsiteY6" fmla="*/ 28545 h 45310"/>
                  <a:gd name="connsiteX7" fmla="*/ 5286 w 48330"/>
                  <a:gd name="connsiteY7" fmla="*/ 21900 h 45310"/>
                  <a:gd name="connsiteX8" fmla="*/ 17973 w 48330"/>
                  <a:gd name="connsiteY8" fmla="*/ 27941 h 45310"/>
                  <a:gd name="connsiteX9" fmla="*/ 24316 w 48330"/>
                  <a:gd name="connsiteY9" fmla="*/ 14952 h 45310"/>
                  <a:gd name="connsiteX10" fmla="*/ 11630 w 48330"/>
                  <a:gd name="connsiteY10" fmla="*/ 8911 h 45310"/>
                  <a:gd name="connsiteX11" fmla="*/ 14650 w 48330"/>
                  <a:gd name="connsiteY11" fmla="*/ 2266 h 45310"/>
                  <a:gd name="connsiteX12" fmla="*/ 46367 w 48330"/>
                  <a:gd name="connsiteY12" fmla="*/ 1736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30" h="45310">
                    <a:moveTo>
                      <a:pt x="46367" y="17369"/>
                    </a:moveTo>
                    <a:lnTo>
                      <a:pt x="43347" y="24014"/>
                    </a:lnTo>
                    <a:lnTo>
                      <a:pt x="30358" y="17671"/>
                    </a:lnTo>
                    <a:lnTo>
                      <a:pt x="24014" y="30660"/>
                    </a:lnTo>
                    <a:lnTo>
                      <a:pt x="37003" y="37003"/>
                    </a:lnTo>
                    <a:lnTo>
                      <a:pt x="33983" y="43649"/>
                    </a:lnTo>
                    <a:lnTo>
                      <a:pt x="2266" y="28545"/>
                    </a:lnTo>
                    <a:lnTo>
                      <a:pt x="5286" y="21900"/>
                    </a:lnTo>
                    <a:lnTo>
                      <a:pt x="17973" y="27941"/>
                    </a:lnTo>
                    <a:lnTo>
                      <a:pt x="24316" y="14952"/>
                    </a:lnTo>
                    <a:lnTo>
                      <a:pt x="11630" y="8911"/>
                    </a:lnTo>
                    <a:lnTo>
                      <a:pt x="14650" y="2266"/>
                    </a:lnTo>
                    <a:lnTo>
                      <a:pt x="46367" y="173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1336B379-4A4C-4398-88E1-65B30AC74DF7}"/>
                  </a:ext>
                </a:extLst>
              </p:cNvPr>
              <p:cNvSpPr/>
              <p:nvPr/>
            </p:nvSpPr>
            <p:spPr>
              <a:xfrm>
                <a:off x="1839852" y="2974670"/>
                <a:ext cx="111391" cy="95479"/>
              </a:xfrm>
              <a:custGeom>
                <a:avLst/>
                <a:gdLst>
                  <a:gd name="connsiteX0" fmla="*/ 42743 w 42289"/>
                  <a:gd name="connsiteY0" fmla="*/ 19785 h 36248"/>
                  <a:gd name="connsiteX1" fmla="*/ 32170 w 42289"/>
                  <a:gd name="connsiteY1" fmla="*/ 37003 h 36248"/>
                  <a:gd name="connsiteX2" fmla="*/ 2266 w 42289"/>
                  <a:gd name="connsiteY2" fmla="*/ 18879 h 36248"/>
                  <a:gd name="connsiteX3" fmla="*/ 12234 w 42289"/>
                  <a:gd name="connsiteY3" fmla="*/ 2266 h 36248"/>
                  <a:gd name="connsiteX4" fmla="*/ 17369 w 42289"/>
                  <a:gd name="connsiteY4" fmla="*/ 5286 h 36248"/>
                  <a:gd name="connsiteX5" fmla="*/ 11025 w 42289"/>
                  <a:gd name="connsiteY5" fmla="*/ 15556 h 36248"/>
                  <a:gd name="connsiteX6" fmla="*/ 17973 w 42289"/>
                  <a:gd name="connsiteY6" fmla="*/ 19785 h 36248"/>
                  <a:gd name="connsiteX7" fmla="*/ 23712 w 42289"/>
                  <a:gd name="connsiteY7" fmla="*/ 10119 h 36248"/>
                  <a:gd name="connsiteX8" fmla="*/ 28847 w 42289"/>
                  <a:gd name="connsiteY8" fmla="*/ 13140 h 36248"/>
                  <a:gd name="connsiteX9" fmla="*/ 23108 w 42289"/>
                  <a:gd name="connsiteY9" fmla="*/ 22806 h 36248"/>
                  <a:gd name="connsiteX10" fmla="*/ 30358 w 42289"/>
                  <a:gd name="connsiteY10" fmla="*/ 27337 h 36248"/>
                  <a:gd name="connsiteX11" fmla="*/ 37003 w 42289"/>
                  <a:gd name="connsiteY11" fmla="*/ 16161 h 36248"/>
                  <a:gd name="connsiteX12" fmla="*/ 42743 w 42289"/>
                  <a:gd name="connsiteY12" fmla="*/ 19785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6248">
                    <a:moveTo>
                      <a:pt x="42743" y="19785"/>
                    </a:moveTo>
                    <a:lnTo>
                      <a:pt x="32170" y="37003"/>
                    </a:lnTo>
                    <a:lnTo>
                      <a:pt x="2266" y="18879"/>
                    </a:lnTo>
                    <a:lnTo>
                      <a:pt x="12234" y="2266"/>
                    </a:lnTo>
                    <a:lnTo>
                      <a:pt x="17369" y="5286"/>
                    </a:lnTo>
                    <a:lnTo>
                      <a:pt x="11025" y="15556"/>
                    </a:lnTo>
                    <a:lnTo>
                      <a:pt x="17973" y="19785"/>
                    </a:lnTo>
                    <a:lnTo>
                      <a:pt x="23712" y="10119"/>
                    </a:lnTo>
                    <a:lnTo>
                      <a:pt x="28847" y="13140"/>
                    </a:lnTo>
                    <a:lnTo>
                      <a:pt x="23108" y="22806"/>
                    </a:lnTo>
                    <a:lnTo>
                      <a:pt x="30358" y="27337"/>
                    </a:lnTo>
                    <a:lnTo>
                      <a:pt x="37003" y="16161"/>
                    </a:lnTo>
                    <a:lnTo>
                      <a:pt x="42743" y="197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7B9CE8DB-5EB7-4ED4-B574-3AD9BDBB78B1}"/>
                  </a:ext>
                </a:extLst>
              </p:cNvPr>
              <p:cNvSpPr/>
              <p:nvPr/>
            </p:nvSpPr>
            <p:spPr>
              <a:xfrm>
                <a:off x="1890773" y="2923749"/>
                <a:ext cx="87521" cy="95479"/>
              </a:xfrm>
              <a:custGeom>
                <a:avLst/>
                <a:gdLst>
                  <a:gd name="connsiteX0" fmla="*/ 23712 w 33227"/>
                  <a:gd name="connsiteY0" fmla="*/ 14952 h 36248"/>
                  <a:gd name="connsiteX1" fmla="*/ 30660 w 33227"/>
                  <a:gd name="connsiteY1" fmla="*/ 23712 h 36248"/>
                  <a:gd name="connsiteX2" fmla="*/ 28545 w 33227"/>
                  <a:gd name="connsiteY2" fmla="*/ 33076 h 36248"/>
                  <a:gd name="connsiteX3" fmla="*/ 24921 w 33227"/>
                  <a:gd name="connsiteY3" fmla="*/ 36399 h 36248"/>
                  <a:gd name="connsiteX4" fmla="*/ 19181 w 33227"/>
                  <a:gd name="connsiteY4" fmla="*/ 32170 h 36248"/>
                  <a:gd name="connsiteX5" fmla="*/ 22806 w 33227"/>
                  <a:gd name="connsiteY5" fmla="*/ 29452 h 36248"/>
                  <a:gd name="connsiteX6" fmla="*/ 19181 w 33227"/>
                  <a:gd name="connsiteY6" fmla="*/ 20390 h 36248"/>
                  <a:gd name="connsiteX7" fmla="*/ 2266 w 33227"/>
                  <a:gd name="connsiteY7" fmla="*/ 8307 h 36248"/>
                  <a:gd name="connsiteX8" fmla="*/ 6494 w 33227"/>
                  <a:gd name="connsiteY8" fmla="*/ 2266 h 36248"/>
                  <a:gd name="connsiteX9" fmla="*/ 23712 w 33227"/>
                  <a:gd name="connsiteY9" fmla="*/ 14952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227" h="36248">
                    <a:moveTo>
                      <a:pt x="23712" y="14952"/>
                    </a:moveTo>
                    <a:cubicBezTo>
                      <a:pt x="27337" y="17671"/>
                      <a:pt x="29754" y="20692"/>
                      <a:pt x="30660" y="23712"/>
                    </a:cubicBezTo>
                    <a:cubicBezTo>
                      <a:pt x="31566" y="26733"/>
                      <a:pt x="30660" y="30056"/>
                      <a:pt x="28545" y="33076"/>
                    </a:cubicBezTo>
                    <a:cubicBezTo>
                      <a:pt x="27639" y="34587"/>
                      <a:pt x="26431" y="35493"/>
                      <a:pt x="24921" y="36399"/>
                    </a:cubicBezTo>
                    <a:lnTo>
                      <a:pt x="19181" y="32170"/>
                    </a:lnTo>
                    <a:cubicBezTo>
                      <a:pt x="20692" y="31566"/>
                      <a:pt x="21900" y="30962"/>
                      <a:pt x="22806" y="29452"/>
                    </a:cubicBezTo>
                    <a:cubicBezTo>
                      <a:pt x="24921" y="26733"/>
                      <a:pt x="23712" y="23712"/>
                      <a:pt x="19181" y="20390"/>
                    </a:cubicBezTo>
                    <a:lnTo>
                      <a:pt x="2266" y="8307"/>
                    </a:lnTo>
                    <a:lnTo>
                      <a:pt x="6494" y="2266"/>
                    </a:lnTo>
                    <a:lnTo>
                      <a:pt x="23712" y="149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E53A34FA-40D2-4DB1-9930-ABF878901C68}"/>
                  </a:ext>
                </a:extLst>
              </p:cNvPr>
              <p:cNvSpPr/>
              <p:nvPr/>
            </p:nvSpPr>
            <p:spPr>
              <a:xfrm>
                <a:off x="1916237" y="2890331"/>
                <a:ext cx="95479" cy="79567"/>
              </a:xfrm>
              <a:custGeom>
                <a:avLst/>
                <a:gdLst>
                  <a:gd name="connsiteX0" fmla="*/ 6797 w 36248"/>
                  <a:gd name="connsiteY0" fmla="*/ 2266 h 30206"/>
                  <a:gd name="connsiteX1" fmla="*/ 33983 w 36248"/>
                  <a:gd name="connsiteY1" fmla="*/ 24316 h 30206"/>
                  <a:gd name="connsiteX2" fmla="*/ 29452 w 36248"/>
                  <a:gd name="connsiteY2" fmla="*/ 30056 h 30206"/>
                  <a:gd name="connsiteX3" fmla="*/ 2266 w 36248"/>
                  <a:gd name="connsiteY3" fmla="*/ 8005 h 30206"/>
                  <a:gd name="connsiteX4" fmla="*/ 6797 w 36248"/>
                  <a:gd name="connsiteY4" fmla="*/ 2266 h 3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30206">
                    <a:moveTo>
                      <a:pt x="6797" y="2266"/>
                    </a:moveTo>
                    <a:lnTo>
                      <a:pt x="33983" y="24316"/>
                    </a:lnTo>
                    <a:lnTo>
                      <a:pt x="29452" y="30056"/>
                    </a:lnTo>
                    <a:lnTo>
                      <a:pt x="2266" y="8005"/>
                    </a:lnTo>
                    <a:lnTo>
                      <a:pt x="6797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1108D9B4-673A-41E6-8367-AF7132B0BAE7}"/>
                  </a:ext>
                </a:extLst>
              </p:cNvPr>
              <p:cNvSpPr/>
              <p:nvPr/>
            </p:nvSpPr>
            <p:spPr>
              <a:xfrm>
                <a:off x="1960792" y="2836227"/>
                <a:ext cx="111391" cy="111391"/>
              </a:xfrm>
              <a:custGeom>
                <a:avLst/>
                <a:gdLst>
                  <a:gd name="connsiteX0" fmla="*/ 42138 w 42289"/>
                  <a:gd name="connsiteY0" fmla="*/ 17671 h 42289"/>
                  <a:gd name="connsiteX1" fmla="*/ 36701 w 42289"/>
                  <a:gd name="connsiteY1" fmla="*/ 23410 h 42289"/>
                  <a:gd name="connsiteX2" fmla="*/ 29149 w 42289"/>
                  <a:gd name="connsiteY2" fmla="*/ 19785 h 42289"/>
                  <a:gd name="connsiteX3" fmla="*/ 20692 w 42289"/>
                  <a:gd name="connsiteY3" fmla="*/ 28847 h 42289"/>
                  <a:gd name="connsiteX4" fmla="*/ 24921 w 42289"/>
                  <a:gd name="connsiteY4" fmla="*/ 36097 h 42289"/>
                  <a:gd name="connsiteX5" fmla="*/ 19181 w 42289"/>
                  <a:gd name="connsiteY5" fmla="*/ 41836 h 42289"/>
                  <a:gd name="connsiteX6" fmla="*/ 2266 w 42289"/>
                  <a:gd name="connsiteY6" fmla="*/ 8609 h 42289"/>
                  <a:gd name="connsiteX7" fmla="*/ 8005 w 42289"/>
                  <a:gd name="connsiteY7" fmla="*/ 2266 h 42289"/>
                  <a:gd name="connsiteX8" fmla="*/ 42138 w 42289"/>
                  <a:gd name="connsiteY8" fmla="*/ 17671 h 42289"/>
                  <a:gd name="connsiteX9" fmla="*/ 23712 w 42289"/>
                  <a:gd name="connsiteY9" fmla="*/ 17067 h 42289"/>
                  <a:gd name="connsiteX10" fmla="*/ 12234 w 42289"/>
                  <a:gd name="connsiteY10" fmla="*/ 11630 h 42289"/>
                  <a:gd name="connsiteX11" fmla="*/ 9515 w 42289"/>
                  <a:gd name="connsiteY11" fmla="*/ 9817 h 42289"/>
                  <a:gd name="connsiteX12" fmla="*/ 9515 w 42289"/>
                  <a:gd name="connsiteY12" fmla="*/ 9817 h 42289"/>
                  <a:gd name="connsiteX13" fmla="*/ 11328 w 42289"/>
                  <a:gd name="connsiteY13" fmla="*/ 12234 h 42289"/>
                  <a:gd name="connsiteX14" fmla="*/ 17671 w 42289"/>
                  <a:gd name="connsiteY14" fmla="*/ 23410 h 42289"/>
                  <a:gd name="connsiteX15" fmla="*/ 23712 w 42289"/>
                  <a:gd name="connsiteY15" fmla="*/ 17067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289" h="42289">
                    <a:moveTo>
                      <a:pt x="42138" y="17671"/>
                    </a:moveTo>
                    <a:lnTo>
                      <a:pt x="36701" y="23410"/>
                    </a:lnTo>
                    <a:lnTo>
                      <a:pt x="29149" y="19785"/>
                    </a:lnTo>
                    <a:lnTo>
                      <a:pt x="20692" y="28847"/>
                    </a:lnTo>
                    <a:lnTo>
                      <a:pt x="24921" y="36097"/>
                    </a:lnTo>
                    <a:lnTo>
                      <a:pt x="19181" y="41836"/>
                    </a:lnTo>
                    <a:lnTo>
                      <a:pt x="2266" y="8609"/>
                    </a:lnTo>
                    <a:lnTo>
                      <a:pt x="8005" y="2266"/>
                    </a:lnTo>
                    <a:lnTo>
                      <a:pt x="42138" y="17671"/>
                    </a:lnTo>
                    <a:close/>
                    <a:moveTo>
                      <a:pt x="23712" y="17067"/>
                    </a:moveTo>
                    <a:lnTo>
                      <a:pt x="12234" y="11630"/>
                    </a:lnTo>
                    <a:cubicBezTo>
                      <a:pt x="11630" y="11328"/>
                      <a:pt x="10723" y="10723"/>
                      <a:pt x="9515" y="9817"/>
                    </a:cubicBezTo>
                    <a:lnTo>
                      <a:pt x="9515" y="9817"/>
                    </a:lnTo>
                    <a:cubicBezTo>
                      <a:pt x="10119" y="10723"/>
                      <a:pt x="10723" y="11328"/>
                      <a:pt x="11328" y="12234"/>
                    </a:cubicBezTo>
                    <a:lnTo>
                      <a:pt x="17671" y="23410"/>
                    </a:lnTo>
                    <a:lnTo>
                      <a:pt x="23712" y="170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4923D863-324E-4688-A55F-7C3344854F18}"/>
                  </a:ext>
                </a:extLst>
              </p:cNvPr>
              <p:cNvSpPr/>
              <p:nvPr/>
            </p:nvSpPr>
            <p:spPr>
              <a:xfrm>
                <a:off x="2013307" y="2747908"/>
                <a:ext cx="127306" cy="127306"/>
              </a:xfrm>
              <a:custGeom>
                <a:avLst/>
                <a:gdLst>
                  <a:gd name="connsiteX0" fmla="*/ 47878 w 48330"/>
                  <a:gd name="connsiteY0" fmla="*/ 29452 h 48330"/>
                  <a:gd name="connsiteX1" fmla="*/ 42138 w 48330"/>
                  <a:gd name="connsiteY1" fmla="*/ 34285 h 48330"/>
                  <a:gd name="connsiteX2" fmla="*/ 16463 w 48330"/>
                  <a:gd name="connsiteY2" fmla="*/ 26129 h 48330"/>
                  <a:gd name="connsiteX3" fmla="*/ 13442 w 48330"/>
                  <a:gd name="connsiteY3" fmla="*/ 24921 h 48330"/>
                  <a:gd name="connsiteX4" fmla="*/ 13442 w 48330"/>
                  <a:gd name="connsiteY4" fmla="*/ 24921 h 48330"/>
                  <a:gd name="connsiteX5" fmla="*/ 17067 w 48330"/>
                  <a:gd name="connsiteY5" fmla="*/ 29149 h 48330"/>
                  <a:gd name="connsiteX6" fmla="*/ 29754 w 48330"/>
                  <a:gd name="connsiteY6" fmla="*/ 44253 h 48330"/>
                  <a:gd name="connsiteX7" fmla="*/ 24618 w 48330"/>
                  <a:gd name="connsiteY7" fmla="*/ 48784 h 48330"/>
                  <a:gd name="connsiteX8" fmla="*/ 2266 w 48330"/>
                  <a:gd name="connsiteY8" fmla="*/ 22202 h 48330"/>
                  <a:gd name="connsiteX9" fmla="*/ 8307 w 48330"/>
                  <a:gd name="connsiteY9" fmla="*/ 17067 h 48330"/>
                  <a:gd name="connsiteX10" fmla="*/ 33076 w 48330"/>
                  <a:gd name="connsiteY10" fmla="*/ 24921 h 48330"/>
                  <a:gd name="connsiteX11" fmla="*/ 36097 w 48330"/>
                  <a:gd name="connsiteY11" fmla="*/ 25827 h 48330"/>
                  <a:gd name="connsiteX12" fmla="*/ 36097 w 48330"/>
                  <a:gd name="connsiteY12" fmla="*/ 25827 h 48330"/>
                  <a:gd name="connsiteX13" fmla="*/ 32774 w 48330"/>
                  <a:gd name="connsiteY13" fmla="*/ 22202 h 48330"/>
                  <a:gd name="connsiteX14" fmla="*/ 20087 w 48330"/>
                  <a:gd name="connsiteY14" fmla="*/ 6797 h 48330"/>
                  <a:gd name="connsiteX15" fmla="*/ 25223 w 48330"/>
                  <a:gd name="connsiteY15" fmla="*/ 2266 h 48330"/>
                  <a:gd name="connsiteX16" fmla="*/ 47878 w 48330"/>
                  <a:gd name="connsiteY16" fmla="*/ 2945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47878" y="29452"/>
                    </a:moveTo>
                    <a:lnTo>
                      <a:pt x="42138" y="34285"/>
                    </a:lnTo>
                    <a:lnTo>
                      <a:pt x="16463" y="26129"/>
                    </a:lnTo>
                    <a:cubicBezTo>
                      <a:pt x="15254" y="25827"/>
                      <a:pt x="14046" y="25223"/>
                      <a:pt x="13442" y="24921"/>
                    </a:cubicBezTo>
                    <a:lnTo>
                      <a:pt x="13442" y="24921"/>
                    </a:lnTo>
                    <a:cubicBezTo>
                      <a:pt x="14348" y="25827"/>
                      <a:pt x="15556" y="27035"/>
                      <a:pt x="17067" y="29149"/>
                    </a:cubicBezTo>
                    <a:lnTo>
                      <a:pt x="29754" y="44253"/>
                    </a:lnTo>
                    <a:lnTo>
                      <a:pt x="24618" y="48784"/>
                    </a:lnTo>
                    <a:lnTo>
                      <a:pt x="2266" y="22202"/>
                    </a:lnTo>
                    <a:lnTo>
                      <a:pt x="8307" y="17067"/>
                    </a:lnTo>
                    <a:lnTo>
                      <a:pt x="33076" y="24921"/>
                    </a:lnTo>
                    <a:cubicBezTo>
                      <a:pt x="34587" y="25525"/>
                      <a:pt x="35795" y="25827"/>
                      <a:pt x="36097" y="25827"/>
                    </a:cubicBezTo>
                    <a:lnTo>
                      <a:pt x="36097" y="25827"/>
                    </a:lnTo>
                    <a:cubicBezTo>
                      <a:pt x="35493" y="25223"/>
                      <a:pt x="34285" y="24014"/>
                      <a:pt x="32774" y="22202"/>
                    </a:cubicBezTo>
                    <a:lnTo>
                      <a:pt x="20087" y="6797"/>
                    </a:lnTo>
                    <a:lnTo>
                      <a:pt x="25223" y="2266"/>
                    </a:lnTo>
                    <a:lnTo>
                      <a:pt x="47878" y="2945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9397238D-FBFF-4FF7-92F3-DDFE930A55B6}"/>
                  </a:ext>
                </a:extLst>
              </p:cNvPr>
              <p:cNvSpPr/>
              <p:nvPr/>
            </p:nvSpPr>
            <p:spPr>
              <a:xfrm>
                <a:off x="2111085" y="2695396"/>
                <a:ext cx="103436" cy="111391"/>
              </a:xfrm>
              <a:custGeom>
                <a:avLst/>
                <a:gdLst>
                  <a:gd name="connsiteX0" fmla="*/ 38547 w 39268"/>
                  <a:gd name="connsiteY0" fmla="*/ 28243 h 42289"/>
                  <a:gd name="connsiteX1" fmla="*/ 29787 w 39268"/>
                  <a:gd name="connsiteY1" fmla="*/ 37305 h 42289"/>
                  <a:gd name="connsiteX2" fmla="*/ 16496 w 39268"/>
                  <a:gd name="connsiteY2" fmla="*/ 40326 h 42289"/>
                  <a:gd name="connsiteX3" fmla="*/ 5621 w 39268"/>
                  <a:gd name="connsiteY3" fmla="*/ 32170 h 42289"/>
                  <a:gd name="connsiteX4" fmla="*/ 2601 w 39268"/>
                  <a:gd name="connsiteY4" fmla="*/ 17973 h 42289"/>
                  <a:gd name="connsiteX5" fmla="*/ 11059 w 39268"/>
                  <a:gd name="connsiteY5" fmla="*/ 6192 h 42289"/>
                  <a:gd name="connsiteX6" fmla="*/ 19819 w 39268"/>
                  <a:gd name="connsiteY6" fmla="*/ 2266 h 42289"/>
                  <a:gd name="connsiteX7" fmla="*/ 23745 w 39268"/>
                  <a:gd name="connsiteY7" fmla="*/ 8307 h 42289"/>
                  <a:gd name="connsiteX8" fmla="*/ 14381 w 39268"/>
                  <a:gd name="connsiteY8" fmla="*/ 11630 h 42289"/>
                  <a:gd name="connsiteX9" fmla="*/ 9548 w 39268"/>
                  <a:gd name="connsiteY9" fmla="*/ 18879 h 42289"/>
                  <a:gd name="connsiteX10" fmla="*/ 11663 w 39268"/>
                  <a:gd name="connsiteY10" fmla="*/ 27941 h 42289"/>
                  <a:gd name="connsiteX11" fmla="*/ 18610 w 39268"/>
                  <a:gd name="connsiteY11" fmla="*/ 33680 h 42289"/>
                  <a:gd name="connsiteX12" fmla="*/ 26464 w 39268"/>
                  <a:gd name="connsiteY12" fmla="*/ 32170 h 42289"/>
                  <a:gd name="connsiteX13" fmla="*/ 29787 w 39268"/>
                  <a:gd name="connsiteY13" fmla="*/ 28847 h 42289"/>
                  <a:gd name="connsiteX14" fmla="*/ 25860 w 39268"/>
                  <a:gd name="connsiteY14" fmla="*/ 22806 h 42289"/>
                  <a:gd name="connsiteX15" fmla="*/ 20121 w 39268"/>
                  <a:gd name="connsiteY15" fmla="*/ 26431 h 42289"/>
                  <a:gd name="connsiteX16" fmla="*/ 16798 w 39268"/>
                  <a:gd name="connsiteY16" fmla="*/ 21296 h 42289"/>
                  <a:gd name="connsiteX17" fmla="*/ 28579 w 39268"/>
                  <a:gd name="connsiteY17" fmla="*/ 13442 h 42289"/>
                  <a:gd name="connsiteX18" fmla="*/ 38547 w 39268"/>
                  <a:gd name="connsiteY18" fmla="*/ 28243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9268" h="42289">
                    <a:moveTo>
                      <a:pt x="38547" y="28243"/>
                    </a:moveTo>
                    <a:cubicBezTo>
                      <a:pt x="36734" y="31868"/>
                      <a:pt x="34016" y="34889"/>
                      <a:pt x="29787" y="37305"/>
                    </a:cubicBezTo>
                    <a:cubicBezTo>
                      <a:pt x="25256" y="40326"/>
                      <a:pt x="20725" y="41232"/>
                      <a:pt x="16496" y="40326"/>
                    </a:cubicBezTo>
                    <a:cubicBezTo>
                      <a:pt x="12267" y="39420"/>
                      <a:pt x="8642" y="36701"/>
                      <a:pt x="5621" y="32170"/>
                    </a:cubicBezTo>
                    <a:cubicBezTo>
                      <a:pt x="2601" y="27639"/>
                      <a:pt x="1695" y="22806"/>
                      <a:pt x="2601" y="17973"/>
                    </a:cubicBezTo>
                    <a:cubicBezTo>
                      <a:pt x="3507" y="13140"/>
                      <a:pt x="6528" y="9213"/>
                      <a:pt x="11059" y="6192"/>
                    </a:cubicBezTo>
                    <a:cubicBezTo>
                      <a:pt x="14079" y="4078"/>
                      <a:pt x="17100" y="2870"/>
                      <a:pt x="19819" y="2266"/>
                    </a:cubicBezTo>
                    <a:lnTo>
                      <a:pt x="23745" y="8307"/>
                    </a:lnTo>
                    <a:cubicBezTo>
                      <a:pt x="20725" y="8307"/>
                      <a:pt x="17402" y="9515"/>
                      <a:pt x="14381" y="11630"/>
                    </a:cubicBezTo>
                    <a:cubicBezTo>
                      <a:pt x="11663" y="13442"/>
                      <a:pt x="9850" y="15859"/>
                      <a:pt x="9548" y="18879"/>
                    </a:cubicBezTo>
                    <a:cubicBezTo>
                      <a:pt x="8944" y="21900"/>
                      <a:pt x="9850" y="24921"/>
                      <a:pt x="11663" y="27941"/>
                    </a:cubicBezTo>
                    <a:cubicBezTo>
                      <a:pt x="13777" y="30962"/>
                      <a:pt x="15892" y="32774"/>
                      <a:pt x="18610" y="33680"/>
                    </a:cubicBezTo>
                    <a:cubicBezTo>
                      <a:pt x="21329" y="34285"/>
                      <a:pt x="24048" y="33983"/>
                      <a:pt x="26464" y="32170"/>
                    </a:cubicBezTo>
                    <a:cubicBezTo>
                      <a:pt x="27974" y="31264"/>
                      <a:pt x="29183" y="30056"/>
                      <a:pt x="29787" y="28847"/>
                    </a:cubicBezTo>
                    <a:lnTo>
                      <a:pt x="25860" y="22806"/>
                    </a:lnTo>
                    <a:lnTo>
                      <a:pt x="20121" y="26431"/>
                    </a:lnTo>
                    <a:lnTo>
                      <a:pt x="16798" y="21296"/>
                    </a:lnTo>
                    <a:lnTo>
                      <a:pt x="28579" y="13442"/>
                    </a:lnTo>
                    <a:lnTo>
                      <a:pt x="38547" y="282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462E1435-2871-4184-B988-1589A2CFB7C9}"/>
                  </a:ext>
                </a:extLst>
              </p:cNvPr>
              <p:cNvSpPr/>
              <p:nvPr/>
            </p:nvSpPr>
            <p:spPr>
              <a:xfrm>
                <a:off x="2219076" y="2641290"/>
                <a:ext cx="87521" cy="111391"/>
              </a:xfrm>
              <a:custGeom>
                <a:avLst/>
                <a:gdLst>
                  <a:gd name="connsiteX0" fmla="*/ 10236 w 33227"/>
                  <a:gd name="connsiteY0" fmla="*/ 34285 h 42289"/>
                  <a:gd name="connsiteX1" fmla="*/ 20204 w 33227"/>
                  <a:gd name="connsiteY1" fmla="*/ 33378 h 42289"/>
                  <a:gd name="connsiteX2" fmla="*/ 23829 w 33227"/>
                  <a:gd name="connsiteY2" fmla="*/ 30660 h 42289"/>
                  <a:gd name="connsiteX3" fmla="*/ 24131 w 33227"/>
                  <a:gd name="connsiteY3" fmla="*/ 27639 h 42289"/>
                  <a:gd name="connsiteX4" fmla="*/ 22016 w 33227"/>
                  <a:gd name="connsiteY4" fmla="*/ 25827 h 42289"/>
                  <a:gd name="connsiteX5" fmla="*/ 14767 w 33227"/>
                  <a:gd name="connsiteY5" fmla="*/ 25223 h 42289"/>
                  <a:gd name="connsiteX6" fmla="*/ 3288 w 33227"/>
                  <a:gd name="connsiteY6" fmla="*/ 19483 h 42289"/>
                  <a:gd name="connsiteX7" fmla="*/ 3288 w 33227"/>
                  <a:gd name="connsiteY7" fmla="*/ 11025 h 42289"/>
                  <a:gd name="connsiteX8" fmla="*/ 10840 w 33227"/>
                  <a:gd name="connsiteY8" fmla="*/ 4682 h 42289"/>
                  <a:gd name="connsiteX9" fmla="*/ 18996 w 33227"/>
                  <a:gd name="connsiteY9" fmla="*/ 2266 h 42289"/>
                  <a:gd name="connsiteX10" fmla="*/ 22016 w 33227"/>
                  <a:gd name="connsiteY10" fmla="*/ 8609 h 42289"/>
                  <a:gd name="connsiteX11" fmla="*/ 13860 w 33227"/>
                  <a:gd name="connsiteY11" fmla="*/ 9817 h 42289"/>
                  <a:gd name="connsiteX12" fmla="*/ 10236 w 33227"/>
                  <a:gd name="connsiteY12" fmla="*/ 12536 h 42289"/>
                  <a:gd name="connsiteX13" fmla="*/ 9934 w 33227"/>
                  <a:gd name="connsiteY13" fmla="*/ 15556 h 42289"/>
                  <a:gd name="connsiteX14" fmla="*/ 12048 w 33227"/>
                  <a:gd name="connsiteY14" fmla="*/ 17369 h 42289"/>
                  <a:gd name="connsiteX15" fmla="*/ 18391 w 33227"/>
                  <a:gd name="connsiteY15" fmla="*/ 17973 h 42289"/>
                  <a:gd name="connsiteX16" fmla="*/ 26849 w 33227"/>
                  <a:gd name="connsiteY16" fmla="*/ 19181 h 42289"/>
                  <a:gd name="connsiteX17" fmla="*/ 31078 w 33227"/>
                  <a:gd name="connsiteY17" fmla="*/ 23712 h 42289"/>
                  <a:gd name="connsiteX18" fmla="*/ 31078 w 33227"/>
                  <a:gd name="connsiteY18" fmla="*/ 32170 h 42289"/>
                  <a:gd name="connsiteX19" fmla="*/ 23225 w 33227"/>
                  <a:gd name="connsiteY19" fmla="*/ 38816 h 42289"/>
                  <a:gd name="connsiteX20" fmla="*/ 13558 w 33227"/>
                  <a:gd name="connsiteY20" fmla="*/ 41232 h 42289"/>
                  <a:gd name="connsiteX21" fmla="*/ 10236 w 33227"/>
                  <a:gd name="connsiteY21" fmla="*/ 34285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3227" h="42289">
                    <a:moveTo>
                      <a:pt x="10236" y="34285"/>
                    </a:moveTo>
                    <a:cubicBezTo>
                      <a:pt x="13558" y="35191"/>
                      <a:pt x="16881" y="34889"/>
                      <a:pt x="20204" y="33378"/>
                    </a:cubicBezTo>
                    <a:cubicBezTo>
                      <a:pt x="22016" y="32472"/>
                      <a:pt x="23225" y="31566"/>
                      <a:pt x="23829" y="30660"/>
                    </a:cubicBezTo>
                    <a:cubicBezTo>
                      <a:pt x="24433" y="29754"/>
                      <a:pt x="24433" y="28545"/>
                      <a:pt x="24131" y="27639"/>
                    </a:cubicBezTo>
                    <a:cubicBezTo>
                      <a:pt x="23829" y="26733"/>
                      <a:pt x="22922" y="26129"/>
                      <a:pt x="22016" y="25827"/>
                    </a:cubicBezTo>
                    <a:cubicBezTo>
                      <a:pt x="20808" y="25525"/>
                      <a:pt x="18694" y="25223"/>
                      <a:pt x="14767" y="25223"/>
                    </a:cubicBezTo>
                    <a:cubicBezTo>
                      <a:pt x="9027" y="25223"/>
                      <a:pt x="5101" y="23410"/>
                      <a:pt x="3288" y="19483"/>
                    </a:cubicBezTo>
                    <a:cubicBezTo>
                      <a:pt x="1778" y="16463"/>
                      <a:pt x="2080" y="13744"/>
                      <a:pt x="3288" y="11025"/>
                    </a:cubicBezTo>
                    <a:cubicBezTo>
                      <a:pt x="4496" y="8307"/>
                      <a:pt x="7215" y="6192"/>
                      <a:pt x="10840" y="4682"/>
                    </a:cubicBezTo>
                    <a:cubicBezTo>
                      <a:pt x="13860" y="3172"/>
                      <a:pt x="16579" y="2568"/>
                      <a:pt x="18996" y="2266"/>
                    </a:cubicBezTo>
                    <a:lnTo>
                      <a:pt x="22016" y="8609"/>
                    </a:lnTo>
                    <a:cubicBezTo>
                      <a:pt x="19298" y="8005"/>
                      <a:pt x="16579" y="8609"/>
                      <a:pt x="13860" y="9817"/>
                    </a:cubicBezTo>
                    <a:cubicBezTo>
                      <a:pt x="12350" y="10421"/>
                      <a:pt x="11142" y="11328"/>
                      <a:pt x="10236" y="12536"/>
                    </a:cubicBezTo>
                    <a:cubicBezTo>
                      <a:pt x="9632" y="13744"/>
                      <a:pt x="9329" y="14650"/>
                      <a:pt x="9934" y="15556"/>
                    </a:cubicBezTo>
                    <a:cubicBezTo>
                      <a:pt x="10236" y="16463"/>
                      <a:pt x="11142" y="17067"/>
                      <a:pt x="12048" y="17369"/>
                    </a:cubicBezTo>
                    <a:cubicBezTo>
                      <a:pt x="12954" y="17671"/>
                      <a:pt x="15069" y="17973"/>
                      <a:pt x="18391" y="17973"/>
                    </a:cubicBezTo>
                    <a:cubicBezTo>
                      <a:pt x="22016" y="17973"/>
                      <a:pt x="24735" y="18275"/>
                      <a:pt x="26849" y="19181"/>
                    </a:cubicBezTo>
                    <a:cubicBezTo>
                      <a:pt x="28662" y="20087"/>
                      <a:pt x="30172" y="21598"/>
                      <a:pt x="31078" y="23712"/>
                    </a:cubicBezTo>
                    <a:cubicBezTo>
                      <a:pt x="32589" y="26733"/>
                      <a:pt x="32589" y="29452"/>
                      <a:pt x="31078" y="32170"/>
                    </a:cubicBezTo>
                    <a:cubicBezTo>
                      <a:pt x="29568" y="34889"/>
                      <a:pt x="27151" y="37003"/>
                      <a:pt x="23225" y="38816"/>
                    </a:cubicBezTo>
                    <a:cubicBezTo>
                      <a:pt x="19600" y="40326"/>
                      <a:pt x="16579" y="41232"/>
                      <a:pt x="13558" y="41232"/>
                    </a:cubicBezTo>
                    <a:lnTo>
                      <a:pt x="10236" y="3428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2D6E9730-8025-42A7-8DD5-9A65FFA331F2}"/>
                  </a:ext>
                </a:extLst>
              </p:cNvPr>
              <p:cNvSpPr/>
              <p:nvPr/>
            </p:nvSpPr>
            <p:spPr>
              <a:xfrm>
                <a:off x="2294665" y="2611056"/>
                <a:ext cx="87521" cy="103436"/>
              </a:xfrm>
              <a:custGeom>
                <a:avLst/>
                <a:gdLst>
                  <a:gd name="connsiteX0" fmla="*/ 33494 w 33227"/>
                  <a:gd name="connsiteY0" fmla="*/ 33076 h 39268"/>
                  <a:gd name="connsiteX1" fmla="*/ 25036 w 33227"/>
                  <a:gd name="connsiteY1" fmla="*/ 38212 h 39268"/>
                  <a:gd name="connsiteX2" fmla="*/ 12047 w 33227"/>
                  <a:gd name="connsiteY2" fmla="*/ 37909 h 39268"/>
                  <a:gd name="connsiteX3" fmla="*/ 3589 w 33227"/>
                  <a:gd name="connsiteY3" fmla="*/ 27639 h 39268"/>
                  <a:gd name="connsiteX4" fmla="*/ 3891 w 33227"/>
                  <a:gd name="connsiteY4" fmla="*/ 13140 h 39268"/>
                  <a:gd name="connsiteX5" fmla="*/ 14464 w 33227"/>
                  <a:gd name="connsiteY5" fmla="*/ 3776 h 39268"/>
                  <a:gd name="connsiteX6" fmla="*/ 22922 w 33227"/>
                  <a:gd name="connsiteY6" fmla="*/ 2266 h 39268"/>
                  <a:gd name="connsiteX7" fmla="*/ 25338 w 33227"/>
                  <a:gd name="connsiteY7" fmla="*/ 8911 h 39268"/>
                  <a:gd name="connsiteX8" fmla="*/ 17182 w 33227"/>
                  <a:gd name="connsiteY8" fmla="*/ 9515 h 39268"/>
                  <a:gd name="connsiteX9" fmla="*/ 10839 w 33227"/>
                  <a:gd name="connsiteY9" fmla="*/ 15254 h 39268"/>
                  <a:gd name="connsiteX10" fmla="*/ 10839 w 33227"/>
                  <a:gd name="connsiteY10" fmla="*/ 24316 h 39268"/>
                  <a:gd name="connsiteX11" fmla="*/ 16276 w 33227"/>
                  <a:gd name="connsiteY11" fmla="*/ 31264 h 39268"/>
                  <a:gd name="connsiteX12" fmla="*/ 24432 w 33227"/>
                  <a:gd name="connsiteY12" fmla="*/ 31566 h 39268"/>
                  <a:gd name="connsiteX13" fmla="*/ 31379 w 33227"/>
                  <a:gd name="connsiteY13" fmla="*/ 26733 h 39268"/>
                  <a:gd name="connsiteX14" fmla="*/ 33494 w 33227"/>
                  <a:gd name="connsiteY14" fmla="*/ 3307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33494" y="33076"/>
                    </a:moveTo>
                    <a:cubicBezTo>
                      <a:pt x="31681" y="35191"/>
                      <a:pt x="28661" y="36701"/>
                      <a:pt x="25036" y="38212"/>
                    </a:cubicBezTo>
                    <a:cubicBezTo>
                      <a:pt x="20203" y="40024"/>
                      <a:pt x="15672" y="39722"/>
                      <a:pt x="12047" y="37909"/>
                    </a:cubicBezTo>
                    <a:cubicBezTo>
                      <a:pt x="8120" y="35795"/>
                      <a:pt x="5402" y="32472"/>
                      <a:pt x="3589" y="27639"/>
                    </a:cubicBezTo>
                    <a:cubicBezTo>
                      <a:pt x="1777" y="22504"/>
                      <a:pt x="1777" y="17671"/>
                      <a:pt x="3891" y="13140"/>
                    </a:cubicBezTo>
                    <a:cubicBezTo>
                      <a:pt x="6006" y="8609"/>
                      <a:pt x="9329" y="5588"/>
                      <a:pt x="14464" y="3776"/>
                    </a:cubicBezTo>
                    <a:cubicBezTo>
                      <a:pt x="17484" y="2568"/>
                      <a:pt x="20505" y="2266"/>
                      <a:pt x="22922" y="2266"/>
                    </a:cubicBezTo>
                    <a:lnTo>
                      <a:pt x="25338" y="8911"/>
                    </a:lnTo>
                    <a:cubicBezTo>
                      <a:pt x="22619" y="8307"/>
                      <a:pt x="19901" y="8609"/>
                      <a:pt x="17182" y="9515"/>
                    </a:cubicBezTo>
                    <a:cubicBezTo>
                      <a:pt x="14162" y="10723"/>
                      <a:pt x="11745" y="12536"/>
                      <a:pt x="10839" y="15254"/>
                    </a:cubicBezTo>
                    <a:cubicBezTo>
                      <a:pt x="9631" y="17973"/>
                      <a:pt x="9631" y="20994"/>
                      <a:pt x="10839" y="24316"/>
                    </a:cubicBezTo>
                    <a:cubicBezTo>
                      <a:pt x="12047" y="27639"/>
                      <a:pt x="13860" y="29754"/>
                      <a:pt x="16276" y="31264"/>
                    </a:cubicBezTo>
                    <a:cubicBezTo>
                      <a:pt x="18693" y="32472"/>
                      <a:pt x="21411" y="32774"/>
                      <a:pt x="24432" y="31566"/>
                    </a:cubicBezTo>
                    <a:cubicBezTo>
                      <a:pt x="27150" y="30660"/>
                      <a:pt x="29567" y="28847"/>
                      <a:pt x="31379" y="26733"/>
                    </a:cubicBezTo>
                    <a:lnTo>
                      <a:pt x="33494" y="3307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8F0C51AA-8335-4C52-B482-694B4DF357A5}"/>
                  </a:ext>
                </a:extLst>
              </p:cNvPr>
              <p:cNvSpPr/>
              <p:nvPr/>
            </p:nvSpPr>
            <p:spPr>
              <a:xfrm>
                <a:off x="2368170" y="2597528"/>
                <a:ext cx="47739" cy="103436"/>
              </a:xfrm>
              <a:custGeom>
                <a:avLst/>
                <a:gdLst>
                  <a:gd name="connsiteX0" fmla="*/ 9213 w 18124"/>
                  <a:gd name="connsiteY0" fmla="*/ 2266 h 39268"/>
                  <a:gd name="connsiteX1" fmla="*/ 18275 w 18124"/>
                  <a:gd name="connsiteY1" fmla="*/ 36097 h 39268"/>
                  <a:gd name="connsiteX2" fmla="*/ 11328 w 18124"/>
                  <a:gd name="connsiteY2" fmla="*/ 37909 h 39268"/>
                  <a:gd name="connsiteX3" fmla="*/ 2266 w 18124"/>
                  <a:gd name="connsiteY3" fmla="*/ 4078 h 39268"/>
                  <a:gd name="connsiteX4" fmla="*/ 9213 w 18124"/>
                  <a:gd name="connsiteY4" fmla="*/ 226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24" h="39268">
                    <a:moveTo>
                      <a:pt x="9213" y="2266"/>
                    </a:moveTo>
                    <a:lnTo>
                      <a:pt x="18275" y="36097"/>
                    </a:lnTo>
                    <a:lnTo>
                      <a:pt x="11328" y="37909"/>
                    </a:lnTo>
                    <a:lnTo>
                      <a:pt x="2266" y="4078"/>
                    </a:lnTo>
                    <a:lnTo>
                      <a:pt x="9213" y="226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44070160-4A24-4990-8214-770E1C34CFAC}"/>
                  </a:ext>
                </a:extLst>
              </p:cNvPr>
              <p:cNvSpPr/>
              <p:nvPr/>
            </p:nvSpPr>
            <p:spPr>
              <a:xfrm>
                <a:off x="2411137" y="2620602"/>
                <a:ext cx="135261" cy="39782"/>
              </a:xfrm>
              <a:custGeom>
                <a:avLst/>
                <a:gdLst>
                  <a:gd name="connsiteX0" fmla="*/ 51200 w 51351"/>
                  <a:gd name="connsiteY0" fmla="*/ 7401 h 15103"/>
                  <a:gd name="connsiteX1" fmla="*/ 3172 w 51351"/>
                  <a:gd name="connsiteY1" fmla="*/ 14952 h 15103"/>
                  <a:gd name="connsiteX2" fmla="*/ 2266 w 51351"/>
                  <a:gd name="connsiteY2" fmla="*/ 9817 h 15103"/>
                  <a:gd name="connsiteX3" fmla="*/ 50294 w 51351"/>
                  <a:gd name="connsiteY3" fmla="*/ 2266 h 15103"/>
                  <a:gd name="connsiteX4" fmla="*/ 51200 w 51351"/>
                  <a:gd name="connsiteY4" fmla="*/ 7401 h 15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51" h="15103">
                    <a:moveTo>
                      <a:pt x="51200" y="7401"/>
                    </a:moveTo>
                    <a:lnTo>
                      <a:pt x="3172" y="14952"/>
                    </a:lnTo>
                    <a:lnTo>
                      <a:pt x="2266" y="9817"/>
                    </a:lnTo>
                    <a:lnTo>
                      <a:pt x="50294" y="2266"/>
                    </a:lnTo>
                    <a:lnTo>
                      <a:pt x="51200" y="740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9B437E23-529A-4649-894C-69037A76C55D}"/>
                  </a:ext>
                </a:extLst>
              </p:cNvPr>
              <p:cNvSpPr/>
              <p:nvPr/>
            </p:nvSpPr>
            <p:spPr>
              <a:xfrm>
                <a:off x="2540829" y="2570476"/>
                <a:ext cx="79567" cy="103436"/>
              </a:xfrm>
              <a:custGeom>
                <a:avLst/>
                <a:gdLst>
                  <a:gd name="connsiteX0" fmla="*/ 29452 w 30206"/>
                  <a:gd name="connsiteY0" fmla="*/ 8307 h 39268"/>
                  <a:gd name="connsiteX1" fmla="*/ 19483 w 30206"/>
                  <a:gd name="connsiteY1" fmla="*/ 8609 h 39268"/>
                  <a:gd name="connsiteX2" fmla="*/ 20390 w 30206"/>
                  <a:gd name="connsiteY2" fmla="*/ 37607 h 39268"/>
                  <a:gd name="connsiteX3" fmla="*/ 13140 w 30206"/>
                  <a:gd name="connsiteY3" fmla="*/ 37909 h 39268"/>
                  <a:gd name="connsiteX4" fmla="*/ 12234 w 30206"/>
                  <a:gd name="connsiteY4" fmla="*/ 8911 h 39268"/>
                  <a:gd name="connsiteX5" fmla="*/ 2568 w 30206"/>
                  <a:gd name="connsiteY5" fmla="*/ 9213 h 39268"/>
                  <a:gd name="connsiteX6" fmla="*/ 2266 w 30206"/>
                  <a:gd name="connsiteY6" fmla="*/ 3172 h 39268"/>
                  <a:gd name="connsiteX7" fmla="*/ 28847 w 30206"/>
                  <a:gd name="connsiteY7" fmla="*/ 2266 h 39268"/>
                  <a:gd name="connsiteX8" fmla="*/ 29452 w 30206"/>
                  <a:gd name="connsiteY8" fmla="*/ 8307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06" h="39268">
                    <a:moveTo>
                      <a:pt x="29452" y="8307"/>
                    </a:moveTo>
                    <a:lnTo>
                      <a:pt x="19483" y="8609"/>
                    </a:lnTo>
                    <a:lnTo>
                      <a:pt x="20390" y="37607"/>
                    </a:lnTo>
                    <a:lnTo>
                      <a:pt x="13140" y="37909"/>
                    </a:lnTo>
                    <a:lnTo>
                      <a:pt x="12234" y="8911"/>
                    </a:lnTo>
                    <a:lnTo>
                      <a:pt x="2568" y="9213"/>
                    </a:lnTo>
                    <a:lnTo>
                      <a:pt x="2266" y="3172"/>
                    </a:lnTo>
                    <a:lnTo>
                      <a:pt x="28847" y="2266"/>
                    </a:lnTo>
                    <a:lnTo>
                      <a:pt x="29452" y="83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C030F281-7C2B-4A35-AA11-24A1D51FE18F}"/>
                  </a:ext>
                </a:extLst>
              </p:cNvPr>
              <p:cNvSpPr/>
              <p:nvPr/>
            </p:nvSpPr>
            <p:spPr>
              <a:xfrm>
                <a:off x="2624373" y="2570476"/>
                <a:ext cx="63652" cy="103436"/>
              </a:xfrm>
              <a:custGeom>
                <a:avLst/>
                <a:gdLst>
                  <a:gd name="connsiteX0" fmla="*/ 22504 w 24165"/>
                  <a:gd name="connsiteY0" fmla="*/ 38514 h 39268"/>
                  <a:gd name="connsiteX1" fmla="*/ 2266 w 24165"/>
                  <a:gd name="connsiteY1" fmla="*/ 37305 h 39268"/>
                  <a:gd name="connsiteX2" fmla="*/ 4380 w 24165"/>
                  <a:gd name="connsiteY2" fmla="*/ 2266 h 39268"/>
                  <a:gd name="connsiteX3" fmla="*/ 23712 w 24165"/>
                  <a:gd name="connsiteY3" fmla="*/ 3474 h 39268"/>
                  <a:gd name="connsiteX4" fmla="*/ 23410 w 24165"/>
                  <a:gd name="connsiteY4" fmla="*/ 9515 h 39268"/>
                  <a:gd name="connsiteX5" fmla="*/ 11328 w 24165"/>
                  <a:gd name="connsiteY5" fmla="*/ 8911 h 39268"/>
                  <a:gd name="connsiteX6" fmla="*/ 10723 w 24165"/>
                  <a:gd name="connsiteY6" fmla="*/ 17067 h 39268"/>
                  <a:gd name="connsiteX7" fmla="*/ 21900 w 24165"/>
                  <a:gd name="connsiteY7" fmla="*/ 17671 h 39268"/>
                  <a:gd name="connsiteX8" fmla="*/ 21598 w 24165"/>
                  <a:gd name="connsiteY8" fmla="*/ 23712 h 39268"/>
                  <a:gd name="connsiteX9" fmla="*/ 10421 w 24165"/>
                  <a:gd name="connsiteY9" fmla="*/ 23108 h 39268"/>
                  <a:gd name="connsiteX10" fmla="*/ 9817 w 24165"/>
                  <a:gd name="connsiteY10" fmla="*/ 31566 h 39268"/>
                  <a:gd name="connsiteX11" fmla="*/ 22806 w 24165"/>
                  <a:gd name="connsiteY11" fmla="*/ 32472 h 39268"/>
                  <a:gd name="connsiteX12" fmla="*/ 22504 w 24165"/>
                  <a:gd name="connsiteY12" fmla="*/ 38514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65" h="39268">
                    <a:moveTo>
                      <a:pt x="22504" y="38514"/>
                    </a:moveTo>
                    <a:lnTo>
                      <a:pt x="2266" y="37305"/>
                    </a:lnTo>
                    <a:lnTo>
                      <a:pt x="4380" y="2266"/>
                    </a:lnTo>
                    <a:lnTo>
                      <a:pt x="23712" y="3474"/>
                    </a:lnTo>
                    <a:lnTo>
                      <a:pt x="23410" y="9515"/>
                    </a:lnTo>
                    <a:lnTo>
                      <a:pt x="11328" y="8911"/>
                    </a:lnTo>
                    <a:lnTo>
                      <a:pt x="10723" y="17067"/>
                    </a:lnTo>
                    <a:lnTo>
                      <a:pt x="21900" y="17671"/>
                    </a:lnTo>
                    <a:lnTo>
                      <a:pt x="21598" y="23712"/>
                    </a:lnTo>
                    <a:lnTo>
                      <a:pt x="10421" y="23108"/>
                    </a:lnTo>
                    <a:lnTo>
                      <a:pt x="9817" y="31566"/>
                    </a:lnTo>
                    <a:lnTo>
                      <a:pt x="22806" y="32472"/>
                    </a:lnTo>
                    <a:lnTo>
                      <a:pt x="22504" y="385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05F3B747-194D-407C-A8D8-3F081B86D73C}"/>
                  </a:ext>
                </a:extLst>
              </p:cNvPr>
              <p:cNvSpPr/>
              <p:nvPr/>
            </p:nvSpPr>
            <p:spPr>
              <a:xfrm>
                <a:off x="2691096" y="2579558"/>
                <a:ext cx="87521" cy="103436"/>
              </a:xfrm>
              <a:custGeom>
                <a:avLst/>
                <a:gdLst>
                  <a:gd name="connsiteX0" fmla="*/ 26474 w 33227"/>
                  <a:gd name="connsiteY0" fmla="*/ 38086 h 39268"/>
                  <a:gd name="connsiteX1" fmla="*/ 16505 w 33227"/>
                  <a:gd name="connsiteY1" fmla="*/ 38388 h 39268"/>
                  <a:gd name="connsiteX2" fmla="*/ 5027 w 33227"/>
                  <a:gd name="connsiteY2" fmla="*/ 31743 h 39268"/>
                  <a:gd name="connsiteX3" fmla="*/ 2610 w 33227"/>
                  <a:gd name="connsiteY3" fmla="*/ 18452 h 39268"/>
                  <a:gd name="connsiteX4" fmla="*/ 9558 w 33227"/>
                  <a:gd name="connsiteY4" fmla="*/ 5765 h 39268"/>
                  <a:gd name="connsiteX5" fmla="*/ 23151 w 33227"/>
                  <a:gd name="connsiteY5" fmla="*/ 2442 h 39268"/>
                  <a:gd name="connsiteX6" fmla="*/ 31307 w 33227"/>
                  <a:gd name="connsiteY6" fmla="*/ 5161 h 39268"/>
                  <a:gd name="connsiteX7" fmla="*/ 30098 w 33227"/>
                  <a:gd name="connsiteY7" fmla="*/ 12410 h 39268"/>
                  <a:gd name="connsiteX8" fmla="*/ 22547 w 33227"/>
                  <a:gd name="connsiteY8" fmla="*/ 9088 h 39268"/>
                  <a:gd name="connsiteX9" fmla="*/ 14089 w 33227"/>
                  <a:gd name="connsiteY9" fmla="*/ 11202 h 39268"/>
                  <a:gd name="connsiteX10" fmla="*/ 9860 w 33227"/>
                  <a:gd name="connsiteY10" fmla="*/ 19056 h 39268"/>
                  <a:gd name="connsiteX11" fmla="*/ 11370 w 33227"/>
                  <a:gd name="connsiteY11" fmla="*/ 27816 h 39268"/>
                  <a:gd name="connsiteX12" fmla="*/ 18620 w 33227"/>
                  <a:gd name="connsiteY12" fmla="*/ 32045 h 39268"/>
                  <a:gd name="connsiteX13" fmla="*/ 27078 w 33227"/>
                  <a:gd name="connsiteY13" fmla="*/ 31139 h 39268"/>
                  <a:gd name="connsiteX14" fmla="*/ 26474 w 33227"/>
                  <a:gd name="connsiteY14" fmla="*/ 38086 h 39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27" h="39268">
                    <a:moveTo>
                      <a:pt x="26474" y="38086"/>
                    </a:moveTo>
                    <a:cubicBezTo>
                      <a:pt x="23755" y="38992"/>
                      <a:pt x="20432" y="38992"/>
                      <a:pt x="16505" y="38388"/>
                    </a:cubicBezTo>
                    <a:cubicBezTo>
                      <a:pt x="11370" y="37482"/>
                      <a:pt x="7745" y="35368"/>
                      <a:pt x="5027" y="31743"/>
                    </a:cubicBezTo>
                    <a:cubicBezTo>
                      <a:pt x="2610" y="28118"/>
                      <a:pt x="1704" y="23889"/>
                      <a:pt x="2610" y="18452"/>
                    </a:cubicBezTo>
                    <a:cubicBezTo>
                      <a:pt x="3516" y="13015"/>
                      <a:pt x="5933" y="8786"/>
                      <a:pt x="9558" y="5765"/>
                    </a:cubicBezTo>
                    <a:cubicBezTo>
                      <a:pt x="13485" y="2744"/>
                      <a:pt x="18016" y="1838"/>
                      <a:pt x="23151" y="2442"/>
                    </a:cubicBezTo>
                    <a:cubicBezTo>
                      <a:pt x="26474" y="3046"/>
                      <a:pt x="29192" y="3953"/>
                      <a:pt x="31307" y="5161"/>
                    </a:cubicBezTo>
                    <a:lnTo>
                      <a:pt x="30098" y="12410"/>
                    </a:lnTo>
                    <a:cubicBezTo>
                      <a:pt x="27984" y="10598"/>
                      <a:pt x="25567" y="9692"/>
                      <a:pt x="22547" y="9088"/>
                    </a:cubicBezTo>
                    <a:cubicBezTo>
                      <a:pt x="19224" y="8484"/>
                      <a:pt x="16505" y="9390"/>
                      <a:pt x="14089" y="11202"/>
                    </a:cubicBezTo>
                    <a:cubicBezTo>
                      <a:pt x="11672" y="13015"/>
                      <a:pt x="10464" y="15733"/>
                      <a:pt x="9860" y="19056"/>
                    </a:cubicBezTo>
                    <a:cubicBezTo>
                      <a:pt x="9256" y="22379"/>
                      <a:pt x="9860" y="25399"/>
                      <a:pt x="11370" y="27816"/>
                    </a:cubicBezTo>
                    <a:cubicBezTo>
                      <a:pt x="12880" y="30232"/>
                      <a:pt x="15297" y="31743"/>
                      <a:pt x="18620" y="32045"/>
                    </a:cubicBezTo>
                    <a:cubicBezTo>
                      <a:pt x="21640" y="32649"/>
                      <a:pt x="24359" y="32045"/>
                      <a:pt x="27078" y="31139"/>
                    </a:cubicBezTo>
                    <a:lnTo>
                      <a:pt x="26474" y="3808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10587678-3830-4444-B1DB-85E85FCC8143}"/>
                  </a:ext>
                </a:extLst>
              </p:cNvPr>
              <p:cNvSpPr/>
              <p:nvPr/>
            </p:nvSpPr>
            <p:spPr>
              <a:xfrm>
                <a:off x="2768387" y="2591164"/>
                <a:ext cx="103436" cy="119349"/>
              </a:xfrm>
              <a:custGeom>
                <a:avLst/>
                <a:gdLst>
                  <a:gd name="connsiteX0" fmla="*/ 30056 w 39268"/>
                  <a:gd name="connsiteY0" fmla="*/ 43649 h 45310"/>
                  <a:gd name="connsiteX1" fmla="*/ 23108 w 39268"/>
                  <a:gd name="connsiteY1" fmla="*/ 41836 h 45310"/>
                  <a:gd name="connsiteX2" fmla="*/ 27035 w 39268"/>
                  <a:gd name="connsiteY2" fmla="*/ 27941 h 45310"/>
                  <a:gd name="connsiteX3" fmla="*/ 13140 w 39268"/>
                  <a:gd name="connsiteY3" fmla="*/ 24014 h 45310"/>
                  <a:gd name="connsiteX4" fmla="*/ 9213 w 39268"/>
                  <a:gd name="connsiteY4" fmla="*/ 37909 h 45310"/>
                  <a:gd name="connsiteX5" fmla="*/ 2266 w 39268"/>
                  <a:gd name="connsiteY5" fmla="*/ 36097 h 45310"/>
                  <a:gd name="connsiteX6" fmla="*/ 11328 w 39268"/>
                  <a:gd name="connsiteY6" fmla="*/ 2266 h 45310"/>
                  <a:gd name="connsiteX7" fmla="*/ 18275 w 39268"/>
                  <a:gd name="connsiteY7" fmla="*/ 4078 h 45310"/>
                  <a:gd name="connsiteX8" fmla="*/ 14650 w 39268"/>
                  <a:gd name="connsiteY8" fmla="*/ 17671 h 45310"/>
                  <a:gd name="connsiteX9" fmla="*/ 28545 w 39268"/>
                  <a:gd name="connsiteY9" fmla="*/ 21598 h 45310"/>
                  <a:gd name="connsiteX10" fmla="*/ 32170 w 39268"/>
                  <a:gd name="connsiteY10" fmla="*/ 8005 h 45310"/>
                  <a:gd name="connsiteX11" fmla="*/ 39118 w 39268"/>
                  <a:gd name="connsiteY11" fmla="*/ 9817 h 45310"/>
                  <a:gd name="connsiteX12" fmla="*/ 30056 w 39268"/>
                  <a:gd name="connsiteY12" fmla="*/ 43649 h 4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268" h="45310">
                    <a:moveTo>
                      <a:pt x="30056" y="43649"/>
                    </a:moveTo>
                    <a:lnTo>
                      <a:pt x="23108" y="41836"/>
                    </a:lnTo>
                    <a:lnTo>
                      <a:pt x="27035" y="27941"/>
                    </a:lnTo>
                    <a:lnTo>
                      <a:pt x="13140" y="24014"/>
                    </a:lnTo>
                    <a:lnTo>
                      <a:pt x="9213" y="37909"/>
                    </a:lnTo>
                    <a:lnTo>
                      <a:pt x="2266" y="36097"/>
                    </a:lnTo>
                    <a:lnTo>
                      <a:pt x="11328" y="2266"/>
                    </a:lnTo>
                    <a:lnTo>
                      <a:pt x="18275" y="4078"/>
                    </a:lnTo>
                    <a:lnTo>
                      <a:pt x="14650" y="17671"/>
                    </a:lnTo>
                    <a:lnTo>
                      <a:pt x="28545" y="21598"/>
                    </a:lnTo>
                    <a:lnTo>
                      <a:pt x="32170" y="8005"/>
                    </a:lnTo>
                    <a:lnTo>
                      <a:pt x="39118" y="9817"/>
                    </a:lnTo>
                    <a:lnTo>
                      <a:pt x="30056" y="436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F3252E92-9CEA-40F4-9229-4C363E58A79E}"/>
                  </a:ext>
                </a:extLst>
              </p:cNvPr>
              <p:cNvSpPr/>
              <p:nvPr/>
            </p:nvSpPr>
            <p:spPr>
              <a:xfrm>
                <a:off x="2901232" y="2634130"/>
                <a:ext cx="103436" cy="111391"/>
              </a:xfrm>
              <a:custGeom>
                <a:avLst/>
                <a:gdLst>
                  <a:gd name="connsiteX0" fmla="*/ 29765 w 39268"/>
                  <a:gd name="connsiteY0" fmla="*/ 31868 h 42289"/>
                  <a:gd name="connsiteX1" fmla="*/ 10433 w 39268"/>
                  <a:gd name="connsiteY1" fmla="*/ 40326 h 42289"/>
                  <a:gd name="connsiteX2" fmla="*/ 4391 w 39268"/>
                  <a:gd name="connsiteY2" fmla="*/ 20692 h 42289"/>
                  <a:gd name="connsiteX3" fmla="*/ 12849 w 39268"/>
                  <a:gd name="connsiteY3" fmla="*/ 2266 h 42289"/>
                  <a:gd name="connsiteX4" fmla="*/ 19495 w 39268"/>
                  <a:gd name="connsiteY4" fmla="*/ 5286 h 42289"/>
                  <a:gd name="connsiteX5" fmla="*/ 11037 w 39268"/>
                  <a:gd name="connsiteY5" fmla="*/ 23712 h 42289"/>
                  <a:gd name="connsiteX6" fmla="*/ 13453 w 39268"/>
                  <a:gd name="connsiteY6" fmla="*/ 34587 h 42289"/>
                  <a:gd name="connsiteX7" fmla="*/ 23119 w 39268"/>
                  <a:gd name="connsiteY7" fmla="*/ 29754 h 42289"/>
                  <a:gd name="connsiteX8" fmla="*/ 31879 w 39268"/>
                  <a:gd name="connsiteY8" fmla="*/ 11025 h 42289"/>
                  <a:gd name="connsiteX9" fmla="*/ 38525 w 39268"/>
                  <a:gd name="connsiteY9" fmla="*/ 14046 h 42289"/>
                  <a:gd name="connsiteX10" fmla="*/ 29765 w 39268"/>
                  <a:gd name="connsiteY10" fmla="*/ 3186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268" h="42289">
                    <a:moveTo>
                      <a:pt x="29765" y="31868"/>
                    </a:moveTo>
                    <a:cubicBezTo>
                      <a:pt x="25536" y="41232"/>
                      <a:pt x="18891" y="44253"/>
                      <a:pt x="10433" y="40326"/>
                    </a:cubicBezTo>
                    <a:cubicBezTo>
                      <a:pt x="2277" y="36399"/>
                      <a:pt x="162" y="30056"/>
                      <a:pt x="4391" y="20692"/>
                    </a:cubicBezTo>
                    <a:lnTo>
                      <a:pt x="12849" y="2266"/>
                    </a:lnTo>
                    <a:lnTo>
                      <a:pt x="19495" y="5286"/>
                    </a:lnTo>
                    <a:lnTo>
                      <a:pt x="11037" y="23712"/>
                    </a:lnTo>
                    <a:cubicBezTo>
                      <a:pt x="8620" y="29149"/>
                      <a:pt x="9526" y="32472"/>
                      <a:pt x="13453" y="34587"/>
                    </a:cubicBezTo>
                    <a:cubicBezTo>
                      <a:pt x="17380" y="36399"/>
                      <a:pt x="20703" y="34889"/>
                      <a:pt x="23119" y="29754"/>
                    </a:cubicBezTo>
                    <a:lnTo>
                      <a:pt x="31879" y="11025"/>
                    </a:lnTo>
                    <a:lnTo>
                      <a:pt x="38525" y="14046"/>
                    </a:lnTo>
                    <a:lnTo>
                      <a:pt x="29765" y="318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A710DD1A-C3C9-4A5D-B1B3-3A298D0DD4BD}"/>
                  </a:ext>
                </a:extLst>
              </p:cNvPr>
              <p:cNvSpPr/>
              <p:nvPr/>
            </p:nvSpPr>
            <p:spPr>
              <a:xfrm>
                <a:off x="2972871" y="2677094"/>
                <a:ext cx="127306" cy="127306"/>
              </a:xfrm>
              <a:custGeom>
                <a:avLst/>
                <a:gdLst>
                  <a:gd name="connsiteX0" fmla="*/ 27941 w 48330"/>
                  <a:gd name="connsiteY0" fmla="*/ 48180 h 48330"/>
                  <a:gd name="connsiteX1" fmla="*/ 21598 w 48330"/>
                  <a:gd name="connsiteY1" fmla="*/ 44253 h 48330"/>
                  <a:gd name="connsiteX2" fmla="*/ 20994 w 48330"/>
                  <a:gd name="connsiteY2" fmla="*/ 17369 h 48330"/>
                  <a:gd name="connsiteX3" fmla="*/ 20994 w 48330"/>
                  <a:gd name="connsiteY3" fmla="*/ 14046 h 48330"/>
                  <a:gd name="connsiteX4" fmla="*/ 20994 w 48330"/>
                  <a:gd name="connsiteY4" fmla="*/ 14046 h 48330"/>
                  <a:gd name="connsiteX5" fmla="*/ 18275 w 48330"/>
                  <a:gd name="connsiteY5" fmla="*/ 18879 h 48330"/>
                  <a:gd name="connsiteX6" fmla="*/ 8005 w 48330"/>
                  <a:gd name="connsiteY6" fmla="*/ 35795 h 48330"/>
                  <a:gd name="connsiteX7" fmla="*/ 2266 w 48330"/>
                  <a:gd name="connsiteY7" fmla="*/ 32170 h 48330"/>
                  <a:gd name="connsiteX8" fmla="*/ 20692 w 48330"/>
                  <a:gd name="connsiteY8" fmla="*/ 2266 h 48330"/>
                  <a:gd name="connsiteX9" fmla="*/ 27337 w 48330"/>
                  <a:gd name="connsiteY9" fmla="*/ 6494 h 48330"/>
                  <a:gd name="connsiteX10" fmla="*/ 27639 w 48330"/>
                  <a:gd name="connsiteY10" fmla="*/ 32472 h 48330"/>
                  <a:gd name="connsiteX11" fmla="*/ 27639 w 48330"/>
                  <a:gd name="connsiteY11" fmla="*/ 35795 h 48330"/>
                  <a:gd name="connsiteX12" fmla="*/ 27639 w 48330"/>
                  <a:gd name="connsiteY12" fmla="*/ 35795 h 48330"/>
                  <a:gd name="connsiteX13" fmla="*/ 30056 w 48330"/>
                  <a:gd name="connsiteY13" fmla="*/ 31566 h 48330"/>
                  <a:gd name="connsiteX14" fmla="*/ 40628 w 48330"/>
                  <a:gd name="connsiteY14" fmla="*/ 14650 h 48330"/>
                  <a:gd name="connsiteX15" fmla="*/ 46367 w 48330"/>
                  <a:gd name="connsiteY15" fmla="*/ 18275 h 48330"/>
                  <a:gd name="connsiteX16" fmla="*/ 27941 w 48330"/>
                  <a:gd name="connsiteY16" fmla="*/ 48180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330" h="48330">
                    <a:moveTo>
                      <a:pt x="27941" y="48180"/>
                    </a:moveTo>
                    <a:lnTo>
                      <a:pt x="21598" y="44253"/>
                    </a:lnTo>
                    <a:lnTo>
                      <a:pt x="20994" y="17369"/>
                    </a:lnTo>
                    <a:cubicBezTo>
                      <a:pt x="20994" y="15859"/>
                      <a:pt x="20994" y="14952"/>
                      <a:pt x="20994" y="14046"/>
                    </a:cubicBezTo>
                    <a:lnTo>
                      <a:pt x="20994" y="14046"/>
                    </a:lnTo>
                    <a:cubicBezTo>
                      <a:pt x="20390" y="15254"/>
                      <a:pt x="19483" y="16765"/>
                      <a:pt x="18275" y="18879"/>
                    </a:cubicBezTo>
                    <a:lnTo>
                      <a:pt x="8005" y="35795"/>
                    </a:lnTo>
                    <a:lnTo>
                      <a:pt x="2266" y="32170"/>
                    </a:lnTo>
                    <a:lnTo>
                      <a:pt x="20692" y="2266"/>
                    </a:lnTo>
                    <a:lnTo>
                      <a:pt x="27337" y="6494"/>
                    </a:lnTo>
                    <a:lnTo>
                      <a:pt x="27639" y="32472"/>
                    </a:lnTo>
                    <a:cubicBezTo>
                      <a:pt x="27639" y="34285"/>
                      <a:pt x="27639" y="35191"/>
                      <a:pt x="27639" y="35795"/>
                    </a:cubicBezTo>
                    <a:lnTo>
                      <a:pt x="27639" y="35795"/>
                    </a:lnTo>
                    <a:cubicBezTo>
                      <a:pt x="27941" y="34889"/>
                      <a:pt x="28847" y="33681"/>
                      <a:pt x="30056" y="31566"/>
                    </a:cubicBezTo>
                    <a:lnTo>
                      <a:pt x="40628" y="14650"/>
                    </a:lnTo>
                    <a:lnTo>
                      <a:pt x="46367" y="18275"/>
                    </a:lnTo>
                    <a:lnTo>
                      <a:pt x="27941" y="4818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762C2885-CEF9-4884-BEDB-25B58E97A2E8}"/>
                  </a:ext>
                </a:extLst>
              </p:cNvPr>
              <p:cNvSpPr/>
              <p:nvPr/>
            </p:nvSpPr>
            <p:spPr>
              <a:xfrm>
                <a:off x="3055619" y="2735973"/>
                <a:ext cx="79567" cy="95479"/>
              </a:xfrm>
              <a:custGeom>
                <a:avLst/>
                <a:gdLst>
                  <a:gd name="connsiteX0" fmla="*/ 28847 w 30206"/>
                  <a:gd name="connsiteY0" fmla="*/ 6494 h 36248"/>
                  <a:gd name="connsiteX1" fmla="*/ 8005 w 30206"/>
                  <a:gd name="connsiteY1" fmla="*/ 34587 h 36248"/>
                  <a:gd name="connsiteX2" fmla="*/ 2266 w 30206"/>
                  <a:gd name="connsiteY2" fmla="*/ 30358 h 36248"/>
                  <a:gd name="connsiteX3" fmla="*/ 23108 w 30206"/>
                  <a:gd name="connsiteY3" fmla="*/ 2266 h 36248"/>
                  <a:gd name="connsiteX4" fmla="*/ 28847 w 30206"/>
                  <a:gd name="connsiteY4" fmla="*/ 6494 h 3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206" h="36248">
                    <a:moveTo>
                      <a:pt x="28847" y="6494"/>
                    </a:moveTo>
                    <a:lnTo>
                      <a:pt x="8005" y="34587"/>
                    </a:lnTo>
                    <a:lnTo>
                      <a:pt x="2266" y="30358"/>
                    </a:lnTo>
                    <a:lnTo>
                      <a:pt x="23108" y="2266"/>
                    </a:lnTo>
                    <a:lnTo>
                      <a:pt x="28847" y="649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3634491-8AA0-478B-95CB-C1528F3DD644}"/>
                  </a:ext>
                </a:extLst>
              </p:cNvPr>
              <p:cNvSpPr/>
              <p:nvPr/>
            </p:nvSpPr>
            <p:spPr>
              <a:xfrm>
                <a:off x="3102563" y="2756661"/>
                <a:ext cx="111391" cy="111391"/>
              </a:xfrm>
              <a:custGeom>
                <a:avLst/>
                <a:gdLst>
                  <a:gd name="connsiteX0" fmla="*/ 40326 w 42289"/>
                  <a:gd name="connsiteY0" fmla="*/ 23108 h 42289"/>
                  <a:gd name="connsiteX1" fmla="*/ 8609 w 42289"/>
                  <a:gd name="connsiteY1" fmla="*/ 41836 h 42289"/>
                  <a:gd name="connsiteX2" fmla="*/ 2266 w 42289"/>
                  <a:gd name="connsiteY2" fmla="*/ 36399 h 42289"/>
                  <a:gd name="connsiteX3" fmla="*/ 16463 w 42289"/>
                  <a:gd name="connsiteY3" fmla="*/ 2266 h 42289"/>
                  <a:gd name="connsiteX4" fmla="*/ 22504 w 42289"/>
                  <a:gd name="connsiteY4" fmla="*/ 7401 h 42289"/>
                  <a:gd name="connsiteX5" fmla="*/ 11932 w 42289"/>
                  <a:gd name="connsiteY5" fmla="*/ 30962 h 42289"/>
                  <a:gd name="connsiteX6" fmla="*/ 10119 w 42289"/>
                  <a:gd name="connsiteY6" fmla="*/ 33983 h 42289"/>
                  <a:gd name="connsiteX7" fmla="*/ 10119 w 42289"/>
                  <a:gd name="connsiteY7" fmla="*/ 33983 h 42289"/>
                  <a:gd name="connsiteX8" fmla="*/ 13140 w 42289"/>
                  <a:gd name="connsiteY8" fmla="*/ 31868 h 42289"/>
                  <a:gd name="connsiteX9" fmla="*/ 34889 w 42289"/>
                  <a:gd name="connsiteY9" fmla="*/ 17973 h 42289"/>
                  <a:gd name="connsiteX10" fmla="*/ 40326 w 42289"/>
                  <a:gd name="connsiteY10" fmla="*/ 23108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289" h="42289">
                    <a:moveTo>
                      <a:pt x="40326" y="23108"/>
                    </a:moveTo>
                    <a:lnTo>
                      <a:pt x="8609" y="41836"/>
                    </a:lnTo>
                    <a:lnTo>
                      <a:pt x="2266" y="36399"/>
                    </a:lnTo>
                    <a:lnTo>
                      <a:pt x="16463" y="2266"/>
                    </a:lnTo>
                    <a:lnTo>
                      <a:pt x="22504" y="7401"/>
                    </a:lnTo>
                    <a:lnTo>
                      <a:pt x="11932" y="30962"/>
                    </a:lnTo>
                    <a:cubicBezTo>
                      <a:pt x="11328" y="32170"/>
                      <a:pt x="10723" y="33076"/>
                      <a:pt x="10119" y="33983"/>
                    </a:cubicBezTo>
                    <a:lnTo>
                      <a:pt x="10119" y="33983"/>
                    </a:lnTo>
                    <a:cubicBezTo>
                      <a:pt x="11025" y="33076"/>
                      <a:pt x="11932" y="32472"/>
                      <a:pt x="13140" y="31868"/>
                    </a:cubicBezTo>
                    <a:lnTo>
                      <a:pt x="34889" y="17973"/>
                    </a:lnTo>
                    <a:lnTo>
                      <a:pt x="40326" y="23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DC35E716-AD25-480D-9155-C18668E44F2E}"/>
                  </a:ext>
                </a:extLst>
              </p:cNvPr>
              <p:cNvSpPr/>
              <p:nvPr/>
            </p:nvSpPr>
            <p:spPr>
              <a:xfrm>
                <a:off x="3148711" y="2824293"/>
                <a:ext cx="111391" cy="111391"/>
              </a:xfrm>
              <a:custGeom>
                <a:avLst/>
                <a:gdLst>
                  <a:gd name="connsiteX0" fmla="*/ 16161 w 42289"/>
                  <a:gd name="connsiteY0" fmla="*/ 40930 h 42289"/>
                  <a:gd name="connsiteX1" fmla="*/ 2266 w 42289"/>
                  <a:gd name="connsiteY1" fmla="*/ 26431 h 42289"/>
                  <a:gd name="connsiteX2" fmla="*/ 27639 w 42289"/>
                  <a:gd name="connsiteY2" fmla="*/ 2266 h 42289"/>
                  <a:gd name="connsiteX3" fmla="*/ 40930 w 42289"/>
                  <a:gd name="connsiteY3" fmla="*/ 16161 h 42289"/>
                  <a:gd name="connsiteX4" fmla="*/ 36399 w 42289"/>
                  <a:gd name="connsiteY4" fmla="*/ 20390 h 42289"/>
                  <a:gd name="connsiteX5" fmla="*/ 27941 w 42289"/>
                  <a:gd name="connsiteY5" fmla="*/ 11630 h 42289"/>
                  <a:gd name="connsiteX6" fmla="*/ 21900 w 42289"/>
                  <a:gd name="connsiteY6" fmla="*/ 17369 h 42289"/>
                  <a:gd name="connsiteX7" fmla="*/ 29754 w 42289"/>
                  <a:gd name="connsiteY7" fmla="*/ 25525 h 42289"/>
                  <a:gd name="connsiteX8" fmla="*/ 25223 w 42289"/>
                  <a:gd name="connsiteY8" fmla="*/ 29754 h 42289"/>
                  <a:gd name="connsiteX9" fmla="*/ 17369 w 42289"/>
                  <a:gd name="connsiteY9" fmla="*/ 21598 h 42289"/>
                  <a:gd name="connsiteX10" fmla="*/ 11328 w 42289"/>
                  <a:gd name="connsiteY10" fmla="*/ 27337 h 42289"/>
                  <a:gd name="connsiteX11" fmla="*/ 20390 w 42289"/>
                  <a:gd name="connsiteY11" fmla="*/ 36701 h 42289"/>
                  <a:gd name="connsiteX12" fmla="*/ 16161 w 42289"/>
                  <a:gd name="connsiteY12" fmla="*/ 40930 h 4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42289">
                    <a:moveTo>
                      <a:pt x="16161" y="40930"/>
                    </a:moveTo>
                    <a:lnTo>
                      <a:pt x="2266" y="26431"/>
                    </a:lnTo>
                    <a:lnTo>
                      <a:pt x="27639" y="2266"/>
                    </a:lnTo>
                    <a:lnTo>
                      <a:pt x="40930" y="16161"/>
                    </a:lnTo>
                    <a:lnTo>
                      <a:pt x="36399" y="20390"/>
                    </a:lnTo>
                    <a:lnTo>
                      <a:pt x="27941" y="11630"/>
                    </a:lnTo>
                    <a:lnTo>
                      <a:pt x="21900" y="17369"/>
                    </a:lnTo>
                    <a:lnTo>
                      <a:pt x="29754" y="25525"/>
                    </a:lnTo>
                    <a:lnTo>
                      <a:pt x="25223" y="29754"/>
                    </a:lnTo>
                    <a:lnTo>
                      <a:pt x="17369" y="21598"/>
                    </a:lnTo>
                    <a:lnTo>
                      <a:pt x="11328" y="27337"/>
                    </a:lnTo>
                    <a:lnTo>
                      <a:pt x="20390" y="36701"/>
                    </a:lnTo>
                    <a:lnTo>
                      <a:pt x="16161" y="4093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1B8589FA-7713-4259-91AC-4E631335D3EC}"/>
                  </a:ext>
                </a:extLst>
              </p:cNvPr>
              <p:cNvSpPr/>
              <p:nvPr/>
            </p:nvSpPr>
            <p:spPr>
              <a:xfrm>
                <a:off x="3193269" y="2877600"/>
                <a:ext cx="111391" cy="127306"/>
              </a:xfrm>
              <a:custGeom>
                <a:avLst/>
                <a:gdLst>
                  <a:gd name="connsiteX0" fmla="*/ 19785 w 42289"/>
                  <a:gd name="connsiteY0" fmla="*/ 46367 h 48330"/>
                  <a:gd name="connsiteX1" fmla="*/ 14650 w 42289"/>
                  <a:gd name="connsiteY1" fmla="*/ 39722 h 48330"/>
                  <a:gd name="connsiteX2" fmla="*/ 18577 w 42289"/>
                  <a:gd name="connsiteY2" fmla="*/ 29754 h 48330"/>
                  <a:gd name="connsiteX3" fmla="*/ 19785 w 42289"/>
                  <a:gd name="connsiteY3" fmla="*/ 25223 h 48330"/>
                  <a:gd name="connsiteX4" fmla="*/ 18879 w 42289"/>
                  <a:gd name="connsiteY4" fmla="*/ 23108 h 48330"/>
                  <a:gd name="connsiteX5" fmla="*/ 17369 w 42289"/>
                  <a:gd name="connsiteY5" fmla="*/ 21296 h 48330"/>
                  <a:gd name="connsiteX6" fmla="*/ 6797 w 42289"/>
                  <a:gd name="connsiteY6" fmla="*/ 29754 h 48330"/>
                  <a:gd name="connsiteX7" fmla="*/ 2266 w 42289"/>
                  <a:gd name="connsiteY7" fmla="*/ 24014 h 48330"/>
                  <a:gd name="connsiteX8" fmla="*/ 29754 w 42289"/>
                  <a:gd name="connsiteY8" fmla="*/ 2266 h 48330"/>
                  <a:gd name="connsiteX9" fmla="*/ 37305 w 42289"/>
                  <a:gd name="connsiteY9" fmla="*/ 11630 h 48330"/>
                  <a:gd name="connsiteX10" fmla="*/ 37607 w 42289"/>
                  <a:gd name="connsiteY10" fmla="*/ 27035 h 48330"/>
                  <a:gd name="connsiteX11" fmla="*/ 31566 w 42289"/>
                  <a:gd name="connsiteY11" fmla="*/ 29149 h 48330"/>
                  <a:gd name="connsiteX12" fmla="*/ 25223 w 42289"/>
                  <a:gd name="connsiteY12" fmla="*/ 27035 h 48330"/>
                  <a:gd name="connsiteX13" fmla="*/ 25223 w 42289"/>
                  <a:gd name="connsiteY13" fmla="*/ 27035 h 48330"/>
                  <a:gd name="connsiteX14" fmla="*/ 24316 w 42289"/>
                  <a:gd name="connsiteY14" fmla="*/ 34587 h 48330"/>
                  <a:gd name="connsiteX15" fmla="*/ 19785 w 42289"/>
                  <a:gd name="connsiteY15" fmla="*/ 46367 h 48330"/>
                  <a:gd name="connsiteX16" fmla="*/ 29754 w 42289"/>
                  <a:gd name="connsiteY16" fmla="*/ 11932 h 48330"/>
                  <a:gd name="connsiteX17" fmla="*/ 21900 w 42289"/>
                  <a:gd name="connsiteY17" fmla="*/ 18275 h 48330"/>
                  <a:gd name="connsiteX18" fmla="*/ 24014 w 42289"/>
                  <a:gd name="connsiteY18" fmla="*/ 20994 h 48330"/>
                  <a:gd name="connsiteX19" fmla="*/ 27639 w 42289"/>
                  <a:gd name="connsiteY19" fmla="*/ 23108 h 48330"/>
                  <a:gd name="connsiteX20" fmla="*/ 31566 w 42289"/>
                  <a:gd name="connsiteY20" fmla="*/ 21900 h 48330"/>
                  <a:gd name="connsiteX21" fmla="*/ 31868 w 42289"/>
                  <a:gd name="connsiteY21" fmla="*/ 14650 h 48330"/>
                  <a:gd name="connsiteX22" fmla="*/ 29754 w 42289"/>
                  <a:gd name="connsiteY22" fmla="*/ 11932 h 4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289" h="48330">
                    <a:moveTo>
                      <a:pt x="19785" y="46367"/>
                    </a:moveTo>
                    <a:lnTo>
                      <a:pt x="14650" y="39722"/>
                    </a:lnTo>
                    <a:lnTo>
                      <a:pt x="18577" y="29754"/>
                    </a:lnTo>
                    <a:cubicBezTo>
                      <a:pt x="19483" y="27639"/>
                      <a:pt x="19785" y="26129"/>
                      <a:pt x="19785" y="25223"/>
                    </a:cubicBezTo>
                    <a:cubicBezTo>
                      <a:pt x="19785" y="24316"/>
                      <a:pt x="19483" y="23712"/>
                      <a:pt x="18879" y="23108"/>
                    </a:cubicBezTo>
                    <a:lnTo>
                      <a:pt x="17369" y="21296"/>
                    </a:lnTo>
                    <a:lnTo>
                      <a:pt x="6797" y="29754"/>
                    </a:lnTo>
                    <a:lnTo>
                      <a:pt x="2266" y="24014"/>
                    </a:lnTo>
                    <a:lnTo>
                      <a:pt x="29754" y="2266"/>
                    </a:lnTo>
                    <a:lnTo>
                      <a:pt x="37305" y="11630"/>
                    </a:lnTo>
                    <a:cubicBezTo>
                      <a:pt x="42440" y="17973"/>
                      <a:pt x="42440" y="23108"/>
                      <a:pt x="37607" y="27035"/>
                    </a:cubicBezTo>
                    <a:cubicBezTo>
                      <a:pt x="35795" y="28545"/>
                      <a:pt x="33680" y="29149"/>
                      <a:pt x="31566" y="29149"/>
                    </a:cubicBezTo>
                    <a:cubicBezTo>
                      <a:pt x="29452" y="29149"/>
                      <a:pt x="27337" y="28545"/>
                      <a:pt x="25223" y="27035"/>
                    </a:cubicBezTo>
                    <a:lnTo>
                      <a:pt x="25223" y="27035"/>
                    </a:lnTo>
                    <a:cubicBezTo>
                      <a:pt x="25827" y="28545"/>
                      <a:pt x="25525" y="30962"/>
                      <a:pt x="24316" y="34587"/>
                    </a:cubicBezTo>
                    <a:lnTo>
                      <a:pt x="19785" y="46367"/>
                    </a:lnTo>
                    <a:close/>
                    <a:moveTo>
                      <a:pt x="29754" y="11932"/>
                    </a:moveTo>
                    <a:lnTo>
                      <a:pt x="21900" y="18275"/>
                    </a:lnTo>
                    <a:lnTo>
                      <a:pt x="24014" y="20994"/>
                    </a:lnTo>
                    <a:cubicBezTo>
                      <a:pt x="25223" y="22202"/>
                      <a:pt x="26431" y="23108"/>
                      <a:pt x="27639" y="23108"/>
                    </a:cubicBezTo>
                    <a:cubicBezTo>
                      <a:pt x="29149" y="23410"/>
                      <a:pt x="30358" y="22806"/>
                      <a:pt x="31566" y="21900"/>
                    </a:cubicBezTo>
                    <a:cubicBezTo>
                      <a:pt x="33983" y="19785"/>
                      <a:pt x="33983" y="17369"/>
                      <a:pt x="31868" y="14650"/>
                    </a:cubicBezTo>
                    <a:lnTo>
                      <a:pt x="29754" y="119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A3EFEFE8-2038-4E1B-96E0-1353505ADBD9}"/>
                  </a:ext>
                </a:extLst>
              </p:cNvPr>
              <p:cNvSpPr/>
              <p:nvPr/>
            </p:nvSpPr>
            <p:spPr>
              <a:xfrm>
                <a:off x="3244190" y="2955068"/>
                <a:ext cx="111391" cy="87521"/>
              </a:xfrm>
              <a:custGeom>
                <a:avLst/>
                <a:gdLst>
                  <a:gd name="connsiteX0" fmla="*/ 8307 w 42289"/>
                  <a:gd name="connsiteY0" fmla="*/ 13333 h 33227"/>
                  <a:gd name="connsiteX1" fmla="*/ 10421 w 42289"/>
                  <a:gd name="connsiteY1" fmla="*/ 22999 h 33227"/>
                  <a:gd name="connsiteX2" fmla="*/ 13744 w 42289"/>
                  <a:gd name="connsiteY2" fmla="*/ 26020 h 33227"/>
                  <a:gd name="connsiteX3" fmla="*/ 16765 w 42289"/>
                  <a:gd name="connsiteY3" fmla="*/ 25717 h 33227"/>
                  <a:gd name="connsiteX4" fmla="*/ 18275 w 42289"/>
                  <a:gd name="connsiteY4" fmla="*/ 23301 h 33227"/>
                  <a:gd name="connsiteX5" fmla="*/ 17671 w 42289"/>
                  <a:gd name="connsiteY5" fmla="*/ 16051 h 33227"/>
                  <a:gd name="connsiteX6" fmla="*/ 21900 w 42289"/>
                  <a:gd name="connsiteY6" fmla="*/ 3969 h 33227"/>
                  <a:gd name="connsiteX7" fmla="*/ 30358 w 42289"/>
                  <a:gd name="connsiteY7" fmla="*/ 2760 h 33227"/>
                  <a:gd name="connsiteX8" fmla="*/ 37909 w 42289"/>
                  <a:gd name="connsiteY8" fmla="*/ 9406 h 33227"/>
                  <a:gd name="connsiteX9" fmla="*/ 41534 w 42289"/>
                  <a:gd name="connsiteY9" fmla="*/ 17260 h 33227"/>
                  <a:gd name="connsiteX10" fmla="*/ 35795 w 42289"/>
                  <a:gd name="connsiteY10" fmla="*/ 21186 h 33227"/>
                  <a:gd name="connsiteX11" fmla="*/ 33378 w 42289"/>
                  <a:gd name="connsiteY11" fmla="*/ 13031 h 33227"/>
                  <a:gd name="connsiteX12" fmla="*/ 30056 w 42289"/>
                  <a:gd name="connsiteY12" fmla="*/ 10010 h 33227"/>
                  <a:gd name="connsiteX13" fmla="*/ 27035 w 42289"/>
                  <a:gd name="connsiteY13" fmla="*/ 10010 h 33227"/>
                  <a:gd name="connsiteX14" fmla="*/ 25525 w 42289"/>
                  <a:gd name="connsiteY14" fmla="*/ 12426 h 33227"/>
                  <a:gd name="connsiteX15" fmla="*/ 25827 w 42289"/>
                  <a:gd name="connsiteY15" fmla="*/ 18770 h 33227"/>
                  <a:gd name="connsiteX16" fmla="*/ 25827 w 42289"/>
                  <a:gd name="connsiteY16" fmla="*/ 27228 h 33227"/>
                  <a:gd name="connsiteX17" fmla="*/ 21900 w 42289"/>
                  <a:gd name="connsiteY17" fmla="*/ 32061 h 33227"/>
                  <a:gd name="connsiteX18" fmla="*/ 13442 w 42289"/>
                  <a:gd name="connsiteY18" fmla="*/ 33269 h 33227"/>
                  <a:gd name="connsiteX19" fmla="*/ 5890 w 42289"/>
                  <a:gd name="connsiteY19" fmla="*/ 26322 h 33227"/>
                  <a:gd name="connsiteX20" fmla="*/ 2266 w 42289"/>
                  <a:gd name="connsiteY20" fmla="*/ 17260 h 33227"/>
                  <a:gd name="connsiteX21" fmla="*/ 8307 w 42289"/>
                  <a:gd name="connsiteY21" fmla="*/ 13333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2289" h="33227">
                    <a:moveTo>
                      <a:pt x="8307" y="13333"/>
                    </a:moveTo>
                    <a:cubicBezTo>
                      <a:pt x="8005" y="16957"/>
                      <a:pt x="8609" y="20280"/>
                      <a:pt x="10421" y="22999"/>
                    </a:cubicBezTo>
                    <a:cubicBezTo>
                      <a:pt x="11630" y="24509"/>
                      <a:pt x="12536" y="25717"/>
                      <a:pt x="13744" y="26020"/>
                    </a:cubicBezTo>
                    <a:cubicBezTo>
                      <a:pt x="14952" y="26322"/>
                      <a:pt x="15859" y="26322"/>
                      <a:pt x="16765" y="25717"/>
                    </a:cubicBezTo>
                    <a:cubicBezTo>
                      <a:pt x="17671" y="25113"/>
                      <a:pt x="17973" y="24509"/>
                      <a:pt x="18275" y="23301"/>
                    </a:cubicBezTo>
                    <a:cubicBezTo>
                      <a:pt x="18577" y="22093"/>
                      <a:pt x="18275" y="19676"/>
                      <a:pt x="17671" y="16051"/>
                    </a:cubicBezTo>
                    <a:cubicBezTo>
                      <a:pt x="16765" y="10312"/>
                      <a:pt x="17973" y="6385"/>
                      <a:pt x="21900" y="3969"/>
                    </a:cubicBezTo>
                    <a:cubicBezTo>
                      <a:pt x="24619" y="2156"/>
                      <a:pt x="27337" y="1854"/>
                      <a:pt x="30358" y="2760"/>
                    </a:cubicBezTo>
                    <a:cubicBezTo>
                      <a:pt x="33076" y="3667"/>
                      <a:pt x="35795" y="6083"/>
                      <a:pt x="37909" y="9406"/>
                    </a:cubicBezTo>
                    <a:cubicBezTo>
                      <a:pt x="39722" y="12124"/>
                      <a:pt x="40930" y="14843"/>
                      <a:pt x="41534" y="17260"/>
                    </a:cubicBezTo>
                    <a:lnTo>
                      <a:pt x="35795" y="21186"/>
                    </a:lnTo>
                    <a:cubicBezTo>
                      <a:pt x="35795" y="18468"/>
                      <a:pt x="35191" y="15749"/>
                      <a:pt x="33378" y="13031"/>
                    </a:cubicBezTo>
                    <a:cubicBezTo>
                      <a:pt x="32472" y="11520"/>
                      <a:pt x="31264" y="10614"/>
                      <a:pt x="30056" y="10010"/>
                    </a:cubicBezTo>
                    <a:cubicBezTo>
                      <a:pt x="28847" y="9406"/>
                      <a:pt x="27941" y="9406"/>
                      <a:pt x="27035" y="10010"/>
                    </a:cubicBezTo>
                    <a:cubicBezTo>
                      <a:pt x="26129" y="10614"/>
                      <a:pt x="25827" y="11218"/>
                      <a:pt x="25525" y="12426"/>
                    </a:cubicBezTo>
                    <a:cubicBezTo>
                      <a:pt x="25223" y="13333"/>
                      <a:pt x="25525" y="15447"/>
                      <a:pt x="25827" y="18770"/>
                    </a:cubicBezTo>
                    <a:cubicBezTo>
                      <a:pt x="26431" y="22395"/>
                      <a:pt x="26431" y="25113"/>
                      <a:pt x="25827" y="27228"/>
                    </a:cubicBezTo>
                    <a:cubicBezTo>
                      <a:pt x="25223" y="29342"/>
                      <a:pt x="23712" y="30853"/>
                      <a:pt x="21900" y="32061"/>
                    </a:cubicBezTo>
                    <a:cubicBezTo>
                      <a:pt x="19181" y="33873"/>
                      <a:pt x="16463" y="34477"/>
                      <a:pt x="13442" y="33269"/>
                    </a:cubicBezTo>
                    <a:cubicBezTo>
                      <a:pt x="10723" y="32363"/>
                      <a:pt x="8005" y="29946"/>
                      <a:pt x="5890" y="26322"/>
                    </a:cubicBezTo>
                    <a:cubicBezTo>
                      <a:pt x="3776" y="22999"/>
                      <a:pt x="2568" y="19978"/>
                      <a:pt x="2266" y="17260"/>
                    </a:cubicBezTo>
                    <a:lnTo>
                      <a:pt x="8307" y="1333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68CD89B4-C46E-438F-A471-6AC5FB0CE60F}"/>
                  </a:ext>
                </a:extLst>
              </p:cNvPr>
              <p:cNvSpPr/>
              <p:nvPr/>
            </p:nvSpPr>
            <p:spPr>
              <a:xfrm>
                <a:off x="3279995" y="3013659"/>
                <a:ext cx="95479" cy="71609"/>
              </a:xfrm>
              <a:custGeom>
                <a:avLst/>
                <a:gdLst>
                  <a:gd name="connsiteX0" fmla="*/ 36399 w 36248"/>
                  <a:gd name="connsiteY0" fmla="*/ 8609 h 27186"/>
                  <a:gd name="connsiteX1" fmla="*/ 5890 w 36248"/>
                  <a:gd name="connsiteY1" fmla="*/ 25827 h 27186"/>
                  <a:gd name="connsiteX2" fmla="*/ 2266 w 36248"/>
                  <a:gd name="connsiteY2" fmla="*/ 19483 h 27186"/>
                  <a:gd name="connsiteX3" fmla="*/ 32774 w 36248"/>
                  <a:gd name="connsiteY3" fmla="*/ 2266 h 27186"/>
                  <a:gd name="connsiteX4" fmla="*/ 36399 w 36248"/>
                  <a:gd name="connsiteY4" fmla="*/ 8609 h 27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248" h="27186">
                    <a:moveTo>
                      <a:pt x="36399" y="8609"/>
                    </a:moveTo>
                    <a:lnTo>
                      <a:pt x="5890" y="25827"/>
                    </a:lnTo>
                    <a:lnTo>
                      <a:pt x="2266" y="19483"/>
                    </a:lnTo>
                    <a:lnTo>
                      <a:pt x="32774" y="2266"/>
                    </a:lnTo>
                    <a:lnTo>
                      <a:pt x="36399" y="860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CC6D639B-40BB-4C2D-832A-E34E353C80D0}"/>
                  </a:ext>
                </a:extLst>
              </p:cNvPr>
              <p:cNvSpPr/>
              <p:nvPr/>
            </p:nvSpPr>
            <p:spPr>
              <a:xfrm>
                <a:off x="3307047" y="3045484"/>
                <a:ext cx="111391" cy="87521"/>
              </a:xfrm>
              <a:custGeom>
                <a:avLst/>
                <a:gdLst>
                  <a:gd name="connsiteX0" fmla="*/ 35493 w 42289"/>
                  <a:gd name="connsiteY0" fmla="*/ 29149 h 33227"/>
                  <a:gd name="connsiteX1" fmla="*/ 31264 w 42289"/>
                  <a:gd name="connsiteY1" fmla="*/ 20390 h 33227"/>
                  <a:gd name="connsiteX2" fmla="*/ 5286 w 42289"/>
                  <a:gd name="connsiteY2" fmla="*/ 32774 h 33227"/>
                  <a:gd name="connsiteX3" fmla="*/ 2266 w 42289"/>
                  <a:gd name="connsiteY3" fmla="*/ 26129 h 33227"/>
                  <a:gd name="connsiteX4" fmla="*/ 28243 w 42289"/>
                  <a:gd name="connsiteY4" fmla="*/ 13744 h 33227"/>
                  <a:gd name="connsiteX5" fmla="*/ 24014 w 42289"/>
                  <a:gd name="connsiteY5" fmla="*/ 4984 h 33227"/>
                  <a:gd name="connsiteX6" fmla="*/ 29452 w 42289"/>
                  <a:gd name="connsiteY6" fmla="*/ 2266 h 33227"/>
                  <a:gd name="connsiteX7" fmla="*/ 40930 w 42289"/>
                  <a:gd name="connsiteY7" fmla="*/ 26431 h 33227"/>
                  <a:gd name="connsiteX8" fmla="*/ 35493 w 42289"/>
                  <a:gd name="connsiteY8" fmla="*/ 29149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289" h="33227">
                    <a:moveTo>
                      <a:pt x="35493" y="29149"/>
                    </a:moveTo>
                    <a:lnTo>
                      <a:pt x="31264" y="20390"/>
                    </a:lnTo>
                    <a:lnTo>
                      <a:pt x="5286" y="32774"/>
                    </a:lnTo>
                    <a:lnTo>
                      <a:pt x="2266" y="26129"/>
                    </a:lnTo>
                    <a:lnTo>
                      <a:pt x="28243" y="13744"/>
                    </a:lnTo>
                    <a:lnTo>
                      <a:pt x="24014" y="4984"/>
                    </a:lnTo>
                    <a:lnTo>
                      <a:pt x="29452" y="2266"/>
                    </a:lnTo>
                    <a:lnTo>
                      <a:pt x="40930" y="26431"/>
                    </a:lnTo>
                    <a:lnTo>
                      <a:pt x="35493" y="291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D0A3AF1B-E400-464F-BE03-B0676FB4AA4E}"/>
                  </a:ext>
                </a:extLst>
              </p:cNvPr>
              <p:cNvSpPr/>
              <p:nvPr/>
            </p:nvSpPr>
            <p:spPr>
              <a:xfrm>
                <a:off x="3336487" y="3119482"/>
                <a:ext cx="111391" cy="87521"/>
              </a:xfrm>
              <a:custGeom>
                <a:avLst/>
                <a:gdLst>
                  <a:gd name="connsiteX0" fmla="*/ 41534 w 42289"/>
                  <a:gd name="connsiteY0" fmla="*/ 29754 h 33227"/>
                  <a:gd name="connsiteX1" fmla="*/ 16463 w 42289"/>
                  <a:gd name="connsiteY1" fmla="*/ 27035 h 33227"/>
                  <a:gd name="connsiteX2" fmla="*/ 4682 w 42289"/>
                  <a:gd name="connsiteY2" fmla="*/ 31264 h 33227"/>
                  <a:gd name="connsiteX3" fmla="*/ 2266 w 42289"/>
                  <a:gd name="connsiteY3" fmla="*/ 24316 h 33227"/>
                  <a:gd name="connsiteX4" fmla="*/ 13744 w 42289"/>
                  <a:gd name="connsiteY4" fmla="*/ 20087 h 33227"/>
                  <a:gd name="connsiteX5" fmla="*/ 31264 w 42289"/>
                  <a:gd name="connsiteY5" fmla="*/ 2266 h 33227"/>
                  <a:gd name="connsiteX6" fmla="*/ 33983 w 42289"/>
                  <a:gd name="connsiteY6" fmla="*/ 10119 h 33227"/>
                  <a:gd name="connsiteX7" fmla="*/ 23410 w 42289"/>
                  <a:gd name="connsiteY7" fmla="*/ 20087 h 33227"/>
                  <a:gd name="connsiteX8" fmla="*/ 20994 w 42289"/>
                  <a:gd name="connsiteY8" fmla="*/ 21900 h 33227"/>
                  <a:gd name="connsiteX9" fmla="*/ 20994 w 42289"/>
                  <a:gd name="connsiteY9" fmla="*/ 21900 h 33227"/>
                  <a:gd name="connsiteX10" fmla="*/ 23712 w 42289"/>
                  <a:gd name="connsiteY10" fmla="*/ 21598 h 33227"/>
                  <a:gd name="connsiteX11" fmla="*/ 38212 w 42289"/>
                  <a:gd name="connsiteY11" fmla="*/ 22504 h 33227"/>
                  <a:gd name="connsiteX12" fmla="*/ 41534 w 42289"/>
                  <a:gd name="connsiteY12" fmla="*/ 29754 h 33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89" h="33227">
                    <a:moveTo>
                      <a:pt x="41534" y="29754"/>
                    </a:moveTo>
                    <a:lnTo>
                      <a:pt x="16463" y="27035"/>
                    </a:lnTo>
                    <a:lnTo>
                      <a:pt x="4682" y="31264"/>
                    </a:lnTo>
                    <a:lnTo>
                      <a:pt x="2266" y="24316"/>
                    </a:lnTo>
                    <a:lnTo>
                      <a:pt x="13744" y="20087"/>
                    </a:lnTo>
                    <a:lnTo>
                      <a:pt x="31264" y="2266"/>
                    </a:lnTo>
                    <a:lnTo>
                      <a:pt x="33983" y="10119"/>
                    </a:lnTo>
                    <a:lnTo>
                      <a:pt x="23410" y="20087"/>
                    </a:lnTo>
                    <a:cubicBezTo>
                      <a:pt x="23108" y="20390"/>
                      <a:pt x="22504" y="20994"/>
                      <a:pt x="20994" y="21900"/>
                    </a:cubicBezTo>
                    <a:lnTo>
                      <a:pt x="20994" y="21900"/>
                    </a:lnTo>
                    <a:cubicBezTo>
                      <a:pt x="21900" y="21598"/>
                      <a:pt x="23108" y="21598"/>
                      <a:pt x="23712" y="21598"/>
                    </a:cubicBezTo>
                    <a:lnTo>
                      <a:pt x="38212" y="22504"/>
                    </a:lnTo>
                    <a:lnTo>
                      <a:pt x="41534" y="2975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>
                  <a:latin typeface="Source Han Sans"/>
                  <a:cs typeface="+mn-ea"/>
                  <a:sym typeface="Source Han San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8666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模板清单</a:t>
            </a: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7B9B52C6-C9AB-40BC-B89C-F0248C99FF0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5994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21" name="文本框 20">
            <a:extLst>
              <a:ext uri="{FF2B5EF4-FFF2-40B4-BE49-F238E27FC236}">
                <a16:creationId xmlns:a16="http://schemas.microsoft.com/office/drawing/2014/main" id="{40BC0121-3730-4FEE-A7B8-BE364A9A29B3}"/>
              </a:ext>
            </a:extLst>
          </p:cNvPr>
          <p:cNvSpPr txBox="1"/>
          <p:nvPr/>
        </p:nvSpPr>
        <p:spPr>
          <a:xfrm>
            <a:off x="1570647" y="4518093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首位页两种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36E87CAD-BB7A-48EE-8E6D-308ECD63A38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0936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23" name="文本框 22">
            <a:extLst>
              <a:ext uri="{FF2B5EF4-FFF2-40B4-BE49-F238E27FC236}">
                <a16:creationId xmlns:a16="http://schemas.microsoft.com/office/drawing/2014/main" id="{5C7EC886-281D-4AEF-BAB6-D4779A3F35E6}"/>
              </a:ext>
            </a:extLst>
          </p:cNvPr>
          <p:cNvSpPr txBox="1"/>
          <p:nvPr/>
        </p:nvSpPr>
        <p:spPr>
          <a:xfrm>
            <a:off x="5219244" y="4518093"/>
            <a:ext cx="17915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人物介绍页三种</a:t>
            </a:r>
          </a:p>
        </p:txBody>
      </p:sp>
      <p:pic>
        <p:nvPicPr>
          <p:cNvPr id="24" name="图片 23">
            <a:extLst>
              <a:ext uri="{FF2B5EF4-FFF2-40B4-BE49-F238E27FC236}">
                <a16:creationId xmlns:a16="http://schemas.microsoft.com/office/drawing/2014/main" id="{5F887EA7-4AEA-48EC-98E4-4595FA2926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75878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25" name="文本框 24">
            <a:extLst>
              <a:ext uri="{FF2B5EF4-FFF2-40B4-BE49-F238E27FC236}">
                <a16:creationId xmlns:a16="http://schemas.microsoft.com/office/drawing/2014/main" id="{02CF8058-B43D-4099-9B8D-353858FA3C3B}"/>
              </a:ext>
            </a:extLst>
          </p:cNvPr>
          <p:cNvSpPr txBox="1"/>
          <p:nvPr/>
        </p:nvSpPr>
        <p:spPr>
          <a:xfrm>
            <a:off x="9320530" y="4518093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目录页三种</a:t>
            </a:r>
          </a:p>
        </p:txBody>
      </p:sp>
    </p:spTree>
    <p:extLst>
      <p:ext uri="{BB962C8B-B14F-4D97-AF65-F5344CB8AC3E}">
        <p14:creationId xmlns:p14="http://schemas.microsoft.com/office/powerpoint/2010/main" val="3029477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模板清单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B52972C8-FB70-4A6B-AED7-EC86CF428C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75877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25D03DA4-4A25-4A32-87D1-B038875D66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5930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2CE2B411-5802-4DE5-AF71-DF7D31BBAA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994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615D9943-EE8E-41C0-91FC-154036102E84}"/>
              </a:ext>
            </a:extLst>
          </p:cNvPr>
          <p:cNvSpPr txBox="1"/>
          <p:nvPr/>
        </p:nvSpPr>
        <p:spPr>
          <a:xfrm>
            <a:off x="1570647" y="4518093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过渡页两种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1222DD80-47FE-4A75-9685-EF97DCAC897B}"/>
              </a:ext>
            </a:extLst>
          </p:cNvPr>
          <p:cNvSpPr txBox="1"/>
          <p:nvPr/>
        </p:nvSpPr>
        <p:spPr>
          <a:xfrm>
            <a:off x="5219244" y="4518093"/>
            <a:ext cx="18652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图片</a:t>
            </a: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1-4</a:t>
            </a: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项共十页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15AF57E7-3613-4594-AB99-D250D8E8328B}"/>
              </a:ext>
            </a:extLst>
          </p:cNvPr>
          <p:cNvSpPr txBox="1"/>
          <p:nvPr/>
        </p:nvSpPr>
        <p:spPr>
          <a:xfrm>
            <a:off x="8977630" y="4518093"/>
            <a:ext cx="20960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文字段</a:t>
            </a:r>
            <a:r>
              <a: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3-4</a:t>
            </a: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项共三页</a:t>
            </a:r>
          </a:p>
        </p:txBody>
      </p:sp>
    </p:spTree>
    <p:extLst>
      <p:ext uri="{BB962C8B-B14F-4D97-AF65-F5344CB8AC3E}">
        <p14:creationId xmlns:p14="http://schemas.microsoft.com/office/powerpoint/2010/main" val="2796309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模板清单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47143904-12B5-419E-A6FD-AB154129EB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37874" y="2443461"/>
            <a:ext cx="3466135" cy="194970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86FCB3AF-FC7F-4D6A-96B2-95FB714B68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05930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id="{48ABE2A6-CF26-4503-8EC5-1A4183AA1D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5994" y="2464837"/>
            <a:ext cx="3428133" cy="1928325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19" name="文本框 18">
            <a:extLst>
              <a:ext uri="{FF2B5EF4-FFF2-40B4-BE49-F238E27FC236}">
                <a16:creationId xmlns:a16="http://schemas.microsoft.com/office/drawing/2014/main" id="{3D4F8399-FB74-4A39-A52B-8E0C493BAB88}"/>
              </a:ext>
            </a:extLst>
          </p:cNvPr>
          <p:cNvSpPr txBox="1"/>
          <p:nvPr/>
        </p:nvSpPr>
        <p:spPr>
          <a:xfrm>
            <a:off x="1570647" y="4518093"/>
            <a:ext cx="13388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图示页五种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528D090E-844D-49CD-90E7-C0AF71882605}"/>
              </a:ext>
            </a:extLst>
          </p:cNvPr>
          <p:cNvSpPr txBox="1"/>
          <p:nvPr/>
        </p:nvSpPr>
        <p:spPr>
          <a:xfrm>
            <a:off x="5311170" y="451809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图表页共七页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D3777ED9-4926-4A24-B076-13FB5F3C71C1}"/>
              </a:ext>
            </a:extLst>
          </p:cNvPr>
          <p:cNvSpPr txBox="1"/>
          <p:nvPr/>
        </p:nvSpPr>
        <p:spPr>
          <a:xfrm>
            <a:off x="8977630" y="4518093"/>
            <a:ext cx="20313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合作伙伴页共三页</a:t>
            </a:r>
          </a:p>
        </p:txBody>
      </p:sp>
    </p:spTree>
    <p:extLst>
      <p:ext uri="{BB962C8B-B14F-4D97-AF65-F5344CB8AC3E}">
        <p14:creationId xmlns:p14="http://schemas.microsoft.com/office/powerpoint/2010/main" val="1117467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模板清单</a:t>
            </a:r>
          </a:p>
        </p:txBody>
      </p:sp>
      <p:pic>
        <p:nvPicPr>
          <p:cNvPr id="22" name="图片 21">
            <a:extLst>
              <a:ext uri="{FF2B5EF4-FFF2-40B4-BE49-F238E27FC236}">
                <a16:creationId xmlns:a16="http://schemas.microsoft.com/office/drawing/2014/main" id="{37E53629-6695-4188-BB00-3B8F130961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42757" y="2617239"/>
            <a:ext cx="3466137" cy="194970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23" name="文本框 22">
            <a:extLst>
              <a:ext uri="{FF2B5EF4-FFF2-40B4-BE49-F238E27FC236}">
                <a16:creationId xmlns:a16="http://schemas.microsoft.com/office/drawing/2014/main" id="{8391AF8C-C1C1-4AED-A8A9-D51748B7BA34}"/>
              </a:ext>
            </a:extLst>
          </p:cNvPr>
          <p:cNvSpPr txBox="1"/>
          <p:nvPr/>
        </p:nvSpPr>
        <p:spPr>
          <a:xfrm>
            <a:off x="7651119" y="467049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五项球球导航</a:t>
            </a:r>
          </a:p>
        </p:txBody>
      </p:sp>
      <p:pic>
        <p:nvPicPr>
          <p:cNvPr id="24" name="图片 23">
            <a:extLst>
              <a:ext uri="{FF2B5EF4-FFF2-40B4-BE49-F238E27FC236}">
                <a16:creationId xmlns:a16="http://schemas.microsoft.com/office/drawing/2014/main" id="{F79F62F0-0732-4FE6-9946-3A74F9EB7C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3108" y="2617238"/>
            <a:ext cx="3466137" cy="1949702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8000"/>
              </a:prstClr>
            </a:outerShdw>
          </a:effectLst>
        </p:spPr>
      </p:pic>
      <p:sp>
        <p:nvSpPr>
          <p:cNvPr id="25" name="文本框 24">
            <a:extLst>
              <a:ext uri="{FF2B5EF4-FFF2-40B4-BE49-F238E27FC236}">
                <a16:creationId xmlns:a16="http://schemas.microsoft.com/office/drawing/2014/main" id="{0A018DBB-814A-4F3C-8FC4-C687E3DFE09E}"/>
              </a:ext>
            </a:extLst>
          </p:cNvPr>
          <p:cNvSpPr txBox="1"/>
          <p:nvPr/>
        </p:nvSpPr>
        <p:spPr>
          <a:xfrm>
            <a:off x="2971221" y="4670493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cs"/>
              </a:rPr>
              <a:t>四项球球导航</a:t>
            </a:r>
          </a:p>
        </p:txBody>
      </p:sp>
    </p:spTree>
    <p:extLst>
      <p:ext uri="{BB962C8B-B14F-4D97-AF65-F5344CB8AC3E}">
        <p14:creationId xmlns:p14="http://schemas.microsoft.com/office/powerpoint/2010/main" val="1616532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Source Han Sans"/>
                    <a:cs typeface="+mn-cs"/>
                  </a:endParaRPr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Source Han Sans"/>
                  <a:cs typeface="+mn-cs"/>
                </a:endParaRPr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模板清单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60AFCF9A-4383-4C0A-9F41-0D431F7E5170}"/>
              </a:ext>
            </a:extLst>
          </p:cNvPr>
          <p:cNvGrpSpPr/>
          <p:nvPr/>
        </p:nvGrpSpPr>
        <p:grpSpPr>
          <a:xfrm>
            <a:off x="2083107" y="2617238"/>
            <a:ext cx="3466137" cy="2422587"/>
            <a:chOff x="1795994" y="2464838"/>
            <a:chExt cx="3466137" cy="2422587"/>
          </a:xfrm>
        </p:grpSpPr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DFE50953-C250-48D8-902E-FECFAF35857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795994" y="2464838"/>
              <a:ext cx="3466137" cy="1949702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8000"/>
                </a:prstClr>
              </a:outerShdw>
            </a:effectLst>
          </p:spPr>
        </p:pic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4725FC5A-ACE4-436B-99C6-3D8FF3078587}"/>
                </a:ext>
              </a:extLst>
            </p:cNvPr>
            <p:cNvSpPr txBox="1"/>
            <p:nvPr/>
          </p:nvSpPr>
          <p:spPr>
            <a:xfrm>
              <a:off x="2859648" y="4518093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cs"/>
                </a:rPr>
                <a:t>无导航内页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7FEC9F88-0018-4C2B-A545-60E9E4C96C2E}"/>
              </a:ext>
            </a:extLst>
          </p:cNvPr>
          <p:cNvGrpSpPr/>
          <p:nvPr/>
        </p:nvGrpSpPr>
        <p:grpSpPr>
          <a:xfrm>
            <a:off x="6642757" y="2617238"/>
            <a:ext cx="3466135" cy="2422586"/>
            <a:chOff x="6929871" y="2464839"/>
            <a:chExt cx="3466135" cy="2422586"/>
          </a:xfrm>
        </p:grpSpPr>
        <p:pic>
          <p:nvPicPr>
            <p:cNvPr id="20" name="图片 19">
              <a:extLst>
                <a:ext uri="{FF2B5EF4-FFF2-40B4-BE49-F238E27FC236}">
                  <a16:creationId xmlns:a16="http://schemas.microsoft.com/office/drawing/2014/main" id="{A1F4E15D-F287-40D4-A5D3-190D2A0DB5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929871" y="2464839"/>
              <a:ext cx="3466135" cy="1949701"/>
            </a:xfrm>
            <a:prstGeom prst="rect">
              <a:avLst/>
            </a:prstGeom>
            <a:effectLst>
              <a:outerShdw blurRad="63500" sx="102000" sy="102000" algn="ctr" rotWithShape="0">
                <a:prstClr val="black">
                  <a:alpha val="8000"/>
                </a:prstClr>
              </a:outerShdw>
            </a:effectLst>
          </p:spPr>
        </p:pic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D17F9C45-6F21-4547-AB30-359D3E5542B2}"/>
                </a:ext>
              </a:extLst>
            </p:cNvPr>
            <p:cNvSpPr txBox="1"/>
            <p:nvPr/>
          </p:nvSpPr>
          <p:spPr>
            <a:xfrm>
              <a:off x="7762692" y="4518093"/>
              <a:ext cx="180049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cs"/>
                </a:rPr>
                <a:t>四项导航文字版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3055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颜色规范</a:t>
            </a: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375E1C95-7CE5-458D-A298-58E5AAC2B50B}"/>
              </a:ext>
            </a:extLst>
          </p:cNvPr>
          <p:cNvGrpSpPr/>
          <p:nvPr/>
        </p:nvGrpSpPr>
        <p:grpSpPr>
          <a:xfrm>
            <a:off x="1245458" y="1765434"/>
            <a:ext cx="1801239" cy="1282565"/>
            <a:chOff x="528075" y="2146434"/>
            <a:chExt cx="1801239" cy="1282565"/>
          </a:xfrm>
        </p:grpSpPr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6A173103-A62B-4E20-95A1-2F193FC902B6}"/>
                </a:ext>
              </a:extLst>
            </p:cNvPr>
            <p:cNvSpPr txBox="1"/>
            <p:nvPr/>
          </p:nvSpPr>
          <p:spPr>
            <a:xfrm>
              <a:off x="528075" y="2146434"/>
              <a:ext cx="64633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主色</a:t>
              </a:r>
            </a:p>
          </p:txBody>
        </p:sp>
        <p:sp>
          <p:nvSpPr>
            <p:cNvPr id="22" name="矩形 21">
              <a:extLst>
                <a:ext uri="{FF2B5EF4-FFF2-40B4-BE49-F238E27FC236}">
                  <a16:creationId xmlns:a16="http://schemas.microsoft.com/office/drawing/2014/main" id="{2B1E7016-70CA-4401-B12A-D7F7BA252E6C}"/>
                </a:ext>
              </a:extLst>
            </p:cNvPr>
            <p:cNvSpPr/>
            <p:nvPr/>
          </p:nvSpPr>
          <p:spPr>
            <a:xfrm>
              <a:off x="625642" y="2550694"/>
              <a:ext cx="1703672" cy="878305"/>
            </a:xfrm>
            <a:prstGeom prst="rect">
              <a:avLst/>
            </a:prstGeom>
            <a:solidFill>
              <a:srgbClr val="19325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4D4B7538-5874-44E0-8814-78AE848D4492}"/>
              </a:ext>
            </a:extLst>
          </p:cNvPr>
          <p:cNvGrpSpPr/>
          <p:nvPr/>
        </p:nvGrpSpPr>
        <p:grpSpPr>
          <a:xfrm>
            <a:off x="1235075" y="3721234"/>
            <a:ext cx="6074528" cy="1601802"/>
            <a:chOff x="2761047" y="4051434"/>
            <a:chExt cx="6074528" cy="160180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2562059C-2DF2-43EF-AAC4-DD686CD8970F}"/>
                </a:ext>
              </a:extLst>
            </p:cNvPr>
            <p:cNvSpPr txBox="1"/>
            <p:nvPr/>
          </p:nvSpPr>
          <p:spPr>
            <a:xfrm>
              <a:off x="2761047" y="4051434"/>
              <a:ext cx="13388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浅色和深色</a:t>
              </a:r>
            </a:p>
          </p:txBody>
        </p:sp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3BAFDA81-7F25-464B-BA47-C43FFC26D750}"/>
                </a:ext>
              </a:extLst>
            </p:cNvPr>
            <p:cNvGrpSpPr/>
            <p:nvPr/>
          </p:nvGrpSpPr>
          <p:grpSpPr>
            <a:xfrm>
              <a:off x="2868997" y="4444162"/>
              <a:ext cx="5966578" cy="1209074"/>
              <a:chOff x="4507297" y="2539162"/>
              <a:chExt cx="5966578" cy="1209074"/>
            </a:xfrm>
          </p:grpSpPr>
          <p:sp>
            <p:nvSpPr>
              <p:cNvPr id="26" name="矩形 25">
                <a:extLst>
                  <a:ext uri="{FF2B5EF4-FFF2-40B4-BE49-F238E27FC236}">
                    <a16:creationId xmlns:a16="http://schemas.microsoft.com/office/drawing/2014/main" id="{57173BB8-552D-4358-A235-A1D61E9651BD}"/>
                  </a:ext>
                </a:extLst>
              </p:cNvPr>
              <p:cNvSpPr/>
              <p:nvPr/>
            </p:nvSpPr>
            <p:spPr>
              <a:xfrm>
                <a:off x="6640897" y="2559522"/>
                <a:ext cx="1829716" cy="1188714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88900" dist="38100" dir="2700000" sx="102000" sy="102000" algn="tl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7" name="矩形 26">
                <a:extLst>
                  <a:ext uri="{FF2B5EF4-FFF2-40B4-BE49-F238E27FC236}">
                    <a16:creationId xmlns:a16="http://schemas.microsoft.com/office/drawing/2014/main" id="{632B1A65-F8E4-4EE1-B5BC-BA439F727DFA}"/>
                  </a:ext>
                </a:extLst>
              </p:cNvPr>
              <p:cNvSpPr/>
              <p:nvPr/>
            </p:nvSpPr>
            <p:spPr>
              <a:xfrm>
                <a:off x="8774497" y="2539162"/>
                <a:ext cx="1690303" cy="900112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8" name="矩形 27">
                <a:extLst>
                  <a:ext uri="{FF2B5EF4-FFF2-40B4-BE49-F238E27FC236}">
                    <a16:creationId xmlns:a16="http://schemas.microsoft.com/office/drawing/2014/main" id="{5BE354A5-8309-413C-9624-EED74495549C}"/>
                  </a:ext>
                </a:extLst>
              </p:cNvPr>
              <p:cNvSpPr/>
              <p:nvPr/>
            </p:nvSpPr>
            <p:spPr>
              <a:xfrm>
                <a:off x="4507297" y="2555491"/>
                <a:ext cx="1829716" cy="118871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88900" dist="38100" dir="2700000" sx="102000" sy="102000" algn="tl" rotWithShape="0">
                  <a:prstClr val="black">
                    <a:alpha val="19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</a:effectLst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29" name="矩形 28">
                <a:extLst>
                  <a:ext uri="{FF2B5EF4-FFF2-40B4-BE49-F238E27FC236}">
                    <a16:creationId xmlns:a16="http://schemas.microsoft.com/office/drawing/2014/main" id="{B7A6CD44-0942-4604-B38D-C4AE7C92D384}"/>
                  </a:ext>
                </a:extLst>
              </p:cNvPr>
              <p:cNvSpPr/>
              <p:nvPr/>
            </p:nvSpPr>
            <p:spPr>
              <a:xfrm>
                <a:off x="8770203" y="3439274"/>
                <a:ext cx="288758" cy="257476"/>
              </a:xfrm>
              <a:prstGeom prst="rect">
                <a:avLst/>
              </a:prstGeom>
              <a:solidFill>
                <a:srgbClr val="4E4E4E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0" name="矩形 29">
                <a:extLst>
                  <a:ext uri="{FF2B5EF4-FFF2-40B4-BE49-F238E27FC236}">
                    <a16:creationId xmlns:a16="http://schemas.microsoft.com/office/drawing/2014/main" id="{FE96FA44-D849-4C93-ACD0-A7330788FD11}"/>
                  </a:ext>
                </a:extLst>
              </p:cNvPr>
              <p:cNvSpPr/>
              <p:nvPr/>
            </p:nvSpPr>
            <p:spPr>
              <a:xfrm>
                <a:off x="10185117" y="3439274"/>
                <a:ext cx="288758" cy="257476"/>
              </a:xfrm>
              <a:prstGeom prst="rect">
                <a:avLst/>
              </a:prstGeom>
              <a:solidFill>
                <a:srgbClr val="A8A8A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1" name="矩形 30">
                <a:extLst>
                  <a:ext uri="{FF2B5EF4-FFF2-40B4-BE49-F238E27FC236}">
                    <a16:creationId xmlns:a16="http://schemas.microsoft.com/office/drawing/2014/main" id="{F0367FBA-A5BB-4AD4-9666-C65F7A22D265}"/>
                  </a:ext>
                </a:extLst>
              </p:cNvPr>
              <p:cNvSpPr/>
              <p:nvPr/>
            </p:nvSpPr>
            <p:spPr>
              <a:xfrm>
                <a:off x="9896359" y="3439274"/>
                <a:ext cx="288758" cy="257476"/>
              </a:xfrm>
              <a:prstGeom prst="rect">
                <a:avLst/>
              </a:prstGeom>
              <a:solidFill>
                <a:srgbClr val="92929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6" name="矩形 35">
                <a:extLst>
                  <a:ext uri="{FF2B5EF4-FFF2-40B4-BE49-F238E27FC236}">
                    <a16:creationId xmlns:a16="http://schemas.microsoft.com/office/drawing/2014/main" id="{C605BA96-0C6D-4104-AC1D-0281977BD14A}"/>
                  </a:ext>
                </a:extLst>
              </p:cNvPr>
              <p:cNvSpPr/>
              <p:nvPr/>
            </p:nvSpPr>
            <p:spPr>
              <a:xfrm>
                <a:off x="9607601" y="3439274"/>
                <a:ext cx="288758" cy="257476"/>
              </a:xfrm>
              <a:prstGeom prst="rect">
                <a:avLst/>
              </a:prstGeom>
              <a:solidFill>
                <a:srgbClr val="84848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7" name="矩形 36">
                <a:extLst>
                  <a:ext uri="{FF2B5EF4-FFF2-40B4-BE49-F238E27FC236}">
                    <a16:creationId xmlns:a16="http://schemas.microsoft.com/office/drawing/2014/main" id="{113F5010-A567-4346-89DE-9F78130CA446}"/>
                  </a:ext>
                </a:extLst>
              </p:cNvPr>
              <p:cNvSpPr/>
              <p:nvPr/>
            </p:nvSpPr>
            <p:spPr>
              <a:xfrm>
                <a:off x="9333281" y="3439274"/>
                <a:ext cx="288758" cy="257476"/>
              </a:xfrm>
              <a:prstGeom prst="rect">
                <a:avLst/>
              </a:pr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38" name="矩形 37">
                <a:extLst>
                  <a:ext uri="{FF2B5EF4-FFF2-40B4-BE49-F238E27FC236}">
                    <a16:creationId xmlns:a16="http://schemas.microsoft.com/office/drawing/2014/main" id="{A488CC98-AD86-4FA1-BDB1-D378716DC912}"/>
                  </a:ext>
                </a:extLst>
              </p:cNvPr>
              <p:cNvSpPr/>
              <p:nvPr/>
            </p:nvSpPr>
            <p:spPr>
              <a:xfrm>
                <a:off x="9044523" y="3439274"/>
                <a:ext cx="288758" cy="257476"/>
              </a:xfrm>
              <a:prstGeom prst="rect">
                <a:avLst/>
              </a:prstGeom>
              <a:solidFill>
                <a:srgbClr val="5D5D5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7643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>
            <a:extLst>
              <a:ext uri="{FF2B5EF4-FFF2-40B4-BE49-F238E27FC236}">
                <a16:creationId xmlns:a16="http://schemas.microsoft.com/office/drawing/2014/main" id="{DBE9D745-14B2-4538-B982-0673A0AF87E4}"/>
              </a:ext>
            </a:extLst>
          </p:cNvPr>
          <p:cNvGrpSpPr/>
          <p:nvPr/>
        </p:nvGrpSpPr>
        <p:grpSpPr>
          <a:xfrm>
            <a:off x="6430861" y="1592210"/>
            <a:ext cx="546100" cy="546100"/>
            <a:chOff x="6005281" y="1548018"/>
            <a:chExt cx="546100" cy="546100"/>
          </a:xfrm>
        </p:grpSpPr>
        <p:sp>
          <p:nvSpPr>
            <p:cNvPr id="65" name="椭圆 64">
              <a:extLst>
                <a:ext uri="{FF2B5EF4-FFF2-40B4-BE49-F238E27FC236}">
                  <a16:creationId xmlns:a16="http://schemas.microsoft.com/office/drawing/2014/main" id="{70D7BB16-E8C9-4ACC-8417-06A58100CF08}"/>
                </a:ext>
              </a:extLst>
            </p:cNvPr>
            <p:cNvSpPr/>
            <p:nvPr/>
          </p:nvSpPr>
          <p:spPr>
            <a:xfrm>
              <a:off x="6005281" y="1548018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id="{4AAD0CEC-4BC4-433E-9B39-B690AB796DA5}"/>
                </a:ext>
              </a:extLst>
            </p:cNvPr>
            <p:cNvSpPr txBox="1"/>
            <p:nvPr/>
          </p:nvSpPr>
          <p:spPr>
            <a:xfrm>
              <a:off x="6081001" y="1636402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01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99FD5C22-9EB2-4665-81F9-56C151BB8C5E}"/>
              </a:ext>
            </a:extLst>
          </p:cNvPr>
          <p:cNvGrpSpPr/>
          <p:nvPr/>
        </p:nvGrpSpPr>
        <p:grpSpPr>
          <a:xfrm>
            <a:off x="6430861" y="2634703"/>
            <a:ext cx="546100" cy="546100"/>
            <a:chOff x="6255766" y="2634703"/>
            <a:chExt cx="546100" cy="546100"/>
          </a:xfrm>
        </p:grpSpPr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230E2565-D003-4E25-A1CA-AFC435CE01A4}"/>
                </a:ext>
              </a:extLst>
            </p:cNvPr>
            <p:cNvSpPr/>
            <p:nvPr/>
          </p:nvSpPr>
          <p:spPr>
            <a:xfrm>
              <a:off x="6255766" y="2634703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936E3493-65EF-4458-A85C-1ADBD229973A}"/>
                </a:ext>
              </a:extLst>
            </p:cNvPr>
            <p:cNvSpPr txBox="1"/>
            <p:nvPr/>
          </p:nvSpPr>
          <p:spPr>
            <a:xfrm>
              <a:off x="6301831" y="2723087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02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79" name="组合 78">
            <a:extLst>
              <a:ext uri="{FF2B5EF4-FFF2-40B4-BE49-F238E27FC236}">
                <a16:creationId xmlns:a16="http://schemas.microsoft.com/office/drawing/2014/main" id="{A02CB480-C380-47D8-A878-E5C324CED14C}"/>
              </a:ext>
            </a:extLst>
          </p:cNvPr>
          <p:cNvGrpSpPr/>
          <p:nvPr/>
        </p:nvGrpSpPr>
        <p:grpSpPr>
          <a:xfrm>
            <a:off x="6430861" y="3677196"/>
            <a:ext cx="546100" cy="546100"/>
            <a:chOff x="6255766" y="3677196"/>
            <a:chExt cx="546100" cy="546100"/>
          </a:xfrm>
        </p:grpSpPr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06FC7C85-3E76-4561-BD4E-06E91CC0C538}"/>
                </a:ext>
              </a:extLst>
            </p:cNvPr>
            <p:cNvSpPr/>
            <p:nvPr/>
          </p:nvSpPr>
          <p:spPr>
            <a:xfrm>
              <a:off x="6255766" y="3677196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633792DC-4C3A-4FDB-B6E5-E40247D3069C}"/>
                </a:ext>
              </a:extLst>
            </p:cNvPr>
            <p:cNvSpPr txBox="1"/>
            <p:nvPr/>
          </p:nvSpPr>
          <p:spPr>
            <a:xfrm>
              <a:off x="6308243" y="3765580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03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3E2A304B-1B0B-411D-AEBA-CBE39C6226AE}"/>
              </a:ext>
            </a:extLst>
          </p:cNvPr>
          <p:cNvGrpSpPr/>
          <p:nvPr/>
        </p:nvGrpSpPr>
        <p:grpSpPr>
          <a:xfrm>
            <a:off x="6430861" y="4719690"/>
            <a:ext cx="546100" cy="546100"/>
            <a:chOff x="6255766" y="4719690"/>
            <a:chExt cx="546100" cy="546100"/>
          </a:xfrm>
        </p:grpSpPr>
        <p:sp>
          <p:nvSpPr>
            <p:cNvPr id="75" name="椭圆 74">
              <a:extLst>
                <a:ext uri="{FF2B5EF4-FFF2-40B4-BE49-F238E27FC236}">
                  <a16:creationId xmlns:a16="http://schemas.microsoft.com/office/drawing/2014/main" id="{7F079B31-B1B1-40E6-AAF9-AF6135F2AD6B}"/>
                </a:ext>
              </a:extLst>
            </p:cNvPr>
            <p:cNvSpPr/>
            <p:nvPr/>
          </p:nvSpPr>
          <p:spPr>
            <a:xfrm>
              <a:off x="6255766" y="4719690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0CBFFF87-E2AA-4920-BC04-F959B8FE9A06}"/>
                </a:ext>
              </a:extLst>
            </p:cNvPr>
            <p:cNvSpPr txBox="1"/>
            <p:nvPr/>
          </p:nvSpPr>
          <p:spPr>
            <a:xfrm>
              <a:off x="6294617" y="4808074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04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81" name="文本框 80">
            <a:extLst>
              <a:ext uri="{FF2B5EF4-FFF2-40B4-BE49-F238E27FC236}">
                <a16:creationId xmlns:a16="http://schemas.microsoft.com/office/drawing/2014/main" id="{D536E6FC-D747-479F-B0AA-D749732091C8}"/>
              </a:ext>
            </a:extLst>
          </p:cNvPr>
          <p:cNvSpPr txBox="1"/>
          <p:nvPr/>
        </p:nvSpPr>
        <p:spPr>
          <a:xfrm>
            <a:off x="7117762" y="1505807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在此输入题目一</a:t>
            </a:r>
          </a:p>
        </p:txBody>
      </p:sp>
      <p:sp>
        <p:nvSpPr>
          <p:cNvPr id="82" name="文本框 81">
            <a:extLst>
              <a:ext uri="{FF2B5EF4-FFF2-40B4-BE49-F238E27FC236}">
                <a16:creationId xmlns:a16="http://schemas.microsoft.com/office/drawing/2014/main" id="{6892CB21-EB2C-49B5-BE5D-E51E09BB511C}"/>
              </a:ext>
            </a:extLst>
          </p:cNvPr>
          <p:cNvSpPr txBox="1"/>
          <p:nvPr/>
        </p:nvSpPr>
        <p:spPr>
          <a:xfrm>
            <a:off x="7117762" y="2548300"/>
            <a:ext cx="23230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在此输入题目二</a:t>
            </a:r>
          </a:p>
        </p:txBody>
      </p:sp>
      <p:sp>
        <p:nvSpPr>
          <p:cNvPr id="83" name="文本框 82">
            <a:extLst>
              <a:ext uri="{FF2B5EF4-FFF2-40B4-BE49-F238E27FC236}">
                <a16:creationId xmlns:a16="http://schemas.microsoft.com/office/drawing/2014/main" id="{4F656446-E5AD-4C72-BEB6-D3BE68287DFA}"/>
              </a:ext>
            </a:extLst>
          </p:cNvPr>
          <p:cNvSpPr txBox="1"/>
          <p:nvPr/>
        </p:nvSpPr>
        <p:spPr>
          <a:xfrm>
            <a:off x="7117762" y="3590793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在此输入题目三</a:t>
            </a:r>
          </a:p>
        </p:txBody>
      </p:sp>
      <p:sp>
        <p:nvSpPr>
          <p:cNvPr id="84" name="文本框 83">
            <a:extLst>
              <a:ext uri="{FF2B5EF4-FFF2-40B4-BE49-F238E27FC236}">
                <a16:creationId xmlns:a16="http://schemas.microsoft.com/office/drawing/2014/main" id="{544ADF31-609F-4A56-B6BC-E1B9687E38FB}"/>
              </a:ext>
            </a:extLst>
          </p:cNvPr>
          <p:cNvSpPr txBox="1"/>
          <p:nvPr/>
        </p:nvSpPr>
        <p:spPr>
          <a:xfrm>
            <a:off x="7117762" y="4633286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在此输入题目四</a:t>
            </a:r>
          </a:p>
        </p:txBody>
      </p:sp>
      <p:sp>
        <p:nvSpPr>
          <p:cNvPr id="85" name="文本框 84">
            <a:extLst>
              <a:ext uri="{FF2B5EF4-FFF2-40B4-BE49-F238E27FC236}">
                <a16:creationId xmlns:a16="http://schemas.microsoft.com/office/drawing/2014/main" id="{5443EDA0-CC53-4029-8DA6-2B83134DD74B}"/>
              </a:ext>
            </a:extLst>
          </p:cNvPr>
          <p:cNvSpPr txBox="1"/>
          <p:nvPr/>
        </p:nvSpPr>
        <p:spPr>
          <a:xfrm>
            <a:off x="7144098" y="1921306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86" name="文本框 85">
            <a:extLst>
              <a:ext uri="{FF2B5EF4-FFF2-40B4-BE49-F238E27FC236}">
                <a16:creationId xmlns:a16="http://schemas.microsoft.com/office/drawing/2014/main" id="{3F08580E-7CA6-4CCF-B117-E83407843B83}"/>
              </a:ext>
            </a:extLst>
          </p:cNvPr>
          <p:cNvSpPr txBox="1"/>
          <p:nvPr/>
        </p:nvSpPr>
        <p:spPr>
          <a:xfrm>
            <a:off x="7144098" y="2963799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87" name="文本框 86">
            <a:extLst>
              <a:ext uri="{FF2B5EF4-FFF2-40B4-BE49-F238E27FC236}">
                <a16:creationId xmlns:a16="http://schemas.microsoft.com/office/drawing/2014/main" id="{8A0A0C8A-334B-489E-8045-5E10B70E28BB}"/>
              </a:ext>
            </a:extLst>
          </p:cNvPr>
          <p:cNvSpPr txBox="1"/>
          <p:nvPr/>
        </p:nvSpPr>
        <p:spPr>
          <a:xfrm>
            <a:off x="7144098" y="4006292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90" name="文本框 89">
            <a:extLst>
              <a:ext uri="{FF2B5EF4-FFF2-40B4-BE49-F238E27FC236}">
                <a16:creationId xmlns:a16="http://schemas.microsoft.com/office/drawing/2014/main" id="{47E2D027-2F88-4479-BF03-7E90545BB0C2}"/>
              </a:ext>
            </a:extLst>
          </p:cNvPr>
          <p:cNvSpPr txBox="1"/>
          <p:nvPr/>
        </p:nvSpPr>
        <p:spPr>
          <a:xfrm>
            <a:off x="7144098" y="5048785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2177402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文字规范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B19FB836-9E22-44E4-80E6-1E2F134F912A}"/>
              </a:ext>
            </a:extLst>
          </p:cNvPr>
          <p:cNvGrpSpPr/>
          <p:nvPr/>
        </p:nvGrpSpPr>
        <p:grpSpPr>
          <a:xfrm>
            <a:off x="1184275" y="2378983"/>
            <a:ext cx="8152094" cy="3634625"/>
            <a:chOff x="495953" y="3145809"/>
            <a:chExt cx="8152094" cy="3634625"/>
          </a:xfrm>
        </p:grpSpPr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C2EBAB2F-979D-4745-A2D8-34B209D1138B}"/>
                </a:ext>
              </a:extLst>
            </p:cNvPr>
            <p:cNvGrpSpPr/>
            <p:nvPr/>
          </p:nvGrpSpPr>
          <p:grpSpPr>
            <a:xfrm>
              <a:off x="495953" y="3145809"/>
              <a:ext cx="8152094" cy="1614543"/>
              <a:chOff x="2153048" y="3145809"/>
              <a:chExt cx="8152094" cy="1614543"/>
            </a:xfrm>
          </p:grpSpPr>
          <p:sp>
            <p:nvSpPr>
              <p:cNvPr id="35" name="矩形 34">
                <a:extLst>
                  <a:ext uri="{FF2B5EF4-FFF2-40B4-BE49-F238E27FC236}">
                    <a16:creationId xmlns:a16="http://schemas.microsoft.com/office/drawing/2014/main" id="{0434563C-EE91-43B3-A16C-B60DB3BD1523}"/>
                  </a:ext>
                </a:extLst>
              </p:cNvPr>
              <p:cNvSpPr/>
              <p:nvPr/>
            </p:nvSpPr>
            <p:spPr>
              <a:xfrm>
                <a:off x="2153048" y="3145809"/>
                <a:ext cx="887758" cy="45141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US" altLang="zh-CN" dirty="0">
                    <a:solidFill>
                      <a:schemeClr val="accent1"/>
                    </a:solidFill>
                    <a:latin typeface="+mn-ea"/>
                  </a:rPr>
                  <a:t>[</a:t>
                </a: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中文</a:t>
                </a: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]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39" name="文本框 38">
                <a:extLst>
                  <a:ext uri="{FF2B5EF4-FFF2-40B4-BE49-F238E27FC236}">
                    <a16:creationId xmlns:a16="http://schemas.microsoft.com/office/drawing/2014/main" id="{84FF3560-CB90-49D9-8C06-8FC60DF84E75}"/>
                  </a:ext>
                </a:extLst>
              </p:cNvPr>
              <p:cNvSpPr txBox="1"/>
              <p:nvPr/>
            </p:nvSpPr>
            <p:spPr>
              <a:xfrm>
                <a:off x="4046726" y="3162306"/>
                <a:ext cx="251049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思源黑体 CN Heavy" panose="020B0A00000000000000" pitchFamily="34" charset="-122"/>
                    <a:ea typeface="思源黑体 CN Heavy" panose="020B0A00000000000000" pitchFamily="34" charset="-122"/>
                  </a:rPr>
                  <a:t>思源黑体 </a:t>
                </a:r>
                <a:r>
                  <a:rPr kumimoji="0" lang="en-US" altLang="zh-CN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思源黑体 CN Heavy" panose="020B0A00000000000000" pitchFamily="34" charset="-122"/>
                    <a:ea typeface="思源黑体 CN Heavy" panose="020B0A00000000000000" pitchFamily="34" charset="-122"/>
                  </a:rPr>
                  <a:t>CN Heavy</a:t>
                </a:r>
                <a:endPara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思源黑体 CN Heavy" panose="020B0A00000000000000" pitchFamily="34" charset="-122"/>
                  <a:ea typeface="思源黑体 CN Heavy" panose="020B0A00000000000000" pitchFamily="34" charset="-122"/>
                </a:endParaRPr>
              </a:p>
            </p:txBody>
          </p:sp>
          <p:sp>
            <p:nvSpPr>
              <p:cNvPr id="40" name="矩形 39">
                <a:extLst>
                  <a:ext uri="{FF2B5EF4-FFF2-40B4-BE49-F238E27FC236}">
                    <a16:creationId xmlns:a16="http://schemas.microsoft.com/office/drawing/2014/main" id="{0EAEAD27-C3BB-421C-9DCC-061D307E4945}"/>
                  </a:ext>
                </a:extLst>
              </p:cNvPr>
              <p:cNvSpPr/>
              <p:nvPr/>
            </p:nvSpPr>
            <p:spPr>
              <a:xfrm>
                <a:off x="2153048" y="4276470"/>
                <a:ext cx="887758" cy="451412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[</a:t>
                </a: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英文</a:t>
                </a: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]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endParaRPr>
              </a:p>
            </p:txBody>
          </p:sp>
          <p:sp>
            <p:nvSpPr>
              <p:cNvPr id="41" name="文本框 40">
                <a:extLst>
                  <a:ext uri="{FF2B5EF4-FFF2-40B4-BE49-F238E27FC236}">
                    <a16:creationId xmlns:a16="http://schemas.microsoft.com/office/drawing/2014/main" id="{2695E69F-6A4E-4EBF-B102-8CEAFE425242}"/>
                  </a:ext>
                </a:extLst>
              </p:cNvPr>
              <p:cNvSpPr txBox="1"/>
              <p:nvPr/>
            </p:nvSpPr>
            <p:spPr>
              <a:xfrm>
                <a:off x="7746428" y="3162306"/>
                <a:ext cx="255871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>
                  <a:defRPr/>
                </a:pPr>
                <a:r>
                  <a:rPr lang="zh-CN" altLang="en-US" sz="2000" dirty="0">
                    <a:solidFill>
                      <a:schemeClr val="accent1"/>
                    </a:solidFill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思源黑体 </a:t>
                </a:r>
                <a:r>
                  <a:rPr lang="en-US" altLang="zh-CN" sz="2000" dirty="0">
                    <a:solidFill>
                      <a:schemeClr val="accent1"/>
                    </a:solidFill>
                    <a:latin typeface="思源黑体 CN Normal" panose="020B0400000000000000" pitchFamily="34" charset="-122"/>
                    <a:ea typeface="思源黑体 CN Normal" panose="020B0400000000000000" pitchFamily="34" charset="-122"/>
                  </a:rPr>
                  <a:t>CN Normal</a:t>
                </a: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思源黑体 CN Normal" panose="020B0400000000000000" pitchFamily="34" charset="-122"/>
                  <a:ea typeface="思源黑体 CN Normal" panose="020B0400000000000000" pitchFamily="34" charset="-122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CBDE53BB-39C2-4DF0-8812-ED15D8AC22A9}"/>
                  </a:ext>
                </a:extLst>
              </p:cNvPr>
              <p:cNvSpPr txBox="1"/>
              <p:nvPr/>
            </p:nvSpPr>
            <p:spPr>
              <a:xfrm>
                <a:off x="4046726" y="4298687"/>
                <a:ext cx="240835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lvl="0">
                  <a:defRPr/>
                </a:pPr>
                <a:r>
                  <a:rPr lang="en-US" altLang="zh-CN" sz="2400" dirty="0">
                    <a:solidFill>
                      <a:schemeClr val="accent1"/>
                    </a:solidFill>
                    <a:latin typeface="+mj-lt"/>
                    <a:ea typeface="思源黑体 ExtraLight" panose="020B0200000000000000" pitchFamily="34" charset="-122"/>
                  </a:rPr>
                  <a:t>Source Hand Sans</a:t>
                </a:r>
                <a:endParaRPr kumimoji="0" lang="zh-CN" altLang="en-US" sz="240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lt"/>
                  <a:ea typeface="思源黑体 ExtraLight" panose="020B0200000000000000" pitchFamily="34" charset="-122"/>
                </a:endParaRPr>
              </a:p>
            </p:txBody>
          </p:sp>
        </p:grpSp>
        <p:sp>
          <p:nvSpPr>
            <p:cNvPr id="34" name="文本框 33" descr="e7d195523061f1c0c989bbdf341b111e769f2ee359bd8df638E53E9931A62DC22263A6E1A75FFBC630BB5D77BA969D9175F253EB94D93A1189E24A7D909BAD0376573965191318DE1FD009565C070D0758BE63ED47B2EDEA84D93DD84A69F2D0B35BC6A80F109A6C9CFEADEC8166A7E044ED419F1922C9A6169FCF6D5BA24F67C71BCFFD5DECAE3CAA87A343098C51D1">
              <a:extLst>
                <a:ext uri="{FF2B5EF4-FFF2-40B4-BE49-F238E27FC236}">
                  <a16:creationId xmlns:a16="http://schemas.microsoft.com/office/drawing/2014/main" id="{092F60E6-F5EE-4745-A15C-C6D29F5DDC42}"/>
                </a:ext>
              </a:extLst>
            </p:cNvPr>
            <p:cNvSpPr txBox="1"/>
            <p:nvPr/>
          </p:nvSpPr>
          <p:spPr>
            <a:xfrm>
              <a:off x="3160909" y="6439763"/>
              <a:ext cx="4493538" cy="3406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【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备注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】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：以上字体为免费可商用字体，请放心使用。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0575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6237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图片来源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606794C1-7E83-4D87-975A-D0A920A6CEA9}"/>
              </a:ext>
            </a:extLst>
          </p:cNvPr>
          <p:cNvSpPr txBox="1"/>
          <p:nvPr/>
        </p:nvSpPr>
        <p:spPr>
          <a:xfrm>
            <a:off x="1271753" y="2732207"/>
            <a:ext cx="5764815" cy="11413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内置所有图片都来自于</a:t>
            </a:r>
            <a:r>
              <a:rPr lang="zh-CN" altLang="en-US" sz="2400" b="1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自己拍摄</a:t>
            </a:r>
            <a:r>
              <a: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rPr>
              <a:t>，使用时可根据自己所定主题自行替换。</a:t>
            </a:r>
          </a:p>
        </p:txBody>
      </p:sp>
    </p:spTree>
    <p:extLst>
      <p:ext uri="{BB962C8B-B14F-4D97-AF65-F5344CB8AC3E}">
        <p14:creationId xmlns:p14="http://schemas.microsoft.com/office/powerpoint/2010/main" val="3194291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1B54BEB-42DE-40BD-9430-A1D5B70B8198}"/>
              </a:ext>
            </a:extLst>
          </p:cNvPr>
          <p:cNvSpPr txBox="1"/>
          <p:nvPr/>
        </p:nvSpPr>
        <p:spPr>
          <a:xfrm>
            <a:off x="4465362" y="3105835"/>
            <a:ext cx="32612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无导航内页</a:t>
            </a:r>
          </a:p>
        </p:txBody>
      </p:sp>
    </p:spTree>
    <p:extLst>
      <p:ext uri="{BB962C8B-B14F-4D97-AF65-F5344CB8AC3E}">
        <p14:creationId xmlns:p14="http://schemas.microsoft.com/office/powerpoint/2010/main" val="2303696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F09D51C-342E-43B1-9092-D0D161EE4C1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4C5F85BA-E613-4EF0-891A-018D9BBD717B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63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2164104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1B54BEB-42DE-40BD-9430-A1D5B70B8198}"/>
              </a:ext>
            </a:extLst>
          </p:cNvPr>
          <p:cNvSpPr txBox="1"/>
          <p:nvPr/>
        </p:nvSpPr>
        <p:spPr>
          <a:xfrm>
            <a:off x="3298232" y="3105835"/>
            <a:ext cx="5595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四项导航内页（球球版）</a:t>
            </a:r>
          </a:p>
        </p:txBody>
      </p:sp>
    </p:spTree>
    <p:extLst>
      <p:ext uri="{BB962C8B-B14F-4D97-AF65-F5344CB8AC3E}">
        <p14:creationId xmlns:p14="http://schemas.microsoft.com/office/powerpoint/2010/main" val="1232943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1CCB697-6D62-45B5-9C68-903441EB68D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  <a:p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DC895FB-357D-403F-B974-09FD584B0C2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65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90132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6E69D00-ACFC-4399-9707-2D9AD7D893C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  <a:p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DC895FB-357D-403F-B974-09FD584B0C2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66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8808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0AC16D77-BFFB-4B27-8D38-0F6070B1EB9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  <a:p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DC895FB-357D-403F-B974-09FD584B0C2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67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00576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2894245D-427B-4277-8DCE-654DCFC06B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cs typeface="+mn-ea"/>
                <a:sym typeface="Source Han Sans"/>
              </a:rPr>
              <a:t>在此输入内容</a:t>
            </a:r>
          </a:p>
          <a:p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0DC895FB-357D-403F-B974-09FD584B0C2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/>
              <a:pPr/>
              <a:t>68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05483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71B54BEB-42DE-40BD-9430-A1D5B70B8198}"/>
              </a:ext>
            </a:extLst>
          </p:cNvPr>
          <p:cNvSpPr txBox="1"/>
          <p:nvPr/>
        </p:nvSpPr>
        <p:spPr>
          <a:xfrm>
            <a:off x="3660182" y="3105835"/>
            <a:ext cx="48716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四项导航内页</a:t>
            </a:r>
            <a:r>
              <a:rPr lang="en-US" altLang="zh-CN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(</a:t>
            </a:r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文字版）</a:t>
            </a:r>
          </a:p>
        </p:txBody>
      </p:sp>
    </p:spTree>
    <p:extLst>
      <p:ext uri="{BB962C8B-B14F-4D97-AF65-F5344CB8AC3E}">
        <p14:creationId xmlns:p14="http://schemas.microsoft.com/office/powerpoint/2010/main" val="486054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2CD8BF1A-C3DC-4AF8-88C1-E02C2BC84408}"/>
              </a:ext>
            </a:extLst>
          </p:cNvPr>
          <p:cNvGrpSpPr/>
          <p:nvPr/>
        </p:nvGrpSpPr>
        <p:grpSpPr>
          <a:xfrm>
            <a:off x="6430861" y="954499"/>
            <a:ext cx="4264959" cy="4949002"/>
            <a:chOff x="6430861" y="1197798"/>
            <a:chExt cx="4264959" cy="4949002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F27BDC73-DC92-4B9D-BA8C-9FD760AE04AE}"/>
                </a:ext>
              </a:extLst>
            </p:cNvPr>
            <p:cNvGrpSpPr/>
            <p:nvPr/>
          </p:nvGrpSpPr>
          <p:grpSpPr>
            <a:xfrm>
              <a:off x="6430861" y="1197798"/>
              <a:ext cx="4264959" cy="723276"/>
              <a:chOff x="6430861" y="1197798"/>
              <a:chExt cx="4264959" cy="723276"/>
            </a:xfrm>
          </p:grpSpPr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id="{DBE9D745-14B2-4538-B982-0673A0AF87E4}"/>
                  </a:ext>
                </a:extLst>
              </p:cNvPr>
              <p:cNvGrpSpPr/>
              <p:nvPr/>
            </p:nvGrpSpPr>
            <p:grpSpPr>
              <a:xfrm>
                <a:off x="6430861" y="1284201"/>
                <a:ext cx="546100" cy="546100"/>
                <a:chOff x="6005281" y="1548018"/>
                <a:chExt cx="546100" cy="546100"/>
              </a:xfrm>
            </p:grpSpPr>
            <p:sp>
              <p:nvSpPr>
                <p:cNvPr id="65" name="椭圆 64">
                  <a:extLst>
                    <a:ext uri="{FF2B5EF4-FFF2-40B4-BE49-F238E27FC236}">
                      <a16:creationId xmlns:a16="http://schemas.microsoft.com/office/drawing/2014/main" id="{70D7BB16-E8C9-4ACC-8417-06A58100CF08}"/>
                    </a:ext>
                  </a:extLst>
                </p:cNvPr>
                <p:cNvSpPr/>
                <p:nvPr/>
              </p:nvSpPr>
              <p:spPr>
                <a:xfrm>
                  <a:off x="6005281" y="1548018"/>
                  <a:ext cx="546100" cy="5461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b="1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64" name="文本框 63">
                  <a:extLst>
                    <a:ext uri="{FF2B5EF4-FFF2-40B4-BE49-F238E27FC236}">
                      <a16:creationId xmlns:a16="http://schemas.microsoft.com/office/drawing/2014/main" id="{4AAD0CEC-4BC4-433E-9B39-B690AB796DA5}"/>
                    </a:ext>
                  </a:extLst>
                </p:cNvPr>
                <p:cNvSpPr txBox="1"/>
                <p:nvPr/>
              </p:nvSpPr>
              <p:spPr>
                <a:xfrm>
                  <a:off x="6081001" y="1636402"/>
                  <a:ext cx="41870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>
                      <a:solidFill>
                        <a:schemeClr val="bg1"/>
                      </a:solidFill>
                      <a:latin typeface="Source Han Sans"/>
                      <a:cs typeface="+mn-ea"/>
                      <a:sym typeface="Source Han Sans"/>
                    </a:rPr>
                    <a:t>01</a:t>
                  </a:r>
                  <a:endParaRPr lang="zh-CN" altLang="en-US" dirty="0">
                    <a:solidFill>
                      <a:schemeClr val="bg1"/>
                    </a:solidFill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81" name="文本框 80">
                <a:extLst>
                  <a:ext uri="{FF2B5EF4-FFF2-40B4-BE49-F238E27FC236}">
                    <a16:creationId xmlns:a16="http://schemas.microsoft.com/office/drawing/2014/main" id="{D536E6FC-D747-479F-B0AA-D749732091C8}"/>
                  </a:ext>
                </a:extLst>
              </p:cNvPr>
              <p:cNvSpPr txBox="1"/>
              <p:nvPr/>
            </p:nvSpPr>
            <p:spPr>
              <a:xfrm>
                <a:off x="7117762" y="1197798"/>
                <a:ext cx="233910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在此输入题目一</a:t>
                </a:r>
              </a:p>
            </p:txBody>
          </p:sp>
          <p:sp>
            <p:nvSpPr>
              <p:cNvPr id="85" name="文本框 84">
                <a:extLst>
                  <a:ext uri="{FF2B5EF4-FFF2-40B4-BE49-F238E27FC236}">
                    <a16:creationId xmlns:a16="http://schemas.microsoft.com/office/drawing/2014/main" id="{5443EDA0-CC53-4029-8DA6-2B83134DD74B}"/>
                  </a:ext>
                </a:extLst>
              </p:cNvPr>
              <p:cNvSpPr txBox="1"/>
              <p:nvPr/>
            </p:nvSpPr>
            <p:spPr>
              <a:xfrm>
                <a:off x="7144098" y="1613297"/>
                <a:ext cx="35517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solidFill>
                      <a:schemeClr val="bg1">
                        <a:lumMod val="65000"/>
                      </a:schemeClr>
                    </a:solidFill>
                    <a:latin typeface="Source Han Sans"/>
                    <a:cs typeface="+mn-ea"/>
                    <a:sym typeface="Source Han Sans"/>
                  </a:rPr>
                  <a:t>Enter the contents here </a:t>
                </a:r>
                <a:endParaRPr lang="zh-CN" altLang="en-US" sz="1400" dirty="0">
                  <a:solidFill>
                    <a:schemeClr val="bg1">
                      <a:lumMod val="65000"/>
                    </a:schemeClr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9FB567A2-9C28-4121-96F2-874E02087445}"/>
                </a:ext>
              </a:extLst>
            </p:cNvPr>
            <p:cNvGrpSpPr/>
            <p:nvPr/>
          </p:nvGrpSpPr>
          <p:grpSpPr>
            <a:xfrm>
              <a:off x="6430861" y="2254229"/>
              <a:ext cx="4264959" cy="723276"/>
              <a:chOff x="6430861" y="2240291"/>
              <a:chExt cx="4264959" cy="723276"/>
            </a:xfrm>
          </p:grpSpPr>
          <p:grpSp>
            <p:nvGrpSpPr>
              <p:cNvPr id="80" name="组合 79">
                <a:extLst>
                  <a:ext uri="{FF2B5EF4-FFF2-40B4-BE49-F238E27FC236}">
                    <a16:creationId xmlns:a16="http://schemas.microsoft.com/office/drawing/2014/main" id="{99FD5C22-9EB2-4665-81F9-56C151BB8C5E}"/>
                  </a:ext>
                </a:extLst>
              </p:cNvPr>
              <p:cNvGrpSpPr/>
              <p:nvPr/>
            </p:nvGrpSpPr>
            <p:grpSpPr>
              <a:xfrm>
                <a:off x="6430861" y="2326694"/>
                <a:ext cx="546100" cy="546100"/>
                <a:chOff x="6255766" y="2634703"/>
                <a:chExt cx="546100" cy="546100"/>
              </a:xfrm>
            </p:grpSpPr>
            <p:sp>
              <p:nvSpPr>
                <p:cNvPr id="69" name="椭圆 68">
                  <a:extLst>
                    <a:ext uri="{FF2B5EF4-FFF2-40B4-BE49-F238E27FC236}">
                      <a16:creationId xmlns:a16="http://schemas.microsoft.com/office/drawing/2014/main" id="{230E2565-D003-4E25-A1CA-AFC435CE01A4}"/>
                    </a:ext>
                  </a:extLst>
                </p:cNvPr>
                <p:cNvSpPr/>
                <p:nvPr/>
              </p:nvSpPr>
              <p:spPr>
                <a:xfrm>
                  <a:off x="6255766" y="2634703"/>
                  <a:ext cx="546100" cy="5461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b="1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70" name="文本框 69">
                  <a:extLst>
                    <a:ext uri="{FF2B5EF4-FFF2-40B4-BE49-F238E27FC236}">
                      <a16:creationId xmlns:a16="http://schemas.microsoft.com/office/drawing/2014/main" id="{936E3493-65EF-4458-A85C-1ADBD229973A}"/>
                    </a:ext>
                  </a:extLst>
                </p:cNvPr>
                <p:cNvSpPr txBox="1"/>
                <p:nvPr/>
              </p:nvSpPr>
              <p:spPr>
                <a:xfrm>
                  <a:off x="6301831" y="2723087"/>
                  <a:ext cx="41870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>
                      <a:solidFill>
                        <a:schemeClr val="bg1"/>
                      </a:solidFill>
                      <a:latin typeface="Source Han Sans"/>
                      <a:cs typeface="+mn-ea"/>
                      <a:sym typeface="Source Han Sans"/>
                    </a:rPr>
                    <a:t>02</a:t>
                  </a:r>
                  <a:endParaRPr lang="zh-CN" altLang="en-US" dirty="0">
                    <a:solidFill>
                      <a:schemeClr val="bg1"/>
                    </a:solidFill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82" name="文本框 81">
                <a:extLst>
                  <a:ext uri="{FF2B5EF4-FFF2-40B4-BE49-F238E27FC236}">
                    <a16:creationId xmlns:a16="http://schemas.microsoft.com/office/drawing/2014/main" id="{6892CB21-EB2C-49B5-BE5D-E51E09BB511C}"/>
                  </a:ext>
                </a:extLst>
              </p:cNvPr>
              <p:cNvSpPr txBox="1"/>
              <p:nvPr/>
            </p:nvSpPr>
            <p:spPr>
              <a:xfrm>
                <a:off x="7117762" y="2240291"/>
                <a:ext cx="23230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在此输入题目二</a:t>
                </a:r>
              </a:p>
            </p:txBody>
          </p:sp>
          <p:sp>
            <p:nvSpPr>
              <p:cNvPr id="86" name="文本框 85">
                <a:extLst>
                  <a:ext uri="{FF2B5EF4-FFF2-40B4-BE49-F238E27FC236}">
                    <a16:creationId xmlns:a16="http://schemas.microsoft.com/office/drawing/2014/main" id="{3F08580E-7CA6-4CCF-B117-E83407843B83}"/>
                  </a:ext>
                </a:extLst>
              </p:cNvPr>
              <p:cNvSpPr txBox="1"/>
              <p:nvPr/>
            </p:nvSpPr>
            <p:spPr>
              <a:xfrm>
                <a:off x="7144098" y="2655790"/>
                <a:ext cx="35517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solidFill>
                      <a:schemeClr val="bg1">
                        <a:lumMod val="65000"/>
                      </a:schemeClr>
                    </a:solidFill>
                    <a:latin typeface="Source Han Sans"/>
                    <a:cs typeface="+mn-ea"/>
                    <a:sym typeface="Source Han Sans"/>
                  </a:rPr>
                  <a:t>Enter the contents here </a:t>
                </a:r>
                <a:endParaRPr lang="zh-CN" altLang="en-US" sz="1400" dirty="0">
                  <a:solidFill>
                    <a:schemeClr val="bg1">
                      <a:lumMod val="65000"/>
                    </a:schemeClr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66635CFA-D9C2-4A89-8D18-B1F6F6ECC8D3}"/>
                </a:ext>
              </a:extLst>
            </p:cNvPr>
            <p:cNvGrpSpPr/>
            <p:nvPr/>
          </p:nvGrpSpPr>
          <p:grpSpPr>
            <a:xfrm>
              <a:off x="6430861" y="3310660"/>
              <a:ext cx="4264959" cy="723276"/>
              <a:chOff x="6430861" y="3282784"/>
              <a:chExt cx="4264959" cy="723276"/>
            </a:xfrm>
          </p:grpSpPr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A02CB480-C380-47D8-A878-E5C324CED14C}"/>
                  </a:ext>
                </a:extLst>
              </p:cNvPr>
              <p:cNvGrpSpPr/>
              <p:nvPr/>
            </p:nvGrpSpPr>
            <p:grpSpPr>
              <a:xfrm>
                <a:off x="6430861" y="3369187"/>
                <a:ext cx="546100" cy="546100"/>
                <a:chOff x="6255766" y="3677196"/>
                <a:chExt cx="546100" cy="546100"/>
              </a:xfrm>
            </p:grpSpPr>
            <p:sp>
              <p:nvSpPr>
                <p:cNvPr id="72" name="椭圆 71">
                  <a:extLst>
                    <a:ext uri="{FF2B5EF4-FFF2-40B4-BE49-F238E27FC236}">
                      <a16:creationId xmlns:a16="http://schemas.microsoft.com/office/drawing/2014/main" id="{06FC7C85-3E76-4561-BD4E-06E91CC0C538}"/>
                    </a:ext>
                  </a:extLst>
                </p:cNvPr>
                <p:cNvSpPr/>
                <p:nvPr/>
              </p:nvSpPr>
              <p:spPr>
                <a:xfrm>
                  <a:off x="6255766" y="3677196"/>
                  <a:ext cx="546100" cy="5461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b="1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73" name="文本框 72">
                  <a:extLst>
                    <a:ext uri="{FF2B5EF4-FFF2-40B4-BE49-F238E27FC236}">
                      <a16:creationId xmlns:a16="http://schemas.microsoft.com/office/drawing/2014/main" id="{633792DC-4C3A-4FDB-B6E5-E40247D3069C}"/>
                    </a:ext>
                  </a:extLst>
                </p:cNvPr>
                <p:cNvSpPr txBox="1"/>
                <p:nvPr/>
              </p:nvSpPr>
              <p:spPr>
                <a:xfrm>
                  <a:off x="6308243" y="3765580"/>
                  <a:ext cx="41870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>
                      <a:solidFill>
                        <a:schemeClr val="bg1"/>
                      </a:solidFill>
                      <a:latin typeface="Source Han Sans"/>
                      <a:cs typeface="+mn-ea"/>
                      <a:sym typeface="Source Han Sans"/>
                    </a:rPr>
                    <a:t>03</a:t>
                  </a:r>
                  <a:endParaRPr lang="zh-CN" altLang="en-US" dirty="0">
                    <a:solidFill>
                      <a:schemeClr val="bg1"/>
                    </a:solidFill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83" name="文本框 82">
                <a:extLst>
                  <a:ext uri="{FF2B5EF4-FFF2-40B4-BE49-F238E27FC236}">
                    <a16:creationId xmlns:a16="http://schemas.microsoft.com/office/drawing/2014/main" id="{4F656446-E5AD-4C72-BEB6-D3BE68287DFA}"/>
                  </a:ext>
                </a:extLst>
              </p:cNvPr>
              <p:cNvSpPr txBox="1"/>
              <p:nvPr/>
            </p:nvSpPr>
            <p:spPr>
              <a:xfrm>
                <a:off x="7117762" y="3282784"/>
                <a:ext cx="233910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在此输入题目三</a:t>
                </a:r>
              </a:p>
            </p:txBody>
          </p:sp>
          <p:sp>
            <p:nvSpPr>
              <p:cNvPr id="87" name="文本框 86">
                <a:extLst>
                  <a:ext uri="{FF2B5EF4-FFF2-40B4-BE49-F238E27FC236}">
                    <a16:creationId xmlns:a16="http://schemas.microsoft.com/office/drawing/2014/main" id="{8A0A0C8A-334B-489E-8045-5E10B70E28BB}"/>
                  </a:ext>
                </a:extLst>
              </p:cNvPr>
              <p:cNvSpPr txBox="1"/>
              <p:nvPr/>
            </p:nvSpPr>
            <p:spPr>
              <a:xfrm>
                <a:off x="7144098" y="3698283"/>
                <a:ext cx="35517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solidFill>
                      <a:schemeClr val="bg1">
                        <a:lumMod val="65000"/>
                      </a:schemeClr>
                    </a:solidFill>
                    <a:latin typeface="Source Han Sans"/>
                    <a:cs typeface="+mn-ea"/>
                    <a:sym typeface="Source Han Sans"/>
                  </a:rPr>
                  <a:t>Enter the contents here </a:t>
                </a:r>
                <a:endParaRPr lang="zh-CN" altLang="en-US" sz="1400" dirty="0">
                  <a:solidFill>
                    <a:schemeClr val="bg1">
                      <a:lumMod val="65000"/>
                    </a:schemeClr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2" name="组合 1">
              <a:extLst>
                <a:ext uri="{FF2B5EF4-FFF2-40B4-BE49-F238E27FC236}">
                  <a16:creationId xmlns:a16="http://schemas.microsoft.com/office/drawing/2014/main" id="{FBF6A324-31AD-49A1-9AA5-0F26DBC61026}"/>
                </a:ext>
              </a:extLst>
            </p:cNvPr>
            <p:cNvGrpSpPr/>
            <p:nvPr/>
          </p:nvGrpSpPr>
          <p:grpSpPr>
            <a:xfrm>
              <a:off x="6430861" y="4367091"/>
              <a:ext cx="4264959" cy="723276"/>
              <a:chOff x="6430861" y="4325277"/>
              <a:chExt cx="4264959" cy="723276"/>
            </a:xfrm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3E2A304B-1B0B-411D-AEBA-CBE39C6226AE}"/>
                  </a:ext>
                </a:extLst>
              </p:cNvPr>
              <p:cNvGrpSpPr/>
              <p:nvPr/>
            </p:nvGrpSpPr>
            <p:grpSpPr>
              <a:xfrm>
                <a:off x="6430861" y="4411681"/>
                <a:ext cx="546100" cy="546100"/>
                <a:chOff x="6255766" y="4719690"/>
                <a:chExt cx="546100" cy="546100"/>
              </a:xfrm>
            </p:grpSpPr>
            <p:sp>
              <p:nvSpPr>
                <p:cNvPr id="75" name="椭圆 74">
                  <a:extLst>
                    <a:ext uri="{FF2B5EF4-FFF2-40B4-BE49-F238E27FC236}">
                      <a16:creationId xmlns:a16="http://schemas.microsoft.com/office/drawing/2014/main" id="{7F079B31-B1B1-40E6-AAF9-AF6135F2AD6B}"/>
                    </a:ext>
                  </a:extLst>
                </p:cNvPr>
                <p:cNvSpPr/>
                <p:nvPr/>
              </p:nvSpPr>
              <p:spPr>
                <a:xfrm>
                  <a:off x="6255766" y="4719690"/>
                  <a:ext cx="546100" cy="5461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b="1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76" name="文本框 75">
                  <a:extLst>
                    <a:ext uri="{FF2B5EF4-FFF2-40B4-BE49-F238E27FC236}">
                      <a16:creationId xmlns:a16="http://schemas.microsoft.com/office/drawing/2014/main" id="{0CBFFF87-E2AA-4920-BC04-F959B8FE9A06}"/>
                    </a:ext>
                  </a:extLst>
                </p:cNvPr>
                <p:cNvSpPr txBox="1"/>
                <p:nvPr/>
              </p:nvSpPr>
              <p:spPr>
                <a:xfrm>
                  <a:off x="6294617" y="4808074"/>
                  <a:ext cx="41870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>
                      <a:solidFill>
                        <a:schemeClr val="bg1"/>
                      </a:solidFill>
                      <a:latin typeface="Source Han Sans"/>
                      <a:cs typeface="+mn-ea"/>
                      <a:sym typeface="Source Han Sans"/>
                    </a:rPr>
                    <a:t>04</a:t>
                  </a:r>
                  <a:endParaRPr lang="zh-CN" altLang="en-US" dirty="0">
                    <a:solidFill>
                      <a:schemeClr val="bg1"/>
                    </a:solidFill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84" name="文本框 83">
                <a:extLst>
                  <a:ext uri="{FF2B5EF4-FFF2-40B4-BE49-F238E27FC236}">
                    <a16:creationId xmlns:a16="http://schemas.microsoft.com/office/drawing/2014/main" id="{544ADF31-609F-4A56-B6BC-E1B9687E38FB}"/>
                  </a:ext>
                </a:extLst>
              </p:cNvPr>
              <p:cNvSpPr txBox="1"/>
              <p:nvPr/>
            </p:nvSpPr>
            <p:spPr>
              <a:xfrm>
                <a:off x="7117762" y="4325277"/>
                <a:ext cx="233910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在此输入题目四</a:t>
                </a:r>
              </a:p>
            </p:txBody>
          </p:sp>
          <p:sp>
            <p:nvSpPr>
              <p:cNvPr id="90" name="文本框 89">
                <a:extLst>
                  <a:ext uri="{FF2B5EF4-FFF2-40B4-BE49-F238E27FC236}">
                    <a16:creationId xmlns:a16="http://schemas.microsoft.com/office/drawing/2014/main" id="{47E2D027-2F88-4479-BF03-7E90545BB0C2}"/>
                  </a:ext>
                </a:extLst>
              </p:cNvPr>
              <p:cNvSpPr txBox="1"/>
              <p:nvPr/>
            </p:nvSpPr>
            <p:spPr>
              <a:xfrm>
                <a:off x="7144098" y="4740776"/>
                <a:ext cx="35517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solidFill>
                      <a:schemeClr val="bg1">
                        <a:lumMod val="65000"/>
                      </a:schemeClr>
                    </a:solidFill>
                    <a:latin typeface="Source Han Sans"/>
                    <a:cs typeface="+mn-ea"/>
                    <a:sym typeface="Source Han Sans"/>
                  </a:rPr>
                  <a:t>Enter the contents here </a:t>
                </a:r>
                <a:endParaRPr lang="zh-CN" altLang="en-US" sz="1400" dirty="0">
                  <a:solidFill>
                    <a:schemeClr val="bg1">
                      <a:lumMod val="65000"/>
                    </a:schemeClr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</p:grp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7FBC3591-BF27-4A93-AA4D-3CE7BF5F6423}"/>
                </a:ext>
              </a:extLst>
            </p:cNvPr>
            <p:cNvGrpSpPr/>
            <p:nvPr/>
          </p:nvGrpSpPr>
          <p:grpSpPr>
            <a:xfrm>
              <a:off x="6430861" y="5423524"/>
              <a:ext cx="4264959" cy="723276"/>
              <a:chOff x="6430861" y="4325277"/>
              <a:chExt cx="4264959" cy="723276"/>
            </a:xfrm>
          </p:grpSpPr>
          <p:grpSp>
            <p:nvGrpSpPr>
              <p:cNvPr id="24" name="组合 23">
                <a:extLst>
                  <a:ext uri="{FF2B5EF4-FFF2-40B4-BE49-F238E27FC236}">
                    <a16:creationId xmlns:a16="http://schemas.microsoft.com/office/drawing/2014/main" id="{A6B48858-FFB8-4CDB-92C0-C11DDF605735}"/>
                  </a:ext>
                </a:extLst>
              </p:cNvPr>
              <p:cNvGrpSpPr/>
              <p:nvPr/>
            </p:nvGrpSpPr>
            <p:grpSpPr>
              <a:xfrm>
                <a:off x="6430861" y="4411681"/>
                <a:ext cx="546100" cy="546100"/>
                <a:chOff x="6255766" y="4719690"/>
                <a:chExt cx="546100" cy="546100"/>
              </a:xfrm>
            </p:grpSpPr>
            <p:sp>
              <p:nvSpPr>
                <p:cNvPr id="27" name="椭圆 26">
                  <a:extLst>
                    <a:ext uri="{FF2B5EF4-FFF2-40B4-BE49-F238E27FC236}">
                      <a16:creationId xmlns:a16="http://schemas.microsoft.com/office/drawing/2014/main" id="{9125E92F-0C49-4545-989A-874AEFDEA4D4}"/>
                    </a:ext>
                  </a:extLst>
                </p:cNvPr>
                <p:cNvSpPr/>
                <p:nvPr/>
              </p:nvSpPr>
              <p:spPr>
                <a:xfrm>
                  <a:off x="6255766" y="4719690"/>
                  <a:ext cx="546100" cy="5461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b="1">
                    <a:latin typeface="Source Han Sans"/>
                    <a:cs typeface="+mn-ea"/>
                    <a:sym typeface="Source Han Sans"/>
                  </a:endParaRPr>
                </a:p>
              </p:txBody>
            </p:sp>
            <p:sp>
              <p:nvSpPr>
                <p:cNvPr id="28" name="文本框 27">
                  <a:extLst>
                    <a:ext uri="{FF2B5EF4-FFF2-40B4-BE49-F238E27FC236}">
                      <a16:creationId xmlns:a16="http://schemas.microsoft.com/office/drawing/2014/main" id="{A08ECF9D-4E42-46C3-9F20-D662412B2296}"/>
                    </a:ext>
                  </a:extLst>
                </p:cNvPr>
                <p:cNvSpPr txBox="1"/>
                <p:nvPr/>
              </p:nvSpPr>
              <p:spPr>
                <a:xfrm>
                  <a:off x="6294617" y="4808074"/>
                  <a:ext cx="41870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altLang="zh-CN" dirty="0">
                      <a:solidFill>
                        <a:schemeClr val="bg1"/>
                      </a:solidFill>
                      <a:latin typeface="Source Han Sans"/>
                      <a:cs typeface="+mn-ea"/>
                      <a:sym typeface="Source Han Sans"/>
                    </a:rPr>
                    <a:t>05</a:t>
                  </a:r>
                  <a:endParaRPr lang="zh-CN" altLang="en-US" dirty="0">
                    <a:solidFill>
                      <a:schemeClr val="bg1"/>
                    </a:solidFill>
                    <a:latin typeface="Source Han Sans"/>
                    <a:cs typeface="+mn-ea"/>
                    <a:sym typeface="Source Han Sans"/>
                  </a:endParaRPr>
                </a:p>
              </p:txBody>
            </p:sp>
          </p:grpSp>
          <p:sp>
            <p:nvSpPr>
              <p:cNvPr id="25" name="文本框 24">
                <a:extLst>
                  <a:ext uri="{FF2B5EF4-FFF2-40B4-BE49-F238E27FC236}">
                    <a16:creationId xmlns:a16="http://schemas.microsoft.com/office/drawing/2014/main" id="{18919044-174C-468D-9F32-018263CA5B2F}"/>
                  </a:ext>
                </a:extLst>
              </p:cNvPr>
              <p:cNvSpPr txBox="1"/>
              <p:nvPr/>
            </p:nvSpPr>
            <p:spPr>
              <a:xfrm>
                <a:off x="7117762" y="4325277"/>
                <a:ext cx="233910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accent1"/>
                    </a:solidFill>
                    <a:latin typeface="Source Han Sans"/>
                    <a:cs typeface="+mn-ea"/>
                    <a:sym typeface="Source Han Sans"/>
                  </a:rPr>
                  <a:t>在此输入题目五</a:t>
                </a:r>
              </a:p>
            </p:txBody>
          </p:sp>
          <p:sp>
            <p:nvSpPr>
              <p:cNvPr id="26" name="文本框 25">
                <a:extLst>
                  <a:ext uri="{FF2B5EF4-FFF2-40B4-BE49-F238E27FC236}">
                    <a16:creationId xmlns:a16="http://schemas.microsoft.com/office/drawing/2014/main" id="{8F9DF0E7-8DF0-4319-87A2-3BDC421BDA1D}"/>
                  </a:ext>
                </a:extLst>
              </p:cNvPr>
              <p:cNvSpPr txBox="1"/>
              <p:nvPr/>
            </p:nvSpPr>
            <p:spPr>
              <a:xfrm>
                <a:off x="7144098" y="4740776"/>
                <a:ext cx="355172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zh-CN" sz="1400" dirty="0">
                    <a:solidFill>
                      <a:schemeClr val="bg1">
                        <a:lumMod val="65000"/>
                      </a:schemeClr>
                    </a:solidFill>
                    <a:latin typeface="Source Han Sans"/>
                    <a:cs typeface="+mn-ea"/>
                    <a:sym typeface="Source Han Sans"/>
                  </a:rPr>
                  <a:t>Enter the contents here </a:t>
                </a:r>
                <a:endParaRPr lang="zh-CN" altLang="en-US" sz="1400" dirty="0">
                  <a:solidFill>
                    <a:schemeClr val="bg1">
                      <a:lumMod val="65000"/>
                    </a:schemeClr>
                  </a:solidFill>
                  <a:latin typeface="Source Han Sans"/>
                  <a:cs typeface="+mn-ea"/>
                  <a:sym typeface="Source Han San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7256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占位符 19">
            <a:extLst>
              <a:ext uri="{FF2B5EF4-FFF2-40B4-BE49-F238E27FC236}">
                <a16:creationId xmlns:a16="http://schemas.microsoft.com/office/drawing/2014/main" id="{B3DF2C3B-8597-47BF-A7A5-1D55836D35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ED7A780D-7C11-45EE-BA02-E7889DB59D8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题目一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2" name="文本占位符 21">
            <a:extLst>
              <a:ext uri="{FF2B5EF4-FFF2-40B4-BE49-F238E27FC236}">
                <a16:creationId xmlns:a16="http://schemas.microsoft.com/office/drawing/2014/main" id="{8DACE0D8-841D-4276-8CC4-A25EE105764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题目二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3" name="文本占位符 22">
            <a:extLst>
              <a:ext uri="{FF2B5EF4-FFF2-40B4-BE49-F238E27FC236}">
                <a16:creationId xmlns:a16="http://schemas.microsoft.com/office/drawing/2014/main" id="{26D1CA9E-FF7E-4DC3-8AA1-2974AEA4D9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题目三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4" name="文本占位符 23">
            <a:extLst>
              <a:ext uri="{FF2B5EF4-FFF2-40B4-BE49-F238E27FC236}">
                <a16:creationId xmlns:a16="http://schemas.microsoft.com/office/drawing/2014/main" id="{59F01FBC-8E7E-45BE-9B7B-1BA35ECEA29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题目四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70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1363417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占位符 19">
            <a:extLst>
              <a:ext uri="{FF2B5EF4-FFF2-40B4-BE49-F238E27FC236}">
                <a16:creationId xmlns:a16="http://schemas.microsoft.com/office/drawing/2014/main" id="{B3DF2C3B-8597-47BF-A7A5-1D55836D35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ED7A780D-7C11-45EE-BA02-E7889DB59D8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题目一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3" name="文本占位符 22">
            <a:extLst>
              <a:ext uri="{FF2B5EF4-FFF2-40B4-BE49-F238E27FC236}">
                <a16:creationId xmlns:a16="http://schemas.microsoft.com/office/drawing/2014/main" id="{26D1CA9E-FF7E-4DC3-8AA1-2974AEA4D9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题目三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4" name="文本占位符 23">
            <a:extLst>
              <a:ext uri="{FF2B5EF4-FFF2-40B4-BE49-F238E27FC236}">
                <a16:creationId xmlns:a16="http://schemas.microsoft.com/office/drawing/2014/main" id="{59F01FBC-8E7E-45BE-9B7B-1BA35ECEA29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题目四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2" name="文本占位符 21">
            <a:extLst>
              <a:ext uri="{FF2B5EF4-FFF2-40B4-BE49-F238E27FC236}">
                <a16:creationId xmlns:a16="http://schemas.microsoft.com/office/drawing/2014/main" id="{8DACE0D8-841D-4276-8CC4-A25EE105764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题目二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71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3739147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占位符 19">
            <a:extLst>
              <a:ext uri="{FF2B5EF4-FFF2-40B4-BE49-F238E27FC236}">
                <a16:creationId xmlns:a16="http://schemas.microsoft.com/office/drawing/2014/main" id="{B3DF2C3B-8597-47BF-A7A5-1D55836D35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ED7A780D-7C11-45EE-BA02-E7889DB59D8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题目一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4" name="文本占位符 23">
            <a:extLst>
              <a:ext uri="{FF2B5EF4-FFF2-40B4-BE49-F238E27FC236}">
                <a16:creationId xmlns:a16="http://schemas.microsoft.com/office/drawing/2014/main" id="{59F01FBC-8E7E-45BE-9B7B-1BA35ECEA29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题目四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2" name="文本占位符 21">
            <a:extLst>
              <a:ext uri="{FF2B5EF4-FFF2-40B4-BE49-F238E27FC236}">
                <a16:creationId xmlns:a16="http://schemas.microsoft.com/office/drawing/2014/main" id="{8DACE0D8-841D-4276-8CC4-A25EE105764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题目二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3" name="文本占位符 22">
            <a:extLst>
              <a:ext uri="{FF2B5EF4-FFF2-40B4-BE49-F238E27FC236}">
                <a16:creationId xmlns:a16="http://schemas.microsoft.com/office/drawing/2014/main" id="{26D1CA9E-FF7E-4DC3-8AA1-2974AEA4D9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题目三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72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4026647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文本占位符 19">
            <a:extLst>
              <a:ext uri="{FF2B5EF4-FFF2-40B4-BE49-F238E27FC236}">
                <a16:creationId xmlns:a16="http://schemas.microsoft.com/office/drawing/2014/main" id="{B3DF2C3B-8597-47BF-A7A5-1D55836D35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id="{ED7A780D-7C11-45EE-BA02-E7889DB59D8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题目一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2" name="文本占位符 21">
            <a:extLst>
              <a:ext uri="{FF2B5EF4-FFF2-40B4-BE49-F238E27FC236}">
                <a16:creationId xmlns:a16="http://schemas.microsoft.com/office/drawing/2014/main" id="{8DACE0D8-841D-4276-8CC4-A25EE105764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题目二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3" name="文本占位符 22">
            <a:extLst>
              <a:ext uri="{FF2B5EF4-FFF2-40B4-BE49-F238E27FC236}">
                <a16:creationId xmlns:a16="http://schemas.microsoft.com/office/drawing/2014/main" id="{26D1CA9E-FF7E-4DC3-8AA1-2974AEA4D9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题目三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24" name="文本占位符 23">
            <a:extLst>
              <a:ext uri="{FF2B5EF4-FFF2-40B4-BE49-F238E27FC236}">
                <a16:creationId xmlns:a16="http://schemas.microsoft.com/office/drawing/2014/main" id="{59F01FBC-8E7E-45BE-9B7B-1BA35ECEA29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题目四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04A9885-24E0-4230-8F83-D5340DEB150F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73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3814006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CB0F73F-7454-4EA0-9407-737BDD69404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127750"/>
            <a:ext cx="2743200" cy="365125"/>
          </a:xfrm>
        </p:spPr>
        <p:txBody>
          <a:bodyPr/>
          <a:lstStyle/>
          <a:p>
            <a:fld id="{6A38A040-7787-443D-B360-DECFB95341CC}" type="slidenum">
              <a:rPr lang="zh-CN" altLang="en-US" smtClean="0"/>
              <a:pPr/>
              <a:t>74</a:t>
            </a:fld>
            <a:endParaRPr lang="zh-CN" altLang="en-US" dirty="0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9D60A0D-7273-4834-81EB-7EA801D4E4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553" y="684091"/>
            <a:ext cx="1350019" cy="1375018"/>
          </a:xfrm>
          <a:prstGeom prst="rect">
            <a:avLst/>
          </a:prstGeom>
        </p:spPr>
      </p:pic>
      <p:sp>
        <p:nvSpPr>
          <p:cNvPr id="10" name="文本框 9">
            <a:extLst>
              <a:ext uri="{FF2B5EF4-FFF2-40B4-BE49-F238E27FC236}">
                <a16:creationId xmlns:a16="http://schemas.microsoft.com/office/drawing/2014/main" id="{8529A263-E8D9-4FF9-B40B-00A9410A672E}"/>
              </a:ext>
            </a:extLst>
          </p:cNvPr>
          <p:cNvSpPr txBox="1"/>
          <p:nvPr/>
        </p:nvSpPr>
        <p:spPr>
          <a:xfrm>
            <a:off x="1343025" y="1371600"/>
            <a:ext cx="62815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/>
              <a:t>如果使用四项文字导航，文字外框大小不够，可以点击母版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C429267F-2FFF-4209-AA19-A9D7C2F67566}"/>
              </a:ext>
            </a:extLst>
          </p:cNvPr>
          <p:cNvSpPr txBox="1"/>
          <p:nvPr/>
        </p:nvSpPr>
        <p:spPr>
          <a:xfrm>
            <a:off x="1343025" y="3059668"/>
            <a:ext cx="24929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/>
              <a:t>找到哪几页，自行修改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5FE04976-E9F9-4C35-90DE-6993C276434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9505" y="1983557"/>
            <a:ext cx="1371670" cy="3568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237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81B04D42-CF1A-479B-9A32-E0589372B7D8}"/>
              </a:ext>
            </a:extLst>
          </p:cNvPr>
          <p:cNvSpPr txBox="1"/>
          <p:nvPr/>
        </p:nvSpPr>
        <p:spPr>
          <a:xfrm>
            <a:off x="4221564" y="3105835"/>
            <a:ext cx="37488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五项导航内页</a:t>
            </a:r>
          </a:p>
        </p:txBody>
      </p:sp>
    </p:spTree>
    <p:extLst>
      <p:ext uri="{BB962C8B-B14F-4D97-AF65-F5344CB8AC3E}">
        <p14:creationId xmlns:p14="http://schemas.microsoft.com/office/powerpoint/2010/main" val="1166520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ACE2B436-E051-4A84-A438-B26940EFC00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1ADA85E9-6810-4F81-8CB8-A6A72AD0EEEC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76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132150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CF7C183-CF35-45C2-987D-2FCD1DAAD4C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1011CB70-1E7D-4F61-9DCF-93E3971081A7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77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1730460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:a16="http://schemas.microsoft.com/office/drawing/2014/main" id="{7FC1C5EB-0C72-470F-B9F4-7E76E9B4DA3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123A00C0-2224-46B9-ACD4-28352D11B82D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78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1745396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5DFA40-FEFE-439E-8861-1D648DDF79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  <a:p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48F10E02-7050-4B55-819B-237648647375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79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2176000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8D2B66A-CF5D-480A-9EB5-1561A79FB4E3}"/>
              </a:ext>
            </a:extLst>
          </p:cNvPr>
          <p:cNvGrpSpPr/>
          <p:nvPr/>
        </p:nvGrpSpPr>
        <p:grpSpPr>
          <a:xfrm>
            <a:off x="1998765" y="1973874"/>
            <a:ext cx="546100" cy="546100"/>
            <a:chOff x="6005281" y="1548018"/>
            <a:chExt cx="546100" cy="546100"/>
          </a:xfrm>
        </p:grpSpPr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F5CBB6B4-2515-490B-8046-916A04E2BFF6}"/>
                </a:ext>
              </a:extLst>
            </p:cNvPr>
            <p:cNvSpPr/>
            <p:nvPr/>
          </p:nvSpPr>
          <p:spPr>
            <a:xfrm>
              <a:off x="6005281" y="1548018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4AA36647-2F5E-4899-BA6A-0C93850F85DD}"/>
                </a:ext>
              </a:extLst>
            </p:cNvPr>
            <p:cNvSpPr txBox="1"/>
            <p:nvPr/>
          </p:nvSpPr>
          <p:spPr>
            <a:xfrm>
              <a:off x="6081001" y="1636402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01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D855F6BA-F621-4197-B888-744C98117D82}"/>
              </a:ext>
            </a:extLst>
          </p:cNvPr>
          <p:cNvSpPr txBox="1"/>
          <p:nvPr/>
        </p:nvSpPr>
        <p:spPr>
          <a:xfrm>
            <a:off x="2685666" y="1887471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在此输入题目一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BCEACBFA-9380-44B3-872B-DDEE8BE65058}"/>
              </a:ext>
            </a:extLst>
          </p:cNvPr>
          <p:cNvSpPr txBox="1"/>
          <p:nvPr/>
        </p:nvSpPr>
        <p:spPr>
          <a:xfrm>
            <a:off x="2712002" y="2302970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2C3796AC-000C-453D-A9B2-7D33BE5D571E}"/>
              </a:ext>
            </a:extLst>
          </p:cNvPr>
          <p:cNvGrpSpPr/>
          <p:nvPr/>
        </p:nvGrpSpPr>
        <p:grpSpPr>
          <a:xfrm>
            <a:off x="7117762" y="1973874"/>
            <a:ext cx="546100" cy="546100"/>
            <a:chOff x="6255766" y="2634703"/>
            <a:chExt cx="546100" cy="546100"/>
          </a:xfrm>
        </p:grpSpPr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7C39485-D168-4EA9-AFA7-F0FE0B804541}"/>
                </a:ext>
              </a:extLst>
            </p:cNvPr>
            <p:cNvSpPr/>
            <p:nvPr/>
          </p:nvSpPr>
          <p:spPr>
            <a:xfrm>
              <a:off x="6255766" y="2634703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34C0AC9C-2EE1-476C-B7DB-415352D6097D}"/>
                </a:ext>
              </a:extLst>
            </p:cNvPr>
            <p:cNvSpPr txBox="1"/>
            <p:nvPr/>
          </p:nvSpPr>
          <p:spPr>
            <a:xfrm>
              <a:off x="6301831" y="2723087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02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69C6552E-21B0-4613-AF02-12E06911486A}"/>
              </a:ext>
            </a:extLst>
          </p:cNvPr>
          <p:cNvSpPr txBox="1"/>
          <p:nvPr/>
        </p:nvSpPr>
        <p:spPr>
          <a:xfrm>
            <a:off x="7804663" y="1887471"/>
            <a:ext cx="23230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在此输入题目二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A488DCD6-DF0D-4605-98BF-9C723BD504FC}"/>
              </a:ext>
            </a:extLst>
          </p:cNvPr>
          <p:cNvSpPr txBox="1"/>
          <p:nvPr/>
        </p:nvSpPr>
        <p:spPr>
          <a:xfrm>
            <a:off x="7830999" y="2302970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6A3FE0A8-30FE-472A-A390-B99B1C94934F}"/>
              </a:ext>
            </a:extLst>
          </p:cNvPr>
          <p:cNvGrpSpPr/>
          <p:nvPr/>
        </p:nvGrpSpPr>
        <p:grpSpPr>
          <a:xfrm>
            <a:off x="1998765" y="3150487"/>
            <a:ext cx="546100" cy="546100"/>
            <a:chOff x="6255766" y="3677196"/>
            <a:chExt cx="546100" cy="546100"/>
          </a:xfrm>
        </p:grpSpPr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3465F318-2448-4EEA-8DD6-B8B476A6EBA6}"/>
                </a:ext>
              </a:extLst>
            </p:cNvPr>
            <p:cNvSpPr/>
            <p:nvPr/>
          </p:nvSpPr>
          <p:spPr>
            <a:xfrm>
              <a:off x="6255766" y="3677196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72808DA7-119C-460D-AF46-75FDA1343E18}"/>
                </a:ext>
              </a:extLst>
            </p:cNvPr>
            <p:cNvSpPr txBox="1"/>
            <p:nvPr/>
          </p:nvSpPr>
          <p:spPr>
            <a:xfrm>
              <a:off x="6308243" y="3765580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03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16" name="文本框 15">
            <a:extLst>
              <a:ext uri="{FF2B5EF4-FFF2-40B4-BE49-F238E27FC236}">
                <a16:creationId xmlns:a16="http://schemas.microsoft.com/office/drawing/2014/main" id="{E18E1838-93A3-409E-BAEC-943250F57432}"/>
              </a:ext>
            </a:extLst>
          </p:cNvPr>
          <p:cNvSpPr txBox="1"/>
          <p:nvPr/>
        </p:nvSpPr>
        <p:spPr>
          <a:xfrm>
            <a:off x="2685666" y="3064084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在此输入题目三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905E85EF-C5FF-4E17-A8B6-6FC3C38EF94C}"/>
              </a:ext>
            </a:extLst>
          </p:cNvPr>
          <p:cNvSpPr txBox="1"/>
          <p:nvPr/>
        </p:nvSpPr>
        <p:spPr>
          <a:xfrm>
            <a:off x="2712002" y="3479583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956A674-4F69-4D3E-AAAC-F4D1F5669FCB}"/>
              </a:ext>
            </a:extLst>
          </p:cNvPr>
          <p:cNvGrpSpPr/>
          <p:nvPr/>
        </p:nvGrpSpPr>
        <p:grpSpPr>
          <a:xfrm>
            <a:off x="7117762" y="3150488"/>
            <a:ext cx="546100" cy="546100"/>
            <a:chOff x="6255766" y="4719690"/>
            <a:chExt cx="546100" cy="546100"/>
          </a:xfrm>
        </p:grpSpPr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6F1A8CD0-4666-4E94-86FE-114A63DD278B}"/>
                </a:ext>
              </a:extLst>
            </p:cNvPr>
            <p:cNvSpPr/>
            <p:nvPr/>
          </p:nvSpPr>
          <p:spPr>
            <a:xfrm>
              <a:off x="6255766" y="4719690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CC1C56F4-3A07-453A-9D23-0861441376ED}"/>
                </a:ext>
              </a:extLst>
            </p:cNvPr>
            <p:cNvSpPr txBox="1"/>
            <p:nvPr/>
          </p:nvSpPr>
          <p:spPr>
            <a:xfrm>
              <a:off x="6294617" y="4808074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04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DA67678F-CE01-4795-B856-122C74D99704}"/>
              </a:ext>
            </a:extLst>
          </p:cNvPr>
          <p:cNvSpPr txBox="1"/>
          <p:nvPr/>
        </p:nvSpPr>
        <p:spPr>
          <a:xfrm>
            <a:off x="7804663" y="3064084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在此输入题目四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29966B7-7C3C-4CDD-9F12-C64811D419BE}"/>
              </a:ext>
            </a:extLst>
          </p:cNvPr>
          <p:cNvSpPr txBox="1"/>
          <p:nvPr/>
        </p:nvSpPr>
        <p:spPr>
          <a:xfrm>
            <a:off x="7830999" y="3479583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6CC5C0FC-6C4A-4BC9-82E5-4D06D25A555D}"/>
              </a:ext>
            </a:extLst>
          </p:cNvPr>
          <p:cNvSpPr txBox="1"/>
          <p:nvPr/>
        </p:nvSpPr>
        <p:spPr>
          <a:xfrm>
            <a:off x="4547339" y="5921268"/>
            <a:ext cx="30973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浙江理工大学设计学院</a:t>
            </a:r>
            <a:r>
              <a:rPr lang="en-US" altLang="zh-CN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PPT</a:t>
            </a:r>
            <a:r>
              <a:rPr lang="zh-CN" altLang="en-US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系</a:t>
            </a: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00135DA7-37D4-46EE-98E6-3BFE52E4F747}"/>
              </a:ext>
            </a:extLst>
          </p:cNvPr>
          <p:cNvGrpSpPr/>
          <p:nvPr/>
        </p:nvGrpSpPr>
        <p:grpSpPr>
          <a:xfrm>
            <a:off x="1998765" y="4368946"/>
            <a:ext cx="546100" cy="546100"/>
            <a:chOff x="6255766" y="3677196"/>
            <a:chExt cx="546100" cy="546100"/>
          </a:xfrm>
        </p:grpSpPr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9614BB7B-4443-40E8-A844-E8D682F810C3}"/>
                </a:ext>
              </a:extLst>
            </p:cNvPr>
            <p:cNvSpPr/>
            <p:nvPr/>
          </p:nvSpPr>
          <p:spPr>
            <a:xfrm>
              <a:off x="6255766" y="3677196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2801750-FB8C-47A2-BBC6-FB3369815E98}"/>
                </a:ext>
              </a:extLst>
            </p:cNvPr>
            <p:cNvSpPr txBox="1"/>
            <p:nvPr/>
          </p:nvSpPr>
          <p:spPr>
            <a:xfrm>
              <a:off x="6308243" y="3765580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05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22257932-CE56-4542-96F1-AFC061C4EF81}"/>
              </a:ext>
            </a:extLst>
          </p:cNvPr>
          <p:cNvSpPr txBox="1"/>
          <p:nvPr/>
        </p:nvSpPr>
        <p:spPr>
          <a:xfrm>
            <a:off x="2685666" y="4282543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在此输入题目五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66B5F877-D9D8-494E-9015-4FA817D56763}"/>
              </a:ext>
            </a:extLst>
          </p:cNvPr>
          <p:cNvSpPr txBox="1"/>
          <p:nvPr/>
        </p:nvSpPr>
        <p:spPr>
          <a:xfrm>
            <a:off x="2712002" y="4698042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4CA92EA5-4451-41A0-B2CC-72C19D77B420}"/>
              </a:ext>
            </a:extLst>
          </p:cNvPr>
          <p:cNvGrpSpPr/>
          <p:nvPr/>
        </p:nvGrpSpPr>
        <p:grpSpPr>
          <a:xfrm>
            <a:off x="7117762" y="4368947"/>
            <a:ext cx="546100" cy="546100"/>
            <a:chOff x="6255766" y="4719690"/>
            <a:chExt cx="546100" cy="546100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7B294894-315B-4FE0-88FB-AC6F1B4D586E}"/>
                </a:ext>
              </a:extLst>
            </p:cNvPr>
            <p:cNvSpPr/>
            <p:nvPr/>
          </p:nvSpPr>
          <p:spPr>
            <a:xfrm>
              <a:off x="6255766" y="4719690"/>
              <a:ext cx="546100" cy="546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084544B5-26EA-4831-8AC4-D01B353EFD38}"/>
                </a:ext>
              </a:extLst>
            </p:cNvPr>
            <p:cNvSpPr txBox="1"/>
            <p:nvPr/>
          </p:nvSpPr>
          <p:spPr>
            <a:xfrm>
              <a:off x="6294617" y="4808074"/>
              <a:ext cx="4187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  <a:latin typeface="Source Han Sans"/>
                  <a:cs typeface="+mn-ea"/>
                  <a:sym typeface="Source Han Sans"/>
                </a:rPr>
                <a:t>06</a:t>
              </a:r>
              <a:endParaRPr lang="zh-CN" altLang="en-US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26F9255A-1472-483A-9D75-F254C5A15907}"/>
              </a:ext>
            </a:extLst>
          </p:cNvPr>
          <p:cNvSpPr txBox="1"/>
          <p:nvPr/>
        </p:nvSpPr>
        <p:spPr>
          <a:xfrm>
            <a:off x="7804663" y="4282543"/>
            <a:ext cx="23839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accent1"/>
                </a:solidFill>
                <a:latin typeface="Source Han Sans"/>
                <a:cs typeface="+mn-ea"/>
                <a:sym typeface="Source Han Sans"/>
              </a:rPr>
              <a:t>在此输入题目六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BE3EF80B-5B76-4000-BD6E-36F58C554405}"/>
              </a:ext>
            </a:extLst>
          </p:cNvPr>
          <p:cNvSpPr txBox="1"/>
          <p:nvPr/>
        </p:nvSpPr>
        <p:spPr>
          <a:xfrm>
            <a:off x="7830999" y="4698042"/>
            <a:ext cx="355172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dirty="0">
                <a:solidFill>
                  <a:schemeClr val="bg1">
                    <a:lumMod val="65000"/>
                  </a:schemeClr>
                </a:solidFill>
                <a:latin typeface="Source Han Sans"/>
                <a:cs typeface="+mn-ea"/>
                <a:sym typeface="Source Han Sans"/>
              </a:rPr>
              <a:t>Enter the contents here </a:t>
            </a:r>
            <a:endParaRPr lang="zh-CN" altLang="en-US" sz="1400" dirty="0">
              <a:solidFill>
                <a:schemeClr val="bg1">
                  <a:lumMod val="65000"/>
                </a:schemeClr>
              </a:solidFill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948814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514043A-B417-4049-A7FF-EE2885ED643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>
            <a:normAutofit lnSpcReduction="10000"/>
          </a:bodyPr>
          <a:lstStyle/>
          <a:p>
            <a:r>
              <a:rPr lang="zh-CN" altLang="en-US" dirty="0">
                <a:latin typeface="Source Han Sans"/>
                <a:cs typeface="+mn-ea"/>
                <a:sym typeface="Source Han Sans"/>
              </a:rPr>
              <a:t>在此输入内容</a:t>
            </a:r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id="{2BC0BF4E-07FC-47F9-9F4D-59C007D917F6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6A38A040-7787-443D-B360-DECFB95341CC}" type="slidenum">
              <a:rPr lang="zh-CN" altLang="en-US" smtClean="0">
                <a:latin typeface="Source Han Sans"/>
                <a:cs typeface="+mn-ea"/>
                <a:sym typeface="Source Han Sans"/>
              </a:rPr>
              <a:pPr/>
              <a:t>80</a:t>
            </a:fld>
            <a:endParaRPr lang="zh-CN" altLang="en-US" dirty="0"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40652331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2CB0F73F-7454-4EA0-9407-737BDD69404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9448800" y="6127750"/>
            <a:ext cx="2743200" cy="365125"/>
          </a:xfrm>
        </p:spPr>
        <p:txBody>
          <a:bodyPr/>
          <a:lstStyle/>
          <a:p>
            <a:fld id="{6A38A040-7787-443D-B360-DECFB95341CC}" type="slidenum">
              <a:rPr lang="zh-CN" altLang="en-US" smtClean="0"/>
              <a:pPr/>
              <a:t>81</a:t>
            </a:fld>
            <a:endParaRPr lang="zh-CN" altLang="en-US" dirty="0"/>
          </a:p>
        </p:txBody>
      </p:sp>
      <p:pic>
        <p:nvPicPr>
          <p:cNvPr id="9" name="图片 8">
            <a:extLst>
              <a:ext uri="{FF2B5EF4-FFF2-40B4-BE49-F238E27FC236}">
                <a16:creationId xmlns:a16="http://schemas.microsoft.com/office/drawing/2014/main" id="{99D60A0D-7273-4834-81EB-7EA801D4E4F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553" y="684091"/>
            <a:ext cx="1350019" cy="1375018"/>
          </a:xfrm>
          <a:prstGeom prst="rect">
            <a:avLst/>
          </a:prstGeom>
        </p:spPr>
      </p:pic>
      <p:sp>
        <p:nvSpPr>
          <p:cNvPr id="10" name="文本框 9">
            <a:extLst>
              <a:ext uri="{FF2B5EF4-FFF2-40B4-BE49-F238E27FC236}">
                <a16:creationId xmlns:a16="http://schemas.microsoft.com/office/drawing/2014/main" id="{8529A263-E8D9-4FF9-B40B-00A9410A672E}"/>
              </a:ext>
            </a:extLst>
          </p:cNvPr>
          <p:cNvSpPr txBox="1"/>
          <p:nvPr/>
        </p:nvSpPr>
        <p:spPr>
          <a:xfrm>
            <a:off x="1343025" y="1371600"/>
            <a:ext cx="57246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/>
              <a:t>如果使用五项球球导航，球球数量不够，可以点击母版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C429267F-2FFF-4209-AA19-A9D7C2F67566}"/>
              </a:ext>
            </a:extLst>
          </p:cNvPr>
          <p:cNvSpPr txBox="1"/>
          <p:nvPr/>
        </p:nvSpPr>
        <p:spPr>
          <a:xfrm>
            <a:off x="1343025" y="3059668"/>
            <a:ext cx="3416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dirty="0"/>
              <a:t>找到哪几页，自行修改增加球球</a:t>
            </a:r>
          </a:p>
        </p:txBody>
      </p:sp>
      <p:pic>
        <p:nvPicPr>
          <p:cNvPr id="8" name="图片 7">
            <a:extLst>
              <a:ext uri="{FF2B5EF4-FFF2-40B4-BE49-F238E27FC236}">
                <a16:creationId xmlns:a16="http://schemas.microsoft.com/office/drawing/2014/main" id="{185F739D-94F0-47B8-895B-F491A6BBFF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549" y="2009871"/>
            <a:ext cx="1378021" cy="4305521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A72D1D41-218D-4CE5-95EA-3176C0794CD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33416" y="2381630"/>
            <a:ext cx="1238314" cy="3403775"/>
          </a:xfrm>
          <a:prstGeom prst="rect">
            <a:avLst/>
          </a:prstGeom>
        </p:spPr>
      </p:pic>
      <p:sp>
        <p:nvSpPr>
          <p:cNvPr id="2" name="箭头: 右 1">
            <a:extLst>
              <a:ext uri="{FF2B5EF4-FFF2-40B4-BE49-F238E27FC236}">
                <a16:creationId xmlns:a16="http://schemas.microsoft.com/office/drawing/2014/main" id="{61FAE03C-F24A-4D6A-A6D9-E207D573ACDE}"/>
              </a:ext>
            </a:extLst>
          </p:cNvPr>
          <p:cNvSpPr/>
          <p:nvPr/>
        </p:nvSpPr>
        <p:spPr>
          <a:xfrm>
            <a:off x="6822119" y="3210350"/>
            <a:ext cx="1122066" cy="952281"/>
          </a:xfrm>
          <a:prstGeom prst="rightArrow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2602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81B04D42-CF1A-479B-9A32-E0589372B7D8}"/>
              </a:ext>
            </a:extLst>
          </p:cNvPr>
          <p:cNvSpPr txBox="1"/>
          <p:nvPr/>
        </p:nvSpPr>
        <p:spPr>
          <a:xfrm>
            <a:off x="4587683" y="3105835"/>
            <a:ext cx="30166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chemeClr val="bg1"/>
                </a:solidFill>
                <a:latin typeface="Source Han Sans"/>
                <a:cs typeface="+mn-ea"/>
                <a:sym typeface="Source Han Sans"/>
              </a:rPr>
              <a:t>其他素材</a:t>
            </a:r>
          </a:p>
        </p:txBody>
      </p:sp>
    </p:spTree>
    <p:extLst>
      <p:ext uri="{BB962C8B-B14F-4D97-AF65-F5344CB8AC3E}">
        <p14:creationId xmlns:p14="http://schemas.microsoft.com/office/powerpoint/2010/main" val="1036203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184287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校徽矢量图</a:t>
            </a:r>
          </a:p>
        </p:txBody>
      </p: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D7433972-E7CE-4DC3-B338-F52740F2F69E}"/>
              </a:ext>
            </a:extLst>
          </p:cNvPr>
          <p:cNvGrpSpPr/>
          <p:nvPr/>
        </p:nvGrpSpPr>
        <p:grpSpPr>
          <a:xfrm>
            <a:off x="1674970" y="3701772"/>
            <a:ext cx="7953060" cy="1716742"/>
            <a:chOff x="1674970" y="7461944"/>
            <a:chExt cx="7953060" cy="1716742"/>
          </a:xfrm>
        </p:grpSpPr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F571A8DE-DA35-4D95-A0CC-DFCD2DCA7B73}"/>
                </a:ext>
              </a:extLst>
            </p:cNvPr>
            <p:cNvGrpSpPr/>
            <p:nvPr/>
          </p:nvGrpSpPr>
          <p:grpSpPr>
            <a:xfrm>
              <a:off x="3909071" y="7644035"/>
              <a:ext cx="5718959" cy="984677"/>
              <a:chOff x="4353460" y="1467844"/>
              <a:chExt cx="5718959" cy="984677"/>
            </a:xfrm>
            <a:solidFill>
              <a:schemeClr val="accent1"/>
            </a:solidFill>
          </p:grpSpPr>
          <p:grpSp>
            <p:nvGrpSpPr>
              <p:cNvPr id="25" name="组合 24">
                <a:extLst>
                  <a:ext uri="{FF2B5EF4-FFF2-40B4-BE49-F238E27FC236}">
                    <a16:creationId xmlns:a16="http://schemas.microsoft.com/office/drawing/2014/main" id="{F72D86EB-8006-4F31-9769-85C8FC9C1AE4}"/>
                  </a:ext>
                </a:extLst>
              </p:cNvPr>
              <p:cNvGrpSpPr/>
              <p:nvPr/>
            </p:nvGrpSpPr>
            <p:grpSpPr>
              <a:xfrm>
                <a:off x="4353460" y="1467844"/>
                <a:ext cx="763184" cy="984677"/>
                <a:chOff x="4353460" y="1467844"/>
                <a:chExt cx="763184" cy="984677"/>
              </a:xfrm>
              <a:grpFill/>
            </p:grpSpPr>
            <p:sp>
              <p:nvSpPr>
                <p:cNvPr id="44" name="任意多边形: 形状 43">
                  <a:extLst>
                    <a:ext uri="{FF2B5EF4-FFF2-40B4-BE49-F238E27FC236}">
                      <a16:creationId xmlns:a16="http://schemas.microsoft.com/office/drawing/2014/main" id="{ED776DFF-588E-4C31-88A6-D99E546AAA25}"/>
                    </a:ext>
                  </a:extLst>
                </p:cNvPr>
                <p:cNvSpPr/>
                <p:nvPr/>
              </p:nvSpPr>
              <p:spPr>
                <a:xfrm>
                  <a:off x="4414389" y="1663003"/>
                  <a:ext cx="163838" cy="220826"/>
                </a:xfrm>
                <a:custGeom>
                  <a:avLst/>
                  <a:gdLst>
                    <a:gd name="connsiteX0" fmla="*/ 75227 w 163838"/>
                    <a:gd name="connsiteY0" fmla="*/ 26233 h 220825"/>
                    <a:gd name="connsiteX1" fmla="*/ 33199 w 163838"/>
                    <a:gd name="connsiteY1" fmla="*/ 5576 h 220825"/>
                    <a:gd name="connsiteX2" fmla="*/ 6129 w 163838"/>
                    <a:gd name="connsiteY2" fmla="*/ 14124 h 220825"/>
                    <a:gd name="connsiteX3" fmla="*/ 3993 w 163838"/>
                    <a:gd name="connsiteY3" fmla="*/ 70399 h 220825"/>
                    <a:gd name="connsiteX4" fmla="*/ 23938 w 163838"/>
                    <a:gd name="connsiteY4" fmla="*/ 134509 h 220825"/>
                    <a:gd name="connsiteX5" fmla="*/ 103720 w 163838"/>
                    <a:gd name="connsiteY5" fmla="*/ 221415 h 220825"/>
                    <a:gd name="connsiteX6" fmla="*/ 155009 w 163838"/>
                    <a:gd name="connsiteY6" fmla="*/ 190072 h 220825"/>
                    <a:gd name="connsiteX7" fmla="*/ 160708 w 163838"/>
                    <a:gd name="connsiteY7" fmla="*/ 150181 h 220825"/>
                    <a:gd name="connsiteX8" fmla="*/ 120104 w 163838"/>
                    <a:gd name="connsiteY8" fmla="*/ 66837 h 220825"/>
                    <a:gd name="connsiteX9" fmla="*/ 75227 w 163838"/>
                    <a:gd name="connsiteY9" fmla="*/ 26233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3838" h="220825">
                      <a:moveTo>
                        <a:pt x="75227" y="26233"/>
                      </a:moveTo>
                      <a:cubicBezTo>
                        <a:pt x="63117" y="16261"/>
                        <a:pt x="48870" y="8425"/>
                        <a:pt x="33199" y="5576"/>
                      </a:cubicBezTo>
                      <a:cubicBezTo>
                        <a:pt x="20376" y="2726"/>
                        <a:pt x="9691" y="2726"/>
                        <a:pt x="6129" y="14124"/>
                      </a:cubicBezTo>
                      <a:cubicBezTo>
                        <a:pt x="6129" y="14124"/>
                        <a:pt x="3993" y="41905"/>
                        <a:pt x="3993" y="70399"/>
                      </a:cubicBezTo>
                      <a:cubicBezTo>
                        <a:pt x="4705" y="93194"/>
                        <a:pt x="11828" y="115276"/>
                        <a:pt x="23938" y="134509"/>
                      </a:cubicBezTo>
                      <a:cubicBezTo>
                        <a:pt x="43171" y="164428"/>
                        <a:pt x="75939" y="210730"/>
                        <a:pt x="103720" y="221415"/>
                      </a:cubicBezTo>
                      <a:cubicBezTo>
                        <a:pt x="130077" y="231388"/>
                        <a:pt x="146461" y="208593"/>
                        <a:pt x="155009" y="190072"/>
                      </a:cubicBezTo>
                      <a:cubicBezTo>
                        <a:pt x="160708" y="177250"/>
                        <a:pt x="162845" y="163715"/>
                        <a:pt x="160708" y="150181"/>
                      </a:cubicBezTo>
                      <a:cubicBezTo>
                        <a:pt x="157858" y="128098"/>
                        <a:pt x="148598" y="91769"/>
                        <a:pt x="120104" y="66837"/>
                      </a:cubicBezTo>
                      <a:cubicBezTo>
                        <a:pt x="99446" y="46891"/>
                        <a:pt x="84487" y="34069"/>
                        <a:pt x="75227" y="262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5" name="任意多边形: 形状 44">
                  <a:extLst>
                    <a:ext uri="{FF2B5EF4-FFF2-40B4-BE49-F238E27FC236}">
                      <a16:creationId xmlns:a16="http://schemas.microsoft.com/office/drawing/2014/main" id="{43BD4588-8233-4899-A167-BDAC8C8D1008}"/>
                    </a:ext>
                  </a:extLst>
                </p:cNvPr>
                <p:cNvSpPr/>
                <p:nvPr/>
              </p:nvSpPr>
              <p:spPr>
                <a:xfrm>
                  <a:off x="4353460" y="1925834"/>
                  <a:ext cx="178085" cy="199456"/>
                </a:xfrm>
                <a:custGeom>
                  <a:avLst/>
                  <a:gdLst>
                    <a:gd name="connsiteX0" fmla="*/ 26455 w 178085"/>
                    <a:gd name="connsiteY0" fmla="*/ 11297 h 199455"/>
                    <a:gd name="connsiteX1" fmla="*/ 15770 w 178085"/>
                    <a:gd name="connsiteY1" fmla="*/ 21270 h 199455"/>
                    <a:gd name="connsiteX2" fmla="*/ 5085 w 178085"/>
                    <a:gd name="connsiteY2" fmla="*/ 86093 h 199455"/>
                    <a:gd name="connsiteX3" fmla="*/ 11496 w 178085"/>
                    <a:gd name="connsiteY3" fmla="*/ 112450 h 199455"/>
                    <a:gd name="connsiteX4" fmla="*/ 30729 w 178085"/>
                    <a:gd name="connsiteY4" fmla="*/ 145218 h 199455"/>
                    <a:gd name="connsiteX5" fmla="*/ 35003 w 178085"/>
                    <a:gd name="connsiteY5" fmla="*/ 149492 h 199455"/>
                    <a:gd name="connsiteX6" fmla="*/ 75607 w 178085"/>
                    <a:gd name="connsiteY6" fmla="*/ 182259 h 199455"/>
                    <a:gd name="connsiteX7" fmla="*/ 94840 w 178085"/>
                    <a:gd name="connsiteY7" fmla="*/ 193657 h 199455"/>
                    <a:gd name="connsiteX8" fmla="*/ 156813 w 178085"/>
                    <a:gd name="connsiteY8" fmla="*/ 180835 h 199455"/>
                    <a:gd name="connsiteX9" fmla="*/ 166786 w 178085"/>
                    <a:gd name="connsiteY9" fmla="*/ 95354 h 199455"/>
                    <a:gd name="connsiteX10" fmla="*/ 69908 w 178085"/>
                    <a:gd name="connsiteY10" fmla="*/ 7736 h 199455"/>
                    <a:gd name="connsiteX11" fmla="*/ 47113 w 178085"/>
                    <a:gd name="connsiteY11" fmla="*/ 4174 h 199455"/>
                    <a:gd name="connsiteX12" fmla="*/ 26455 w 178085"/>
                    <a:gd name="connsiteY12" fmla="*/ 11297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8085" h="199455">
                      <a:moveTo>
                        <a:pt x="26455" y="11297"/>
                      </a:moveTo>
                      <a:cubicBezTo>
                        <a:pt x="22181" y="14147"/>
                        <a:pt x="18619" y="16996"/>
                        <a:pt x="15770" y="21270"/>
                      </a:cubicBezTo>
                      <a:cubicBezTo>
                        <a:pt x="10071" y="30531"/>
                        <a:pt x="811" y="50476"/>
                        <a:pt x="5085" y="86093"/>
                      </a:cubicBezTo>
                      <a:cubicBezTo>
                        <a:pt x="5797" y="95354"/>
                        <a:pt x="8647" y="103902"/>
                        <a:pt x="11496" y="112450"/>
                      </a:cubicBezTo>
                      <a:cubicBezTo>
                        <a:pt x="15058" y="122423"/>
                        <a:pt x="21469" y="135245"/>
                        <a:pt x="30729" y="145218"/>
                      </a:cubicBezTo>
                      <a:cubicBezTo>
                        <a:pt x="32154" y="146642"/>
                        <a:pt x="33579" y="148067"/>
                        <a:pt x="35003" y="149492"/>
                      </a:cubicBezTo>
                      <a:lnTo>
                        <a:pt x="75607" y="182259"/>
                      </a:lnTo>
                      <a:cubicBezTo>
                        <a:pt x="81305" y="187246"/>
                        <a:pt x="87716" y="190807"/>
                        <a:pt x="94840" y="193657"/>
                      </a:cubicBezTo>
                      <a:cubicBezTo>
                        <a:pt x="109799" y="199356"/>
                        <a:pt x="135443" y="202917"/>
                        <a:pt x="156813" y="180835"/>
                      </a:cubicBezTo>
                      <a:cubicBezTo>
                        <a:pt x="190294" y="146642"/>
                        <a:pt x="166786" y="95354"/>
                        <a:pt x="166786" y="95354"/>
                      </a:cubicBezTo>
                      <a:cubicBezTo>
                        <a:pt x="166786" y="95354"/>
                        <a:pt x="137580" y="36942"/>
                        <a:pt x="69908" y="7736"/>
                      </a:cubicBezTo>
                      <a:cubicBezTo>
                        <a:pt x="62785" y="4886"/>
                        <a:pt x="54949" y="3462"/>
                        <a:pt x="47113" y="4174"/>
                      </a:cubicBezTo>
                      <a:cubicBezTo>
                        <a:pt x="42126" y="4886"/>
                        <a:pt x="34291" y="7023"/>
                        <a:pt x="26455" y="112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6" name="任意多边形: 形状 45">
                  <a:extLst>
                    <a:ext uri="{FF2B5EF4-FFF2-40B4-BE49-F238E27FC236}">
                      <a16:creationId xmlns:a16="http://schemas.microsoft.com/office/drawing/2014/main" id="{72993715-F2C8-4F49-A808-F1C9AAC58A8A}"/>
                    </a:ext>
                  </a:extLst>
                </p:cNvPr>
                <p:cNvSpPr/>
                <p:nvPr/>
              </p:nvSpPr>
              <p:spPr>
                <a:xfrm>
                  <a:off x="4414893" y="2217448"/>
                  <a:ext cx="170962" cy="235073"/>
                </a:xfrm>
                <a:custGeom>
                  <a:avLst/>
                  <a:gdLst>
                    <a:gd name="connsiteX0" fmla="*/ 18448 w 170961"/>
                    <a:gd name="connsiteY0" fmla="*/ 11742 h 235072"/>
                    <a:gd name="connsiteX1" fmla="*/ 11325 w 170961"/>
                    <a:gd name="connsiteY1" fmla="*/ 127854 h 235072"/>
                    <a:gd name="connsiteX2" fmla="*/ 83271 w 170961"/>
                    <a:gd name="connsiteY2" fmla="*/ 230431 h 235072"/>
                    <a:gd name="connsiteX3" fmla="*/ 164478 w 170961"/>
                    <a:gd name="connsiteY3" fmla="*/ 174869 h 235072"/>
                    <a:gd name="connsiteX4" fmla="*/ 142395 w 170961"/>
                    <a:gd name="connsiteY4" fmla="*/ 68017 h 235072"/>
                    <a:gd name="connsiteX5" fmla="*/ 64750 w 170961"/>
                    <a:gd name="connsiteY5" fmla="*/ 9605 h 235072"/>
                    <a:gd name="connsiteX6" fmla="*/ 21297 w 170961"/>
                    <a:gd name="connsiteY6" fmla="*/ 9605 h 235072"/>
                    <a:gd name="connsiteX7" fmla="*/ 18448 w 170961"/>
                    <a:gd name="connsiteY7" fmla="*/ 11742 h 2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0961" h="235072">
                      <a:moveTo>
                        <a:pt x="18448" y="11742"/>
                      </a:moveTo>
                      <a:cubicBezTo>
                        <a:pt x="18448" y="11742"/>
                        <a:pt x="-8621" y="26702"/>
                        <a:pt x="11325" y="127854"/>
                      </a:cubicBezTo>
                      <a:cubicBezTo>
                        <a:pt x="11325" y="127854"/>
                        <a:pt x="29846" y="209773"/>
                        <a:pt x="83271" y="230431"/>
                      </a:cubicBezTo>
                      <a:cubicBezTo>
                        <a:pt x="136697" y="251089"/>
                        <a:pt x="164478" y="174869"/>
                        <a:pt x="164478" y="174869"/>
                      </a:cubicBezTo>
                      <a:cubicBezTo>
                        <a:pt x="164478" y="174869"/>
                        <a:pt x="178012" y="110046"/>
                        <a:pt x="142395" y="68017"/>
                      </a:cubicBezTo>
                      <a:cubicBezTo>
                        <a:pt x="119600" y="40948"/>
                        <a:pt x="86120" y="20291"/>
                        <a:pt x="64750" y="9605"/>
                      </a:cubicBezTo>
                      <a:cubicBezTo>
                        <a:pt x="51216" y="2482"/>
                        <a:pt x="34832" y="1770"/>
                        <a:pt x="21297" y="9605"/>
                      </a:cubicBezTo>
                      <a:cubicBezTo>
                        <a:pt x="19873" y="10318"/>
                        <a:pt x="19160" y="11030"/>
                        <a:pt x="18448" y="11742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任意多边形: 形状 46">
                  <a:extLst>
                    <a:ext uri="{FF2B5EF4-FFF2-40B4-BE49-F238E27FC236}">
                      <a16:creationId xmlns:a16="http://schemas.microsoft.com/office/drawing/2014/main" id="{79ABBCFB-B78B-4332-B674-93F57F6D818E}"/>
                    </a:ext>
                  </a:extLst>
                </p:cNvPr>
                <p:cNvSpPr/>
                <p:nvPr/>
              </p:nvSpPr>
              <p:spPr>
                <a:xfrm>
                  <a:off x="4589512" y="1467844"/>
                  <a:ext cx="527132" cy="861933"/>
                </a:xfrm>
                <a:custGeom>
                  <a:avLst/>
                  <a:gdLst>
                    <a:gd name="connsiteX0" fmla="*/ 147999 w 527132"/>
                    <a:gd name="connsiteY0" fmla="*/ 13389 h 861932"/>
                    <a:gd name="connsiteX1" fmla="*/ 221370 w 527132"/>
                    <a:gd name="connsiteY1" fmla="*/ 39745 h 861932"/>
                    <a:gd name="connsiteX2" fmla="*/ 233479 w 527132"/>
                    <a:gd name="connsiteY2" fmla="*/ 75363 h 861932"/>
                    <a:gd name="connsiteX3" fmla="*/ 233479 w 527132"/>
                    <a:gd name="connsiteY3" fmla="*/ 259147 h 861932"/>
                    <a:gd name="connsiteX4" fmla="*/ 309700 w 527132"/>
                    <a:gd name="connsiteY4" fmla="*/ 252735 h 861932"/>
                    <a:gd name="connsiteX5" fmla="*/ 334632 w 527132"/>
                    <a:gd name="connsiteY5" fmla="*/ 215694 h 861932"/>
                    <a:gd name="connsiteX6" fmla="*/ 364550 w 527132"/>
                    <a:gd name="connsiteY6" fmla="*/ 177227 h 861932"/>
                    <a:gd name="connsiteX7" fmla="*/ 397318 w 527132"/>
                    <a:gd name="connsiteY7" fmla="*/ 162981 h 861932"/>
                    <a:gd name="connsiteX8" fmla="*/ 441483 w 527132"/>
                    <a:gd name="connsiteY8" fmla="*/ 199310 h 861932"/>
                    <a:gd name="connsiteX9" fmla="*/ 437209 w 527132"/>
                    <a:gd name="connsiteY9" fmla="*/ 217118 h 861932"/>
                    <a:gd name="connsiteX10" fmla="*/ 373811 w 527132"/>
                    <a:gd name="connsiteY10" fmla="*/ 321120 h 861932"/>
                    <a:gd name="connsiteX11" fmla="*/ 297590 w 527132"/>
                    <a:gd name="connsiteY11" fmla="*/ 384519 h 861932"/>
                    <a:gd name="connsiteX12" fmla="*/ 276932 w 527132"/>
                    <a:gd name="connsiteY12" fmla="*/ 399478 h 861932"/>
                    <a:gd name="connsiteX13" fmla="*/ 225644 w 527132"/>
                    <a:gd name="connsiteY13" fmla="*/ 472137 h 861932"/>
                    <a:gd name="connsiteX14" fmla="*/ 209260 w 527132"/>
                    <a:gd name="connsiteY14" fmla="*/ 709346 h 861932"/>
                    <a:gd name="connsiteX15" fmla="*/ 222082 w 527132"/>
                    <a:gd name="connsiteY15" fmla="*/ 741401 h 861932"/>
                    <a:gd name="connsiteX16" fmla="*/ 246302 w 527132"/>
                    <a:gd name="connsiteY16" fmla="*/ 689401 h 861932"/>
                    <a:gd name="connsiteX17" fmla="*/ 256274 w 527132"/>
                    <a:gd name="connsiteY17" fmla="*/ 484959 h 861932"/>
                    <a:gd name="connsiteX18" fmla="*/ 316823 w 527132"/>
                    <a:gd name="connsiteY18" fmla="*/ 416574 h 861932"/>
                    <a:gd name="connsiteX19" fmla="*/ 412989 w 527132"/>
                    <a:gd name="connsiteY19" fmla="*/ 367422 h 861932"/>
                    <a:gd name="connsiteX20" fmla="*/ 443620 w 527132"/>
                    <a:gd name="connsiteY20" fmla="*/ 338216 h 861932"/>
                    <a:gd name="connsiteX21" fmla="*/ 502032 w 527132"/>
                    <a:gd name="connsiteY21" fmla="*/ 338216 h 861932"/>
                    <a:gd name="connsiteX22" fmla="*/ 515567 w 527132"/>
                    <a:gd name="connsiteY22" fmla="*/ 410163 h 861932"/>
                    <a:gd name="connsiteX23" fmla="*/ 471402 w 527132"/>
                    <a:gd name="connsiteY23" fmla="*/ 465725 h 861932"/>
                    <a:gd name="connsiteX24" fmla="*/ 466415 w 527132"/>
                    <a:gd name="connsiteY24" fmla="*/ 478548 h 861932"/>
                    <a:gd name="connsiteX25" fmla="*/ 464278 w 527132"/>
                    <a:gd name="connsiteY25" fmla="*/ 794827 h 861932"/>
                    <a:gd name="connsiteX26" fmla="*/ 405154 w 527132"/>
                    <a:gd name="connsiteY26" fmla="*/ 856088 h 861932"/>
                    <a:gd name="connsiteX27" fmla="*/ 394469 w 527132"/>
                    <a:gd name="connsiteY27" fmla="*/ 855376 h 861932"/>
                    <a:gd name="connsiteX28" fmla="*/ 324659 w 527132"/>
                    <a:gd name="connsiteY28" fmla="*/ 769895 h 861932"/>
                    <a:gd name="connsiteX29" fmla="*/ 318248 w 527132"/>
                    <a:gd name="connsiteY29" fmla="*/ 769183 h 861932"/>
                    <a:gd name="connsiteX30" fmla="*/ 304714 w 527132"/>
                    <a:gd name="connsiteY30" fmla="*/ 794115 h 861932"/>
                    <a:gd name="connsiteX31" fmla="*/ 239891 w 527132"/>
                    <a:gd name="connsiteY31" fmla="*/ 861787 h 861932"/>
                    <a:gd name="connsiteX32" fmla="*/ 204986 w 527132"/>
                    <a:gd name="connsiteY32" fmla="*/ 837567 h 861932"/>
                    <a:gd name="connsiteX33" fmla="*/ 199287 w 527132"/>
                    <a:gd name="connsiteY33" fmla="*/ 832581 h 861932"/>
                    <a:gd name="connsiteX34" fmla="*/ 153697 w 527132"/>
                    <a:gd name="connsiteY34" fmla="*/ 831869 h 861932"/>
                    <a:gd name="connsiteX35" fmla="*/ 128053 w 527132"/>
                    <a:gd name="connsiteY35" fmla="*/ 826170 h 861932"/>
                    <a:gd name="connsiteX36" fmla="*/ 115231 w 527132"/>
                    <a:gd name="connsiteY36" fmla="*/ 817622 h 861932"/>
                    <a:gd name="connsiteX37" fmla="*/ 61805 w 527132"/>
                    <a:gd name="connsiteY37" fmla="*/ 784854 h 861932"/>
                    <a:gd name="connsiteX38" fmla="*/ 15503 w 527132"/>
                    <a:gd name="connsiteY38" fmla="*/ 743538 h 861932"/>
                    <a:gd name="connsiteX39" fmla="*/ 7668 w 527132"/>
                    <a:gd name="connsiteY39" fmla="*/ 685839 h 861932"/>
                    <a:gd name="connsiteX40" fmla="*/ 18353 w 527132"/>
                    <a:gd name="connsiteY40" fmla="*/ 667318 h 861932"/>
                    <a:gd name="connsiteX41" fmla="*/ 31887 w 527132"/>
                    <a:gd name="connsiteY41" fmla="*/ 650222 h 861932"/>
                    <a:gd name="connsiteX42" fmla="*/ 89587 w 527132"/>
                    <a:gd name="connsiteY42" fmla="*/ 556905 h 861932"/>
                    <a:gd name="connsiteX43" fmla="*/ 62518 w 527132"/>
                    <a:gd name="connsiteY43" fmla="*/ 523425 h 861932"/>
                    <a:gd name="connsiteX44" fmla="*/ 28325 w 527132"/>
                    <a:gd name="connsiteY44" fmla="*/ 403039 h 861932"/>
                    <a:gd name="connsiteX45" fmla="*/ 135889 w 527132"/>
                    <a:gd name="connsiteY45" fmla="*/ 304736 h 861932"/>
                    <a:gd name="connsiteX46" fmla="*/ 135177 w 527132"/>
                    <a:gd name="connsiteY46" fmla="*/ 46157 h 861932"/>
                    <a:gd name="connsiteX47" fmla="*/ 147999 w 527132"/>
                    <a:gd name="connsiteY47" fmla="*/ 13389 h 861932"/>
                    <a:gd name="connsiteX48" fmla="*/ 355290 w 527132"/>
                    <a:gd name="connsiteY48" fmla="*/ 589673 h 861932"/>
                    <a:gd name="connsiteX49" fmla="*/ 353865 w 527132"/>
                    <a:gd name="connsiteY49" fmla="*/ 583262 h 861932"/>
                    <a:gd name="connsiteX50" fmla="*/ 334632 w 527132"/>
                    <a:gd name="connsiteY50" fmla="*/ 563316 h 861932"/>
                    <a:gd name="connsiteX51" fmla="*/ 323234 w 527132"/>
                    <a:gd name="connsiteY51" fmla="*/ 576851 h 861932"/>
                    <a:gd name="connsiteX52" fmla="*/ 323234 w 527132"/>
                    <a:gd name="connsiteY52" fmla="*/ 678715 h 861932"/>
                    <a:gd name="connsiteX53" fmla="*/ 325372 w 527132"/>
                    <a:gd name="connsiteY53" fmla="*/ 687976 h 861932"/>
                    <a:gd name="connsiteX54" fmla="*/ 351728 w 527132"/>
                    <a:gd name="connsiteY54" fmla="*/ 705072 h 861932"/>
                    <a:gd name="connsiteX55" fmla="*/ 355290 w 527132"/>
                    <a:gd name="connsiteY55" fmla="*/ 690825 h 861932"/>
                    <a:gd name="connsiteX56" fmla="*/ 355290 w 527132"/>
                    <a:gd name="connsiteY56" fmla="*/ 589673 h 861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</a:cxnLst>
                  <a:rect l="l" t="t" r="r" b="b"/>
                  <a:pathLst>
                    <a:path w="527132" h="861932">
                      <a:moveTo>
                        <a:pt x="147999" y="13389"/>
                      </a:moveTo>
                      <a:cubicBezTo>
                        <a:pt x="161533" y="567"/>
                        <a:pt x="185040" y="-5844"/>
                        <a:pt x="221370" y="39745"/>
                      </a:cubicBezTo>
                      <a:cubicBezTo>
                        <a:pt x="229206" y="49718"/>
                        <a:pt x="233479" y="62540"/>
                        <a:pt x="233479" y="75363"/>
                      </a:cubicBezTo>
                      <a:lnTo>
                        <a:pt x="233479" y="259147"/>
                      </a:lnTo>
                      <a:cubicBezTo>
                        <a:pt x="233479" y="259147"/>
                        <a:pt x="232767" y="385231"/>
                        <a:pt x="309700" y="252735"/>
                      </a:cubicBezTo>
                      <a:cubicBezTo>
                        <a:pt x="317536" y="239913"/>
                        <a:pt x="325372" y="227091"/>
                        <a:pt x="334632" y="215694"/>
                      </a:cubicBezTo>
                      <a:lnTo>
                        <a:pt x="364550" y="177227"/>
                      </a:lnTo>
                      <a:cubicBezTo>
                        <a:pt x="372386" y="167255"/>
                        <a:pt x="385208" y="161556"/>
                        <a:pt x="397318" y="162981"/>
                      </a:cubicBezTo>
                      <a:cubicBezTo>
                        <a:pt x="415839" y="165118"/>
                        <a:pt x="440058" y="172953"/>
                        <a:pt x="441483" y="199310"/>
                      </a:cubicBezTo>
                      <a:cubicBezTo>
                        <a:pt x="442196" y="205721"/>
                        <a:pt x="440058" y="211420"/>
                        <a:pt x="437209" y="217118"/>
                      </a:cubicBezTo>
                      <a:lnTo>
                        <a:pt x="373811" y="321120"/>
                      </a:lnTo>
                      <a:cubicBezTo>
                        <a:pt x="373811" y="321120"/>
                        <a:pt x="350304" y="355313"/>
                        <a:pt x="297590" y="384519"/>
                      </a:cubicBezTo>
                      <a:cubicBezTo>
                        <a:pt x="289755" y="388793"/>
                        <a:pt x="283343" y="393779"/>
                        <a:pt x="276932" y="399478"/>
                      </a:cubicBezTo>
                      <a:cubicBezTo>
                        <a:pt x="259124" y="415149"/>
                        <a:pt x="228493" y="446492"/>
                        <a:pt x="225644" y="472137"/>
                      </a:cubicBezTo>
                      <a:cubicBezTo>
                        <a:pt x="221370" y="508466"/>
                        <a:pt x="209260" y="709346"/>
                        <a:pt x="209260" y="709346"/>
                      </a:cubicBezTo>
                      <a:cubicBezTo>
                        <a:pt x="209260" y="709346"/>
                        <a:pt x="207123" y="737127"/>
                        <a:pt x="222082" y="741401"/>
                      </a:cubicBezTo>
                      <a:cubicBezTo>
                        <a:pt x="237041" y="745676"/>
                        <a:pt x="246302" y="689401"/>
                        <a:pt x="246302" y="689401"/>
                      </a:cubicBezTo>
                      <a:lnTo>
                        <a:pt x="256274" y="484959"/>
                      </a:lnTo>
                      <a:cubicBezTo>
                        <a:pt x="256274" y="484959"/>
                        <a:pt x="263398" y="411588"/>
                        <a:pt x="316823" y="416574"/>
                      </a:cubicBezTo>
                      <a:cubicBezTo>
                        <a:pt x="370249" y="421560"/>
                        <a:pt x="412989" y="367422"/>
                        <a:pt x="412989" y="367422"/>
                      </a:cubicBezTo>
                      <a:lnTo>
                        <a:pt x="443620" y="338216"/>
                      </a:lnTo>
                      <a:cubicBezTo>
                        <a:pt x="443620" y="338216"/>
                        <a:pt x="477100" y="318271"/>
                        <a:pt x="502032" y="338216"/>
                      </a:cubicBezTo>
                      <a:cubicBezTo>
                        <a:pt x="526964" y="358162"/>
                        <a:pt x="533375" y="385231"/>
                        <a:pt x="515567" y="410163"/>
                      </a:cubicBezTo>
                      <a:cubicBezTo>
                        <a:pt x="497758" y="435095"/>
                        <a:pt x="471402" y="465725"/>
                        <a:pt x="471402" y="465725"/>
                      </a:cubicBezTo>
                      <a:cubicBezTo>
                        <a:pt x="471402" y="465725"/>
                        <a:pt x="465703" y="469287"/>
                        <a:pt x="466415" y="478548"/>
                      </a:cubicBezTo>
                      <a:cubicBezTo>
                        <a:pt x="467127" y="487808"/>
                        <a:pt x="464278" y="794827"/>
                        <a:pt x="464278" y="794827"/>
                      </a:cubicBezTo>
                      <a:lnTo>
                        <a:pt x="405154" y="856088"/>
                      </a:lnTo>
                      <a:cubicBezTo>
                        <a:pt x="402304" y="858938"/>
                        <a:pt x="397318" y="858938"/>
                        <a:pt x="394469" y="855376"/>
                      </a:cubicBezTo>
                      <a:lnTo>
                        <a:pt x="324659" y="769895"/>
                      </a:lnTo>
                      <a:cubicBezTo>
                        <a:pt x="323234" y="767758"/>
                        <a:pt x="320385" y="767758"/>
                        <a:pt x="318248" y="769183"/>
                      </a:cubicBezTo>
                      <a:cubicBezTo>
                        <a:pt x="312549" y="774169"/>
                        <a:pt x="308275" y="786991"/>
                        <a:pt x="304714" y="794115"/>
                      </a:cubicBezTo>
                      <a:cubicBezTo>
                        <a:pt x="299015" y="804087"/>
                        <a:pt x="278357" y="869623"/>
                        <a:pt x="239891" y="861787"/>
                      </a:cubicBezTo>
                      <a:cubicBezTo>
                        <a:pt x="212822" y="856088"/>
                        <a:pt x="206411" y="843979"/>
                        <a:pt x="204986" y="837567"/>
                      </a:cubicBezTo>
                      <a:cubicBezTo>
                        <a:pt x="204274" y="834718"/>
                        <a:pt x="202137" y="832581"/>
                        <a:pt x="199287" y="832581"/>
                      </a:cubicBezTo>
                      <a:lnTo>
                        <a:pt x="153697" y="831869"/>
                      </a:lnTo>
                      <a:cubicBezTo>
                        <a:pt x="145149" y="831869"/>
                        <a:pt x="135889" y="829732"/>
                        <a:pt x="128053" y="826170"/>
                      </a:cubicBezTo>
                      <a:cubicBezTo>
                        <a:pt x="123779" y="824033"/>
                        <a:pt x="118793" y="821184"/>
                        <a:pt x="115231" y="817622"/>
                      </a:cubicBezTo>
                      <a:cubicBezTo>
                        <a:pt x="104546" y="806225"/>
                        <a:pt x="87450" y="785567"/>
                        <a:pt x="61805" y="784854"/>
                      </a:cubicBezTo>
                      <a:cubicBezTo>
                        <a:pt x="45422" y="784142"/>
                        <a:pt x="26901" y="760635"/>
                        <a:pt x="15503" y="743538"/>
                      </a:cubicBezTo>
                      <a:cubicBezTo>
                        <a:pt x="4106" y="726442"/>
                        <a:pt x="544" y="705072"/>
                        <a:pt x="7668" y="685839"/>
                      </a:cubicBezTo>
                      <a:cubicBezTo>
                        <a:pt x="9804" y="679428"/>
                        <a:pt x="13366" y="673017"/>
                        <a:pt x="18353" y="667318"/>
                      </a:cubicBezTo>
                      <a:cubicBezTo>
                        <a:pt x="23339" y="661619"/>
                        <a:pt x="28325" y="655921"/>
                        <a:pt x="31887" y="650222"/>
                      </a:cubicBezTo>
                      <a:lnTo>
                        <a:pt x="89587" y="556905"/>
                      </a:lnTo>
                      <a:cubicBezTo>
                        <a:pt x="89587" y="556905"/>
                        <a:pt x="103834" y="520576"/>
                        <a:pt x="62518" y="523425"/>
                      </a:cubicBezTo>
                      <a:cubicBezTo>
                        <a:pt x="21202" y="526274"/>
                        <a:pt x="-20114" y="435095"/>
                        <a:pt x="28325" y="403039"/>
                      </a:cubicBezTo>
                      <a:cubicBezTo>
                        <a:pt x="76764" y="370984"/>
                        <a:pt x="130902" y="343203"/>
                        <a:pt x="135889" y="304736"/>
                      </a:cubicBezTo>
                      <a:lnTo>
                        <a:pt x="135177" y="46157"/>
                      </a:lnTo>
                      <a:cubicBezTo>
                        <a:pt x="134464" y="35471"/>
                        <a:pt x="139451" y="22649"/>
                        <a:pt x="147999" y="13389"/>
                      </a:cubicBezTo>
                      <a:close/>
                      <a:moveTo>
                        <a:pt x="355290" y="589673"/>
                      </a:moveTo>
                      <a:cubicBezTo>
                        <a:pt x="355290" y="587536"/>
                        <a:pt x="354577" y="585399"/>
                        <a:pt x="353865" y="583262"/>
                      </a:cubicBezTo>
                      <a:cubicBezTo>
                        <a:pt x="351016" y="575426"/>
                        <a:pt x="345317" y="561892"/>
                        <a:pt x="334632" y="563316"/>
                      </a:cubicBezTo>
                      <a:cubicBezTo>
                        <a:pt x="328221" y="564029"/>
                        <a:pt x="323234" y="570440"/>
                        <a:pt x="323234" y="576851"/>
                      </a:cubicBezTo>
                      <a:lnTo>
                        <a:pt x="323234" y="678715"/>
                      </a:lnTo>
                      <a:cubicBezTo>
                        <a:pt x="323234" y="681565"/>
                        <a:pt x="323947" y="685127"/>
                        <a:pt x="325372" y="687976"/>
                      </a:cubicBezTo>
                      <a:cubicBezTo>
                        <a:pt x="330358" y="697949"/>
                        <a:pt x="342468" y="721456"/>
                        <a:pt x="351728" y="705072"/>
                      </a:cubicBezTo>
                      <a:cubicBezTo>
                        <a:pt x="353865" y="700798"/>
                        <a:pt x="355290" y="695812"/>
                        <a:pt x="355290" y="690825"/>
                      </a:cubicBezTo>
                      <a:lnTo>
                        <a:pt x="355290" y="58967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6" name="组合 25">
                <a:extLst>
                  <a:ext uri="{FF2B5EF4-FFF2-40B4-BE49-F238E27FC236}">
                    <a16:creationId xmlns:a16="http://schemas.microsoft.com/office/drawing/2014/main" id="{31FE2C56-8DBD-4D85-987B-5955F2DC504F}"/>
                  </a:ext>
                </a:extLst>
              </p:cNvPr>
              <p:cNvGrpSpPr/>
              <p:nvPr/>
            </p:nvGrpSpPr>
            <p:grpSpPr>
              <a:xfrm>
                <a:off x="5437823" y="1653229"/>
                <a:ext cx="611240" cy="715388"/>
                <a:chOff x="5437823" y="1653229"/>
                <a:chExt cx="611240" cy="715388"/>
              </a:xfrm>
              <a:grpFill/>
            </p:grpSpPr>
            <p:sp>
              <p:nvSpPr>
                <p:cNvPr id="37" name="任意多边形: 形状 36">
                  <a:extLst>
                    <a:ext uri="{FF2B5EF4-FFF2-40B4-BE49-F238E27FC236}">
                      <a16:creationId xmlns:a16="http://schemas.microsoft.com/office/drawing/2014/main" id="{5A5BCA44-96B8-4643-A07E-1EB254CD8A14}"/>
                    </a:ext>
                  </a:extLst>
                </p:cNvPr>
                <p:cNvSpPr/>
                <p:nvPr/>
              </p:nvSpPr>
              <p:spPr>
                <a:xfrm>
                  <a:off x="5478114" y="1653229"/>
                  <a:ext cx="163838" cy="199456"/>
                </a:xfrm>
                <a:custGeom>
                  <a:avLst/>
                  <a:gdLst>
                    <a:gd name="connsiteX0" fmla="*/ 11628 w 163838"/>
                    <a:gd name="connsiteY0" fmla="*/ 31733 h 199455"/>
                    <a:gd name="connsiteX1" fmla="*/ 4505 w 163838"/>
                    <a:gd name="connsiteY1" fmla="*/ 67350 h 199455"/>
                    <a:gd name="connsiteX2" fmla="*/ 21601 w 163838"/>
                    <a:gd name="connsiteY2" fmla="*/ 143571 h 199455"/>
                    <a:gd name="connsiteX3" fmla="*/ 63629 w 163838"/>
                    <a:gd name="connsiteY3" fmla="*/ 192722 h 199455"/>
                    <a:gd name="connsiteX4" fmla="*/ 136288 w 163838"/>
                    <a:gd name="connsiteY4" fmla="*/ 175626 h 199455"/>
                    <a:gd name="connsiteX5" fmla="*/ 129877 w 163838"/>
                    <a:gd name="connsiteY5" fmla="*/ 40281 h 199455"/>
                    <a:gd name="connsiteX6" fmla="*/ 11628 w 163838"/>
                    <a:gd name="connsiteY6" fmla="*/ 3173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838" h="199455">
                      <a:moveTo>
                        <a:pt x="11628" y="31733"/>
                      </a:moveTo>
                      <a:cubicBezTo>
                        <a:pt x="11628" y="31733"/>
                        <a:pt x="1655" y="38856"/>
                        <a:pt x="4505" y="67350"/>
                      </a:cubicBezTo>
                      <a:cubicBezTo>
                        <a:pt x="7354" y="95844"/>
                        <a:pt x="230" y="110091"/>
                        <a:pt x="21601" y="143571"/>
                      </a:cubicBezTo>
                      <a:cubicBezTo>
                        <a:pt x="42971" y="177051"/>
                        <a:pt x="63629" y="192722"/>
                        <a:pt x="63629" y="192722"/>
                      </a:cubicBezTo>
                      <a:cubicBezTo>
                        <a:pt x="63629" y="192722"/>
                        <a:pt x="99958" y="219791"/>
                        <a:pt x="136288" y="175626"/>
                      </a:cubicBezTo>
                      <a:cubicBezTo>
                        <a:pt x="171905" y="131461"/>
                        <a:pt x="182590" y="77323"/>
                        <a:pt x="129877" y="40281"/>
                      </a:cubicBezTo>
                      <a:cubicBezTo>
                        <a:pt x="77163" y="3239"/>
                        <a:pt x="44396" y="-14569"/>
                        <a:pt x="11628" y="31733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任意多边形: 形状 37">
                  <a:extLst>
                    <a:ext uri="{FF2B5EF4-FFF2-40B4-BE49-F238E27FC236}">
                      <a16:creationId xmlns:a16="http://schemas.microsoft.com/office/drawing/2014/main" id="{173A6C33-6603-4EF8-AC5E-26175A5E3C0D}"/>
                    </a:ext>
                  </a:extLst>
                </p:cNvPr>
                <p:cNvSpPr/>
                <p:nvPr/>
              </p:nvSpPr>
              <p:spPr>
                <a:xfrm>
                  <a:off x="5437823" y="1889858"/>
                  <a:ext cx="178085" cy="178085"/>
                </a:xfrm>
                <a:custGeom>
                  <a:avLst/>
                  <a:gdLst>
                    <a:gd name="connsiteX0" fmla="*/ 27699 w 178085"/>
                    <a:gd name="connsiteY0" fmla="*/ 8094 h 178085"/>
                    <a:gd name="connsiteX1" fmla="*/ 9178 w 178085"/>
                    <a:gd name="connsiteY1" fmla="*/ 84314 h 178085"/>
                    <a:gd name="connsiteX2" fmla="*/ 78988 w 178085"/>
                    <a:gd name="connsiteY2" fmla="*/ 179056 h 178085"/>
                    <a:gd name="connsiteX3" fmla="*/ 156633 w 178085"/>
                    <a:gd name="connsiteY3" fmla="*/ 139165 h 178085"/>
                    <a:gd name="connsiteX4" fmla="*/ 176579 w 178085"/>
                    <a:gd name="connsiteY4" fmla="*/ 108534 h 178085"/>
                    <a:gd name="connsiteX5" fmla="*/ 156633 w 178085"/>
                    <a:gd name="connsiteY5" fmla="*/ 63657 h 178085"/>
                    <a:gd name="connsiteX6" fmla="*/ 91098 w 178085"/>
                    <a:gd name="connsiteY6" fmla="*/ 26615 h 178085"/>
                    <a:gd name="connsiteX7" fmla="*/ 27699 w 178085"/>
                    <a:gd name="connsiteY7" fmla="*/ 8094 h 178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085" h="178085">
                      <a:moveTo>
                        <a:pt x="27699" y="8094"/>
                      </a:moveTo>
                      <a:cubicBezTo>
                        <a:pt x="27699" y="8094"/>
                        <a:pt x="-9342" y="20204"/>
                        <a:pt x="9178" y="84314"/>
                      </a:cubicBezTo>
                      <a:cubicBezTo>
                        <a:pt x="27699" y="148425"/>
                        <a:pt x="49070" y="172645"/>
                        <a:pt x="78988" y="179056"/>
                      </a:cubicBezTo>
                      <a:cubicBezTo>
                        <a:pt x="101783" y="184042"/>
                        <a:pt x="138825" y="154836"/>
                        <a:pt x="156633" y="139165"/>
                      </a:cubicBezTo>
                      <a:cubicBezTo>
                        <a:pt x="165893" y="131329"/>
                        <a:pt x="173017" y="120644"/>
                        <a:pt x="176579" y="108534"/>
                      </a:cubicBezTo>
                      <a:cubicBezTo>
                        <a:pt x="180853" y="93575"/>
                        <a:pt x="180140" y="75054"/>
                        <a:pt x="156633" y="63657"/>
                      </a:cubicBezTo>
                      <a:cubicBezTo>
                        <a:pt x="113893" y="42999"/>
                        <a:pt x="135975" y="62232"/>
                        <a:pt x="91098" y="26615"/>
                      </a:cubicBezTo>
                      <a:cubicBezTo>
                        <a:pt x="46933" y="-9002"/>
                        <a:pt x="27699" y="8094"/>
                        <a:pt x="27699" y="809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任意多边形: 形状 42">
                  <a:extLst>
                    <a:ext uri="{FF2B5EF4-FFF2-40B4-BE49-F238E27FC236}">
                      <a16:creationId xmlns:a16="http://schemas.microsoft.com/office/drawing/2014/main" id="{02D666FA-65CD-4DA6-A2D5-07FB2F65D625}"/>
                    </a:ext>
                  </a:extLst>
                </p:cNvPr>
                <p:cNvSpPr/>
                <p:nvPr/>
              </p:nvSpPr>
              <p:spPr>
                <a:xfrm>
                  <a:off x="5464943" y="1720387"/>
                  <a:ext cx="584120" cy="648230"/>
                </a:xfrm>
                <a:custGeom>
                  <a:avLst/>
                  <a:gdLst>
                    <a:gd name="connsiteX0" fmla="*/ 98171 w 584119"/>
                    <a:gd name="connsiteY0" fmla="*/ 443981 h 648230"/>
                    <a:gd name="connsiteX1" fmla="*/ 91048 w 584119"/>
                    <a:gd name="connsiteY1" fmla="*/ 451104 h 648230"/>
                    <a:gd name="connsiteX2" fmla="*/ 31211 w 584119"/>
                    <a:gd name="connsiteY2" fmla="*/ 511653 h 648230"/>
                    <a:gd name="connsiteX3" fmla="*/ 10553 w 584119"/>
                    <a:gd name="connsiteY3" fmla="*/ 580038 h 648230"/>
                    <a:gd name="connsiteX4" fmla="*/ 41184 w 584119"/>
                    <a:gd name="connsiteY4" fmla="*/ 624203 h 648230"/>
                    <a:gd name="connsiteX5" fmla="*/ 83924 w 584119"/>
                    <a:gd name="connsiteY5" fmla="*/ 648423 h 648230"/>
                    <a:gd name="connsiteX6" fmla="*/ 135925 w 584119"/>
                    <a:gd name="connsiteY6" fmla="*/ 613518 h 648230"/>
                    <a:gd name="connsiteX7" fmla="*/ 173679 w 584119"/>
                    <a:gd name="connsiteY7" fmla="*/ 490283 h 648230"/>
                    <a:gd name="connsiteX8" fmla="*/ 266283 w 584119"/>
                    <a:gd name="connsiteY8" fmla="*/ 476036 h 648230"/>
                    <a:gd name="connsiteX9" fmla="*/ 323983 w 584119"/>
                    <a:gd name="connsiteY9" fmla="*/ 456803 h 648230"/>
                    <a:gd name="connsiteX10" fmla="*/ 457903 w 584119"/>
                    <a:gd name="connsiteY10" fmla="*/ 405514 h 648230"/>
                    <a:gd name="connsiteX11" fmla="*/ 507767 w 584119"/>
                    <a:gd name="connsiteY11" fmla="*/ 395541 h 648230"/>
                    <a:gd name="connsiteX12" fmla="*/ 557631 w 584119"/>
                    <a:gd name="connsiteY12" fmla="*/ 365623 h 648230"/>
                    <a:gd name="connsiteX13" fmla="*/ 557631 w 584119"/>
                    <a:gd name="connsiteY13" fmla="*/ 278718 h 648230"/>
                    <a:gd name="connsiteX14" fmla="*/ 484260 w 584119"/>
                    <a:gd name="connsiteY14" fmla="*/ 233128 h 648230"/>
                    <a:gd name="connsiteX15" fmla="*/ 487109 w 584119"/>
                    <a:gd name="connsiteY15" fmla="*/ 136249 h 648230"/>
                    <a:gd name="connsiteX16" fmla="*/ 493520 w 584119"/>
                    <a:gd name="connsiteY16" fmla="*/ 117016 h 648230"/>
                    <a:gd name="connsiteX17" fmla="*/ 517027 w 584119"/>
                    <a:gd name="connsiteY17" fmla="*/ 89947 h 648230"/>
                    <a:gd name="connsiteX18" fmla="*/ 534124 w 584119"/>
                    <a:gd name="connsiteY18" fmla="*/ 13014 h 648230"/>
                    <a:gd name="connsiteX19" fmla="*/ 479273 w 584119"/>
                    <a:gd name="connsiteY19" fmla="*/ 15864 h 648230"/>
                    <a:gd name="connsiteX20" fmla="*/ 305462 w 584119"/>
                    <a:gd name="connsiteY20" fmla="*/ 113454 h 648230"/>
                    <a:gd name="connsiteX21" fmla="*/ 277681 w 584119"/>
                    <a:gd name="connsiteY21" fmla="*/ 148359 h 648230"/>
                    <a:gd name="connsiteX22" fmla="*/ 284092 w 584119"/>
                    <a:gd name="connsiteY22" fmla="*/ 183264 h 648230"/>
                    <a:gd name="connsiteX23" fmla="*/ 309736 w 584119"/>
                    <a:gd name="connsiteY23" fmla="*/ 213894 h 648230"/>
                    <a:gd name="connsiteX24" fmla="*/ 321134 w 584119"/>
                    <a:gd name="connsiteY24" fmla="*/ 233128 h 648230"/>
                    <a:gd name="connsiteX25" fmla="*/ 318284 w 584119"/>
                    <a:gd name="connsiteY25" fmla="*/ 304362 h 648230"/>
                    <a:gd name="connsiteX26" fmla="*/ 241351 w 584119"/>
                    <a:gd name="connsiteY26" fmla="*/ 328581 h 648230"/>
                    <a:gd name="connsiteX27" fmla="*/ 187214 w 584119"/>
                    <a:gd name="connsiteY27" fmla="*/ 317896 h 648230"/>
                    <a:gd name="connsiteX28" fmla="*/ 98171 w 584119"/>
                    <a:gd name="connsiteY28" fmla="*/ 443981 h 648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584119" h="648230">
                      <a:moveTo>
                        <a:pt x="98171" y="443981"/>
                      </a:moveTo>
                      <a:cubicBezTo>
                        <a:pt x="96034" y="446118"/>
                        <a:pt x="93897" y="448967"/>
                        <a:pt x="91048" y="451104"/>
                      </a:cubicBezTo>
                      <a:cubicBezTo>
                        <a:pt x="79650" y="463214"/>
                        <a:pt x="47595" y="498831"/>
                        <a:pt x="31211" y="511653"/>
                      </a:cubicBezTo>
                      <a:cubicBezTo>
                        <a:pt x="11265" y="527325"/>
                        <a:pt x="-5831" y="545845"/>
                        <a:pt x="10553" y="580038"/>
                      </a:cubicBezTo>
                      <a:cubicBezTo>
                        <a:pt x="19101" y="598559"/>
                        <a:pt x="31211" y="614230"/>
                        <a:pt x="41184" y="624203"/>
                      </a:cubicBezTo>
                      <a:cubicBezTo>
                        <a:pt x="52581" y="637025"/>
                        <a:pt x="67540" y="645573"/>
                        <a:pt x="83924" y="648423"/>
                      </a:cubicBezTo>
                      <a:cubicBezTo>
                        <a:pt x="102445" y="651272"/>
                        <a:pt x="125952" y="646998"/>
                        <a:pt x="135925" y="613518"/>
                      </a:cubicBezTo>
                      <a:cubicBezTo>
                        <a:pt x="154446" y="552257"/>
                        <a:pt x="146610" y="526612"/>
                        <a:pt x="173679" y="490283"/>
                      </a:cubicBezTo>
                      <a:cubicBezTo>
                        <a:pt x="200748" y="453953"/>
                        <a:pt x="266283" y="476036"/>
                        <a:pt x="266283" y="476036"/>
                      </a:cubicBezTo>
                      <a:cubicBezTo>
                        <a:pt x="266283" y="476036"/>
                        <a:pt x="295489" y="486721"/>
                        <a:pt x="323983" y="456803"/>
                      </a:cubicBezTo>
                      <a:cubicBezTo>
                        <a:pt x="343216" y="436857"/>
                        <a:pt x="413738" y="416199"/>
                        <a:pt x="457903" y="405514"/>
                      </a:cubicBezTo>
                      <a:cubicBezTo>
                        <a:pt x="474287" y="401240"/>
                        <a:pt x="491383" y="398391"/>
                        <a:pt x="507767" y="395541"/>
                      </a:cubicBezTo>
                      <a:cubicBezTo>
                        <a:pt x="523439" y="393404"/>
                        <a:pt x="548371" y="386281"/>
                        <a:pt x="557631" y="365623"/>
                      </a:cubicBezTo>
                      <a:cubicBezTo>
                        <a:pt x="571878" y="334992"/>
                        <a:pt x="602508" y="281567"/>
                        <a:pt x="557631" y="278718"/>
                      </a:cubicBezTo>
                      <a:cubicBezTo>
                        <a:pt x="512753" y="276580"/>
                        <a:pt x="482122" y="275156"/>
                        <a:pt x="484260" y="233128"/>
                      </a:cubicBezTo>
                      <a:cubicBezTo>
                        <a:pt x="486397" y="201072"/>
                        <a:pt x="487109" y="156195"/>
                        <a:pt x="487109" y="136249"/>
                      </a:cubicBezTo>
                      <a:cubicBezTo>
                        <a:pt x="487109" y="129126"/>
                        <a:pt x="489246" y="122715"/>
                        <a:pt x="493520" y="117016"/>
                      </a:cubicBezTo>
                      <a:cubicBezTo>
                        <a:pt x="498507" y="110605"/>
                        <a:pt x="506342" y="100632"/>
                        <a:pt x="517027" y="89947"/>
                      </a:cubicBezTo>
                      <a:cubicBezTo>
                        <a:pt x="536973" y="69289"/>
                        <a:pt x="565466" y="48631"/>
                        <a:pt x="534124" y="13014"/>
                      </a:cubicBezTo>
                      <a:cubicBezTo>
                        <a:pt x="534124" y="13014"/>
                        <a:pt x="520589" y="-9068"/>
                        <a:pt x="479273" y="15864"/>
                      </a:cubicBezTo>
                      <a:cubicBezTo>
                        <a:pt x="445793" y="36522"/>
                        <a:pt x="341792" y="93509"/>
                        <a:pt x="305462" y="113454"/>
                      </a:cubicBezTo>
                      <a:cubicBezTo>
                        <a:pt x="291928" y="121290"/>
                        <a:pt x="281242" y="133400"/>
                        <a:pt x="277681" y="148359"/>
                      </a:cubicBezTo>
                      <a:cubicBezTo>
                        <a:pt x="274831" y="159044"/>
                        <a:pt x="275544" y="171154"/>
                        <a:pt x="284092" y="183264"/>
                      </a:cubicBezTo>
                      <a:cubicBezTo>
                        <a:pt x="295489" y="199648"/>
                        <a:pt x="304037" y="208908"/>
                        <a:pt x="309736" y="213894"/>
                      </a:cubicBezTo>
                      <a:cubicBezTo>
                        <a:pt x="315435" y="218881"/>
                        <a:pt x="318997" y="226004"/>
                        <a:pt x="321134" y="233128"/>
                      </a:cubicBezTo>
                      <a:cubicBezTo>
                        <a:pt x="325407" y="250224"/>
                        <a:pt x="330394" y="281567"/>
                        <a:pt x="318284" y="304362"/>
                      </a:cubicBezTo>
                      <a:cubicBezTo>
                        <a:pt x="301188" y="337842"/>
                        <a:pt x="273407" y="400528"/>
                        <a:pt x="241351" y="328581"/>
                      </a:cubicBezTo>
                      <a:cubicBezTo>
                        <a:pt x="241351" y="328581"/>
                        <a:pt x="228529" y="237402"/>
                        <a:pt x="187214" y="317896"/>
                      </a:cubicBezTo>
                      <a:cubicBezTo>
                        <a:pt x="151597" y="387706"/>
                        <a:pt x="109568" y="432583"/>
                        <a:pt x="98171" y="44398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7" name="组合 26">
                <a:extLst>
                  <a:ext uri="{FF2B5EF4-FFF2-40B4-BE49-F238E27FC236}">
                    <a16:creationId xmlns:a16="http://schemas.microsoft.com/office/drawing/2014/main" id="{BDED7DDC-5D2A-4412-9476-DE5F1588EF6E}"/>
                  </a:ext>
                </a:extLst>
              </p:cNvPr>
              <p:cNvGrpSpPr/>
              <p:nvPr/>
            </p:nvGrpSpPr>
            <p:grpSpPr>
              <a:xfrm>
                <a:off x="6353415" y="1589612"/>
                <a:ext cx="746283" cy="775390"/>
                <a:chOff x="6353415" y="1589612"/>
                <a:chExt cx="746283" cy="775390"/>
              </a:xfrm>
              <a:grpFill/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FAD42947-F21C-4EA1-970C-7B374550A46F}"/>
                    </a:ext>
                  </a:extLst>
                </p:cNvPr>
                <p:cNvSpPr/>
                <p:nvPr/>
              </p:nvSpPr>
              <p:spPr>
                <a:xfrm>
                  <a:off x="6353415" y="1638414"/>
                  <a:ext cx="263566" cy="726588"/>
                </a:xfrm>
                <a:custGeom>
                  <a:avLst/>
                  <a:gdLst>
                    <a:gd name="connsiteX0" fmla="*/ 139304 w 263566"/>
                    <a:gd name="connsiteY0" fmla="*/ 48685 h 726587"/>
                    <a:gd name="connsiteX1" fmla="*/ 114372 w 263566"/>
                    <a:gd name="connsiteY1" fmla="*/ 48685 h 726587"/>
                    <a:gd name="connsiteX2" fmla="*/ 102974 w 263566"/>
                    <a:gd name="connsiteY2" fmla="*/ 52959 h 726587"/>
                    <a:gd name="connsiteX3" fmla="*/ 53823 w 263566"/>
                    <a:gd name="connsiteY3" fmla="*/ 93563 h 726587"/>
                    <a:gd name="connsiteX4" fmla="*/ 53823 w 263566"/>
                    <a:gd name="connsiteY4" fmla="*/ 124194 h 726587"/>
                    <a:gd name="connsiteX5" fmla="*/ 80180 w 263566"/>
                    <a:gd name="connsiteY5" fmla="*/ 167646 h 726587"/>
                    <a:gd name="connsiteX6" fmla="*/ 85878 w 263566"/>
                    <a:gd name="connsiteY6" fmla="*/ 170496 h 726587"/>
                    <a:gd name="connsiteX7" fmla="*/ 118646 w 263566"/>
                    <a:gd name="connsiteY7" fmla="*/ 170496 h 726587"/>
                    <a:gd name="connsiteX8" fmla="*/ 123632 w 263566"/>
                    <a:gd name="connsiteY8" fmla="*/ 175482 h 726587"/>
                    <a:gd name="connsiteX9" fmla="*/ 126482 w 263566"/>
                    <a:gd name="connsiteY9" fmla="*/ 223209 h 726587"/>
                    <a:gd name="connsiteX10" fmla="*/ 117221 w 263566"/>
                    <a:gd name="connsiteY10" fmla="*/ 243867 h 726587"/>
                    <a:gd name="connsiteX11" fmla="*/ 48837 w 263566"/>
                    <a:gd name="connsiteY11" fmla="*/ 298717 h 726587"/>
                    <a:gd name="connsiteX12" fmla="*/ 4671 w 263566"/>
                    <a:gd name="connsiteY12" fmla="*/ 408418 h 726587"/>
                    <a:gd name="connsiteX13" fmla="*/ 42425 w 263566"/>
                    <a:gd name="connsiteY13" fmla="*/ 456857 h 726587"/>
                    <a:gd name="connsiteX14" fmla="*/ 49549 w 263566"/>
                    <a:gd name="connsiteY14" fmla="*/ 524529 h 726587"/>
                    <a:gd name="connsiteX15" fmla="*/ 33878 w 263566"/>
                    <a:gd name="connsiteY15" fmla="*/ 563708 h 726587"/>
                    <a:gd name="connsiteX16" fmla="*/ 32453 w 263566"/>
                    <a:gd name="connsiteY16" fmla="*/ 572256 h 726587"/>
                    <a:gd name="connsiteX17" fmla="*/ 23905 w 263566"/>
                    <a:gd name="connsiteY17" fmla="*/ 595763 h 726587"/>
                    <a:gd name="connsiteX18" fmla="*/ 16781 w 263566"/>
                    <a:gd name="connsiteY18" fmla="*/ 635654 h 726587"/>
                    <a:gd name="connsiteX19" fmla="*/ 26754 w 263566"/>
                    <a:gd name="connsiteY19" fmla="*/ 679820 h 726587"/>
                    <a:gd name="connsiteX20" fmla="*/ 83741 w 263566"/>
                    <a:gd name="connsiteY20" fmla="*/ 706889 h 726587"/>
                    <a:gd name="connsiteX21" fmla="*/ 141441 w 263566"/>
                    <a:gd name="connsiteY21" fmla="*/ 666997 h 726587"/>
                    <a:gd name="connsiteX22" fmla="*/ 147140 w 263566"/>
                    <a:gd name="connsiteY22" fmla="*/ 662011 h 726587"/>
                    <a:gd name="connsiteX23" fmla="*/ 176346 w 263566"/>
                    <a:gd name="connsiteY23" fmla="*/ 576530 h 726587"/>
                    <a:gd name="connsiteX24" fmla="*/ 249717 w 263566"/>
                    <a:gd name="connsiteY24" fmla="*/ 457569 h 726587"/>
                    <a:gd name="connsiteX25" fmla="*/ 261114 w 263566"/>
                    <a:gd name="connsiteY25" fmla="*/ 389184 h 726587"/>
                    <a:gd name="connsiteX26" fmla="*/ 250429 w 263566"/>
                    <a:gd name="connsiteY26" fmla="*/ 386335 h 726587"/>
                    <a:gd name="connsiteX27" fmla="*/ 171359 w 263566"/>
                    <a:gd name="connsiteY27" fmla="*/ 473241 h 726587"/>
                    <a:gd name="connsiteX28" fmla="*/ 155688 w 263566"/>
                    <a:gd name="connsiteY28" fmla="*/ 479652 h 726587"/>
                    <a:gd name="connsiteX29" fmla="*/ 154263 w 263566"/>
                    <a:gd name="connsiteY29" fmla="*/ 463268 h 726587"/>
                    <a:gd name="connsiteX30" fmla="*/ 159962 w 263566"/>
                    <a:gd name="connsiteY30" fmla="*/ 431213 h 726587"/>
                    <a:gd name="connsiteX31" fmla="*/ 183469 w 263566"/>
                    <a:gd name="connsiteY31" fmla="*/ 364965 h 726587"/>
                    <a:gd name="connsiteX32" fmla="*/ 199140 w 263566"/>
                    <a:gd name="connsiteY32" fmla="*/ 229620 h 726587"/>
                    <a:gd name="connsiteX33" fmla="*/ 218374 w 263566"/>
                    <a:gd name="connsiteY33" fmla="*/ 144139 h 726587"/>
                    <a:gd name="connsiteX34" fmla="*/ 225497 w 263566"/>
                    <a:gd name="connsiteY34" fmla="*/ 134166 h 726587"/>
                    <a:gd name="connsiteX35" fmla="*/ 252566 w 263566"/>
                    <a:gd name="connsiteY35" fmla="*/ 70056 h 726587"/>
                    <a:gd name="connsiteX36" fmla="*/ 244730 w 263566"/>
                    <a:gd name="connsiteY36" fmla="*/ 55096 h 726587"/>
                    <a:gd name="connsiteX37" fmla="*/ 206976 w 263566"/>
                    <a:gd name="connsiteY37" fmla="*/ 10931 h 726587"/>
                    <a:gd name="connsiteX38" fmla="*/ 169935 w 263566"/>
                    <a:gd name="connsiteY38" fmla="*/ 25178 h 726587"/>
                    <a:gd name="connsiteX39" fmla="*/ 165661 w 263566"/>
                    <a:gd name="connsiteY39" fmla="*/ 30165 h 726587"/>
                    <a:gd name="connsiteX40" fmla="*/ 149277 w 263566"/>
                    <a:gd name="connsiteY40" fmla="*/ 43699 h 726587"/>
                    <a:gd name="connsiteX41" fmla="*/ 139304 w 263566"/>
                    <a:gd name="connsiteY41" fmla="*/ 48685 h 726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263566" h="726587">
                      <a:moveTo>
                        <a:pt x="139304" y="48685"/>
                      </a:moveTo>
                      <a:lnTo>
                        <a:pt x="114372" y="48685"/>
                      </a:lnTo>
                      <a:cubicBezTo>
                        <a:pt x="110098" y="48685"/>
                        <a:pt x="105824" y="50110"/>
                        <a:pt x="102974" y="52959"/>
                      </a:cubicBezTo>
                      <a:lnTo>
                        <a:pt x="53823" y="93563"/>
                      </a:lnTo>
                      <a:cubicBezTo>
                        <a:pt x="53823" y="93563"/>
                        <a:pt x="43138" y="104248"/>
                        <a:pt x="53823" y="124194"/>
                      </a:cubicBezTo>
                      <a:cubicBezTo>
                        <a:pt x="62371" y="139865"/>
                        <a:pt x="75193" y="159811"/>
                        <a:pt x="80180" y="167646"/>
                      </a:cubicBezTo>
                      <a:cubicBezTo>
                        <a:pt x="81604" y="169783"/>
                        <a:pt x="83741" y="170496"/>
                        <a:pt x="85878" y="170496"/>
                      </a:cubicBezTo>
                      <a:lnTo>
                        <a:pt x="118646" y="170496"/>
                      </a:lnTo>
                      <a:cubicBezTo>
                        <a:pt x="121495" y="170496"/>
                        <a:pt x="123632" y="172633"/>
                        <a:pt x="123632" y="175482"/>
                      </a:cubicBezTo>
                      <a:lnTo>
                        <a:pt x="126482" y="223209"/>
                      </a:lnTo>
                      <a:cubicBezTo>
                        <a:pt x="127194" y="231045"/>
                        <a:pt x="123632" y="238881"/>
                        <a:pt x="117221" y="243867"/>
                      </a:cubicBezTo>
                      <a:lnTo>
                        <a:pt x="48837" y="298717"/>
                      </a:lnTo>
                      <a:cubicBezTo>
                        <a:pt x="48837" y="298717"/>
                        <a:pt x="-2452" y="322937"/>
                        <a:pt x="4671" y="408418"/>
                      </a:cubicBezTo>
                      <a:cubicBezTo>
                        <a:pt x="4671" y="408418"/>
                        <a:pt x="13932" y="434062"/>
                        <a:pt x="42425" y="456857"/>
                      </a:cubicBezTo>
                      <a:cubicBezTo>
                        <a:pt x="70919" y="479652"/>
                        <a:pt x="67357" y="508145"/>
                        <a:pt x="49549" y="524529"/>
                      </a:cubicBezTo>
                      <a:cubicBezTo>
                        <a:pt x="36015" y="537351"/>
                        <a:pt x="33878" y="555160"/>
                        <a:pt x="33878" y="563708"/>
                      </a:cubicBezTo>
                      <a:cubicBezTo>
                        <a:pt x="33878" y="566557"/>
                        <a:pt x="33165" y="569407"/>
                        <a:pt x="32453" y="572256"/>
                      </a:cubicBezTo>
                      <a:lnTo>
                        <a:pt x="23905" y="595763"/>
                      </a:lnTo>
                      <a:cubicBezTo>
                        <a:pt x="19631" y="608586"/>
                        <a:pt x="16781" y="622120"/>
                        <a:pt x="16781" y="635654"/>
                      </a:cubicBezTo>
                      <a:cubicBezTo>
                        <a:pt x="16781" y="649189"/>
                        <a:pt x="18918" y="664861"/>
                        <a:pt x="26754" y="679820"/>
                      </a:cubicBezTo>
                      <a:cubicBezTo>
                        <a:pt x="43138" y="713300"/>
                        <a:pt x="42425" y="752478"/>
                        <a:pt x="83741" y="706889"/>
                      </a:cubicBezTo>
                      <a:cubicBezTo>
                        <a:pt x="124345" y="662723"/>
                        <a:pt x="95851" y="684094"/>
                        <a:pt x="141441" y="666997"/>
                      </a:cubicBezTo>
                      <a:cubicBezTo>
                        <a:pt x="143578" y="666285"/>
                        <a:pt x="145715" y="664148"/>
                        <a:pt x="147140" y="662011"/>
                      </a:cubicBezTo>
                      <a:cubicBezTo>
                        <a:pt x="152838" y="649189"/>
                        <a:pt x="172072" y="603599"/>
                        <a:pt x="176346" y="576530"/>
                      </a:cubicBezTo>
                      <a:cubicBezTo>
                        <a:pt x="181332" y="544475"/>
                        <a:pt x="249717" y="457569"/>
                        <a:pt x="249717" y="457569"/>
                      </a:cubicBezTo>
                      <a:cubicBezTo>
                        <a:pt x="249717" y="457569"/>
                        <a:pt x="266813" y="419815"/>
                        <a:pt x="261114" y="389184"/>
                      </a:cubicBezTo>
                      <a:cubicBezTo>
                        <a:pt x="260402" y="384198"/>
                        <a:pt x="253991" y="382061"/>
                        <a:pt x="250429" y="386335"/>
                      </a:cubicBezTo>
                      <a:lnTo>
                        <a:pt x="171359" y="473241"/>
                      </a:lnTo>
                      <a:cubicBezTo>
                        <a:pt x="167085" y="477515"/>
                        <a:pt x="162099" y="480364"/>
                        <a:pt x="155688" y="479652"/>
                      </a:cubicBezTo>
                      <a:cubicBezTo>
                        <a:pt x="149989" y="479652"/>
                        <a:pt x="145003" y="476090"/>
                        <a:pt x="154263" y="463268"/>
                      </a:cubicBezTo>
                      <a:cubicBezTo>
                        <a:pt x="154263" y="463268"/>
                        <a:pt x="162099" y="451158"/>
                        <a:pt x="159962" y="431213"/>
                      </a:cubicBezTo>
                      <a:cubicBezTo>
                        <a:pt x="155688" y="392034"/>
                        <a:pt x="183469" y="364965"/>
                        <a:pt x="183469" y="364965"/>
                      </a:cubicBezTo>
                      <a:cubicBezTo>
                        <a:pt x="183469" y="364965"/>
                        <a:pt x="216949" y="324361"/>
                        <a:pt x="199140" y="229620"/>
                      </a:cubicBezTo>
                      <a:cubicBezTo>
                        <a:pt x="199140" y="229620"/>
                        <a:pt x="191305" y="198277"/>
                        <a:pt x="218374" y="144139"/>
                      </a:cubicBezTo>
                      <a:cubicBezTo>
                        <a:pt x="220511" y="140577"/>
                        <a:pt x="222648" y="137016"/>
                        <a:pt x="225497" y="134166"/>
                      </a:cubicBezTo>
                      <a:cubicBezTo>
                        <a:pt x="234045" y="124906"/>
                        <a:pt x="253991" y="101399"/>
                        <a:pt x="252566" y="70056"/>
                      </a:cubicBezTo>
                      <a:cubicBezTo>
                        <a:pt x="252566" y="64357"/>
                        <a:pt x="249717" y="58658"/>
                        <a:pt x="244730" y="55096"/>
                      </a:cubicBezTo>
                      <a:cubicBezTo>
                        <a:pt x="238319" y="49398"/>
                        <a:pt x="226210" y="37288"/>
                        <a:pt x="206976" y="10931"/>
                      </a:cubicBezTo>
                      <a:cubicBezTo>
                        <a:pt x="206976" y="10931"/>
                        <a:pt x="195579" y="-11864"/>
                        <a:pt x="169935" y="25178"/>
                      </a:cubicBezTo>
                      <a:cubicBezTo>
                        <a:pt x="168510" y="26603"/>
                        <a:pt x="167085" y="28740"/>
                        <a:pt x="165661" y="30165"/>
                      </a:cubicBezTo>
                      <a:lnTo>
                        <a:pt x="149277" y="43699"/>
                      </a:lnTo>
                      <a:cubicBezTo>
                        <a:pt x="147852" y="47261"/>
                        <a:pt x="143578" y="48685"/>
                        <a:pt x="139304" y="4868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CA9E8EAA-2FC2-4D8C-BAD3-2F3D914FECC2}"/>
                    </a:ext>
                  </a:extLst>
                </p:cNvPr>
                <p:cNvSpPr/>
                <p:nvPr/>
              </p:nvSpPr>
              <p:spPr>
                <a:xfrm>
                  <a:off x="6565442" y="1589612"/>
                  <a:ext cx="534256" cy="755082"/>
                </a:xfrm>
                <a:custGeom>
                  <a:avLst/>
                  <a:gdLst>
                    <a:gd name="connsiteX0" fmla="*/ 348270 w 534255"/>
                    <a:gd name="connsiteY0" fmla="*/ 27678 h 755081"/>
                    <a:gd name="connsiteX1" fmla="*/ 382462 w 534255"/>
                    <a:gd name="connsiteY1" fmla="*/ 73980 h 755081"/>
                    <a:gd name="connsiteX2" fmla="*/ 374627 w 534255"/>
                    <a:gd name="connsiteY2" fmla="*/ 87515 h 755081"/>
                    <a:gd name="connsiteX3" fmla="*/ 348270 w 534255"/>
                    <a:gd name="connsiteY3" fmla="*/ 153762 h 755081"/>
                    <a:gd name="connsiteX4" fmla="*/ 423066 w 534255"/>
                    <a:gd name="connsiteY4" fmla="*/ 80391 h 755081"/>
                    <a:gd name="connsiteX5" fmla="*/ 424490 w 534255"/>
                    <a:gd name="connsiteY5" fmla="*/ 39788 h 755081"/>
                    <a:gd name="connsiteX6" fmla="*/ 445149 w 534255"/>
                    <a:gd name="connsiteY6" fmla="*/ 5595 h 755081"/>
                    <a:gd name="connsiteX7" fmla="*/ 458683 w 534255"/>
                    <a:gd name="connsiteY7" fmla="*/ 5595 h 755081"/>
                    <a:gd name="connsiteX8" fmla="*/ 527780 w 534255"/>
                    <a:gd name="connsiteY8" fmla="*/ 47623 h 755081"/>
                    <a:gd name="connsiteX9" fmla="*/ 536328 w 534255"/>
                    <a:gd name="connsiteY9" fmla="*/ 66144 h 755081"/>
                    <a:gd name="connsiteX10" fmla="*/ 527780 w 534255"/>
                    <a:gd name="connsiteY10" fmla="*/ 123844 h 755081"/>
                    <a:gd name="connsiteX11" fmla="*/ 517807 w 534255"/>
                    <a:gd name="connsiteY11" fmla="*/ 143789 h 755081"/>
                    <a:gd name="connsiteX12" fmla="*/ 494300 w 534255"/>
                    <a:gd name="connsiteY12" fmla="*/ 167297 h 755081"/>
                    <a:gd name="connsiteX13" fmla="*/ 480053 w 534255"/>
                    <a:gd name="connsiteY13" fmla="*/ 197215 h 755081"/>
                    <a:gd name="connsiteX14" fmla="*/ 404545 w 534255"/>
                    <a:gd name="connsiteY14" fmla="*/ 373876 h 755081"/>
                    <a:gd name="connsiteX15" fmla="*/ 316927 w 534255"/>
                    <a:gd name="connsiteY15" fmla="*/ 404506 h 755081"/>
                    <a:gd name="connsiteX16" fmla="*/ 315502 w 534255"/>
                    <a:gd name="connsiteY16" fmla="*/ 408780 h 755081"/>
                    <a:gd name="connsiteX17" fmla="*/ 315502 w 534255"/>
                    <a:gd name="connsiteY17" fmla="*/ 437274 h 755081"/>
                    <a:gd name="connsiteX18" fmla="*/ 319776 w 534255"/>
                    <a:gd name="connsiteY18" fmla="*/ 440836 h 755081"/>
                    <a:gd name="connsiteX19" fmla="*/ 346133 w 534255"/>
                    <a:gd name="connsiteY19" fmla="*/ 435849 h 755081"/>
                    <a:gd name="connsiteX20" fmla="*/ 363229 w 534255"/>
                    <a:gd name="connsiteY20" fmla="*/ 437274 h 755081"/>
                    <a:gd name="connsiteX21" fmla="*/ 393860 w 534255"/>
                    <a:gd name="connsiteY21" fmla="*/ 452946 h 755081"/>
                    <a:gd name="connsiteX22" fmla="*/ 403832 w 534255"/>
                    <a:gd name="connsiteY22" fmla="*/ 482864 h 755081"/>
                    <a:gd name="connsiteX23" fmla="*/ 390298 w 534255"/>
                    <a:gd name="connsiteY23" fmla="*/ 489275 h 755081"/>
                    <a:gd name="connsiteX24" fmla="*/ 307666 w 534255"/>
                    <a:gd name="connsiteY24" fmla="*/ 533440 h 755081"/>
                    <a:gd name="connsiteX25" fmla="*/ 300543 w 534255"/>
                    <a:gd name="connsiteY25" fmla="*/ 545550 h 755081"/>
                    <a:gd name="connsiteX26" fmla="*/ 300543 w 534255"/>
                    <a:gd name="connsiteY26" fmla="*/ 579742 h 755081"/>
                    <a:gd name="connsiteX27" fmla="*/ 305529 w 534255"/>
                    <a:gd name="connsiteY27" fmla="*/ 584016 h 755081"/>
                    <a:gd name="connsiteX28" fmla="*/ 407394 w 534255"/>
                    <a:gd name="connsiteY28" fmla="*/ 564783 h 755081"/>
                    <a:gd name="connsiteX29" fmla="*/ 420217 w 534255"/>
                    <a:gd name="connsiteY29" fmla="*/ 567632 h 755081"/>
                    <a:gd name="connsiteX30" fmla="*/ 460108 w 534255"/>
                    <a:gd name="connsiteY30" fmla="*/ 598975 h 755081"/>
                    <a:gd name="connsiteX31" fmla="*/ 472217 w 534255"/>
                    <a:gd name="connsiteY31" fmla="*/ 603250 h 755081"/>
                    <a:gd name="connsiteX32" fmla="*/ 500711 w 534255"/>
                    <a:gd name="connsiteY32" fmla="*/ 629606 h 755081"/>
                    <a:gd name="connsiteX33" fmla="*/ 494300 w 534255"/>
                    <a:gd name="connsiteY33" fmla="*/ 650264 h 755081"/>
                    <a:gd name="connsiteX34" fmla="*/ 480766 w 534255"/>
                    <a:gd name="connsiteY34" fmla="*/ 673771 h 755081"/>
                    <a:gd name="connsiteX35" fmla="*/ 462957 w 534255"/>
                    <a:gd name="connsiteY35" fmla="*/ 683744 h 755081"/>
                    <a:gd name="connsiteX36" fmla="*/ 140979 w 534255"/>
                    <a:gd name="connsiteY36" fmla="*/ 726484 h 755081"/>
                    <a:gd name="connsiteX37" fmla="*/ 80430 w 534255"/>
                    <a:gd name="connsiteY37" fmla="*/ 757115 h 755081"/>
                    <a:gd name="connsiteX38" fmla="*/ 50511 w 534255"/>
                    <a:gd name="connsiteY38" fmla="*/ 745005 h 755081"/>
                    <a:gd name="connsiteX39" fmla="*/ 12757 w 534255"/>
                    <a:gd name="connsiteY39" fmla="*/ 697991 h 755081"/>
                    <a:gd name="connsiteX40" fmla="*/ 19881 w 534255"/>
                    <a:gd name="connsiteY40" fmla="*/ 672347 h 755081"/>
                    <a:gd name="connsiteX41" fmla="*/ 31278 w 534255"/>
                    <a:gd name="connsiteY41" fmla="*/ 666648 h 755081"/>
                    <a:gd name="connsiteX42" fmla="*/ 88978 w 534255"/>
                    <a:gd name="connsiteY42" fmla="*/ 646702 h 755081"/>
                    <a:gd name="connsiteX43" fmla="*/ 106787 w 534255"/>
                    <a:gd name="connsiteY43" fmla="*/ 643141 h 755081"/>
                    <a:gd name="connsiteX44" fmla="*/ 173746 w 534255"/>
                    <a:gd name="connsiteY44" fmla="*/ 621058 h 755081"/>
                    <a:gd name="connsiteX45" fmla="*/ 184431 w 534255"/>
                    <a:gd name="connsiteY45" fmla="*/ 603962 h 755081"/>
                    <a:gd name="connsiteX46" fmla="*/ 185856 w 534255"/>
                    <a:gd name="connsiteY46" fmla="*/ 595414 h 755081"/>
                    <a:gd name="connsiteX47" fmla="*/ 178733 w 534255"/>
                    <a:gd name="connsiteY47" fmla="*/ 588290 h 755081"/>
                    <a:gd name="connsiteX48" fmla="*/ 152376 w 534255"/>
                    <a:gd name="connsiteY48" fmla="*/ 586153 h 755081"/>
                    <a:gd name="connsiteX49" fmla="*/ 144541 w 534255"/>
                    <a:gd name="connsiteY49" fmla="*/ 591140 h 755081"/>
                    <a:gd name="connsiteX50" fmla="*/ 88978 w 534255"/>
                    <a:gd name="connsiteY50" fmla="*/ 585441 h 755081"/>
                    <a:gd name="connsiteX51" fmla="*/ 118184 w 534255"/>
                    <a:gd name="connsiteY51" fmla="*/ 537002 h 755081"/>
                    <a:gd name="connsiteX52" fmla="*/ 138842 w 534255"/>
                    <a:gd name="connsiteY52" fmla="*/ 529166 h 755081"/>
                    <a:gd name="connsiteX53" fmla="*/ 188706 w 534255"/>
                    <a:gd name="connsiteY53" fmla="*/ 498535 h 755081"/>
                    <a:gd name="connsiteX54" fmla="*/ 205802 w 534255"/>
                    <a:gd name="connsiteY54" fmla="*/ 468617 h 755081"/>
                    <a:gd name="connsiteX55" fmla="*/ 205802 w 534255"/>
                    <a:gd name="connsiteY55" fmla="*/ 442973 h 755081"/>
                    <a:gd name="connsiteX56" fmla="*/ 198678 w 534255"/>
                    <a:gd name="connsiteY56" fmla="*/ 435137 h 755081"/>
                    <a:gd name="connsiteX57" fmla="*/ 154513 w 534255"/>
                    <a:gd name="connsiteY57" fmla="*/ 448671 h 755081"/>
                    <a:gd name="connsiteX58" fmla="*/ 58347 w 534255"/>
                    <a:gd name="connsiteY58" fmla="*/ 415191 h 755081"/>
                    <a:gd name="connsiteX59" fmla="*/ 66895 w 534255"/>
                    <a:gd name="connsiteY59" fmla="*/ 383848 h 755081"/>
                    <a:gd name="connsiteX60" fmla="*/ 76156 w 534255"/>
                    <a:gd name="connsiteY60" fmla="*/ 299792 h 755081"/>
                    <a:gd name="connsiteX61" fmla="*/ 103937 w 534255"/>
                    <a:gd name="connsiteY61" fmla="*/ 108172 h 755081"/>
                    <a:gd name="connsiteX62" fmla="*/ 115334 w 534255"/>
                    <a:gd name="connsiteY62" fmla="*/ 102474 h 755081"/>
                    <a:gd name="connsiteX63" fmla="*/ 150951 w 534255"/>
                    <a:gd name="connsiteY63" fmla="*/ 101761 h 755081"/>
                    <a:gd name="connsiteX64" fmla="*/ 185144 w 534255"/>
                    <a:gd name="connsiteY64" fmla="*/ 96063 h 755081"/>
                    <a:gd name="connsiteX65" fmla="*/ 348270 w 534255"/>
                    <a:gd name="connsiteY65" fmla="*/ 27678 h 755081"/>
                    <a:gd name="connsiteX66" fmla="*/ 192267 w 534255"/>
                    <a:gd name="connsiteY66" fmla="*/ 172995 h 755081"/>
                    <a:gd name="connsiteX67" fmla="*/ 175171 w 534255"/>
                    <a:gd name="connsiteY67" fmla="*/ 191516 h 755081"/>
                    <a:gd name="connsiteX68" fmla="*/ 175171 w 534255"/>
                    <a:gd name="connsiteY68" fmla="*/ 225709 h 755081"/>
                    <a:gd name="connsiteX69" fmla="*/ 192980 w 534255"/>
                    <a:gd name="connsiteY69" fmla="*/ 247791 h 755081"/>
                    <a:gd name="connsiteX70" fmla="*/ 225035 w 534255"/>
                    <a:gd name="connsiteY70" fmla="*/ 225709 h 755081"/>
                    <a:gd name="connsiteX71" fmla="*/ 228597 w 534255"/>
                    <a:gd name="connsiteY71" fmla="*/ 194366 h 755081"/>
                    <a:gd name="connsiteX72" fmla="*/ 212213 w 534255"/>
                    <a:gd name="connsiteY72" fmla="*/ 175132 h 755081"/>
                    <a:gd name="connsiteX73" fmla="*/ 192267 w 534255"/>
                    <a:gd name="connsiteY73" fmla="*/ 172995 h 755081"/>
                    <a:gd name="connsiteX74" fmla="*/ 374627 w 534255"/>
                    <a:gd name="connsiteY74" fmla="*/ 200777 h 755081"/>
                    <a:gd name="connsiteX75" fmla="*/ 352544 w 534255"/>
                    <a:gd name="connsiteY75" fmla="*/ 212887 h 755081"/>
                    <a:gd name="connsiteX76" fmla="*/ 335448 w 534255"/>
                    <a:gd name="connsiteY76" fmla="*/ 264887 h 755081"/>
                    <a:gd name="connsiteX77" fmla="*/ 378188 w 534255"/>
                    <a:gd name="connsiteY77" fmla="*/ 251353 h 755081"/>
                    <a:gd name="connsiteX78" fmla="*/ 389586 w 534255"/>
                    <a:gd name="connsiteY78" fmla="*/ 239243 h 755081"/>
                    <a:gd name="connsiteX79" fmla="*/ 391010 w 534255"/>
                    <a:gd name="connsiteY79" fmla="*/ 202914 h 755081"/>
                    <a:gd name="connsiteX80" fmla="*/ 374627 w 534255"/>
                    <a:gd name="connsiteY80" fmla="*/ 200777 h 755081"/>
                    <a:gd name="connsiteX81" fmla="*/ 195117 w 534255"/>
                    <a:gd name="connsiteY81" fmla="*/ 300505 h 755081"/>
                    <a:gd name="connsiteX82" fmla="*/ 174459 w 534255"/>
                    <a:gd name="connsiteY82" fmla="*/ 327574 h 755081"/>
                    <a:gd name="connsiteX83" fmla="*/ 201528 w 534255"/>
                    <a:gd name="connsiteY83" fmla="*/ 335409 h 755081"/>
                    <a:gd name="connsiteX84" fmla="*/ 222185 w 534255"/>
                    <a:gd name="connsiteY84" fmla="*/ 313327 h 755081"/>
                    <a:gd name="connsiteX85" fmla="*/ 215062 w 534255"/>
                    <a:gd name="connsiteY85" fmla="*/ 299792 h 755081"/>
                    <a:gd name="connsiteX86" fmla="*/ 195117 w 534255"/>
                    <a:gd name="connsiteY86" fmla="*/ 300505 h 7550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534255" h="755081">
                      <a:moveTo>
                        <a:pt x="348270" y="27678"/>
                      </a:moveTo>
                      <a:cubicBezTo>
                        <a:pt x="391723" y="17705"/>
                        <a:pt x="386736" y="56172"/>
                        <a:pt x="382462" y="73980"/>
                      </a:cubicBezTo>
                      <a:cubicBezTo>
                        <a:pt x="381038" y="78966"/>
                        <a:pt x="378188" y="83953"/>
                        <a:pt x="374627" y="87515"/>
                      </a:cubicBezTo>
                      <a:cubicBezTo>
                        <a:pt x="355393" y="105323"/>
                        <a:pt x="295557" y="164447"/>
                        <a:pt x="348270" y="153762"/>
                      </a:cubicBezTo>
                      <a:cubicBezTo>
                        <a:pt x="410244" y="140940"/>
                        <a:pt x="423066" y="80391"/>
                        <a:pt x="423066" y="80391"/>
                      </a:cubicBezTo>
                      <a:cubicBezTo>
                        <a:pt x="423066" y="80391"/>
                        <a:pt x="426627" y="67569"/>
                        <a:pt x="424490" y="39788"/>
                      </a:cubicBezTo>
                      <a:cubicBezTo>
                        <a:pt x="423066" y="21267"/>
                        <a:pt x="436600" y="10582"/>
                        <a:pt x="445149" y="5595"/>
                      </a:cubicBezTo>
                      <a:cubicBezTo>
                        <a:pt x="449422" y="3458"/>
                        <a:pt x="454409" y="3458"/>
                        <a:pt x="458683" y="5595"/>
                      </a:cubicBezTo>
                      <a:lnTo>
                        <a:pt x="527780" y="47623"/>
                      </a:lnTo>
                      <a:cubicBezTo>
                        <a:pt x="534191" y="51185"/>
                        <a:pt x="537753" y="59021"/>
                        <a:pt x="536328" y="66144"/>
                      </a:cubicBezTo>
                      <a:lnTo>
                        <a:pt x="527780" y="123844"/>
                      </a:lnTo>
                      <a:cubicBezTo>
                        <a:pt x="526355" y="130967"/>
                        <a:pt x="523506" y="138091"/>
                        <a:pt x="517807" y="143789"/>
                      </a:cubicBezTo>
                      <a:lnTo>
                        <a:pt x="494300" y="167297"/>
                      </a:lnTo>
                      <a:cubicBezTo>
                        <a:pt x="486464" y="175132"/>
                        <a:pt x="481478" y="185818"/>
                        <a:pt x="480053" y="197215"/>
                      </a:cubicBezTo>
                      <a:cubicBezTo>
                        <a:pt x="474354" y="244230"/>
                        <a:pt x="454409" y="373876"/>
                        <a:pt x="404545" y="373876"/>
                      </a:cubicBezTo>
                      <a:cubicBezTo>
                        <a:pt x="352544" y="373876"/>
                        <a:pt x="324051" y="397383"/>
                        <a:pt x="316927" y="404506"/>
                      </a:cubicBezTo>
                      <a:cubicBezTo>
                        <a:pt x="315502" y="405219"/>
                        <a:pt x="315502" y="406643"/>
                        <a:pt x="315502" y="408780"/>
                      </a:cubicBezTo>
                      <a:lnTo>
                        <a:pt x="315502" y="437274"/>
                      </a:lnTo>
                      <a:cubicBezTo>
                        <a:pt x="315502" y="439411"/>
                        <a:pt x="317639" y="441548"/>
                        <a:pt x="319776" y="440836"/>
                      </a:cubicBezTo>
                      <a:lnTo>
                        <a:pt x="346133" y="435849"/>
                      </a:lnTo>
                      <a:cubicBezTo>
                        <a:pt x="351832" y="434425"/>
                        <a:pt x="357530" y="435137"/>
                        <a:pt x="363229" y="437274"/>
                      </a:cubicBezTo>
                      <a:cubicBezTo>
                        <a:pt x="369640" y="439411"/>
                        <a:pt x="379613" y="443685"/>
                        <a:pt x="393860" y="452946"/>
                      </a:cubicBezTo>
                      <a:cubicBezTo>
                        <a:pt x="422354" y="470754"/>
                        <a:pt x="410244" y="480727"/>
                        <a:pt x="403832" y="482864"/>
                      </a:cubicBezTo>
                      <a:cubicBezTo>
                        <a:pt x="399559" y="484289"/>
                        <a:pt x="394572" y="487138"/>
                        <a:pt x="390298" y="489275"/>
                      </a:cubicBezTo>
                      <a:lnTo>
                        <a:pt x="307666" y="533440"/>
                      </a:lnTo>
                      <a:cubicBezTo>
                        <a:pt x="303393" y="535577"/>
                        <a:pt x="300543" y="540564"/>
                        <a:pt x="300543" y="545550"/>
                      </a:cubicBezTo>
                      <a:lnTo>
                        <a:pt x="300543" y="579742"/>
                      </a:lnTo>
                      <a:cubicBezTo>
                        <a:pt x="300543" y="582592"/>
                        <a:pt x="303393" y="584729"/>
                        <a:pt x="305529" y="584016"/>
                      </a:cubicBezTo>
                      <a:lnTo>
                        <a:pt x="407394" y="564783"/>
                      </a:lnTo>
                      <a:cubicBezTo>
                        <a:pt x="411668" y="564071"/>
                        <a:pt x="416655" y="564783"/>
                        <a:pt x="420217" y="567632"/>
                      </a:cubicBezTo>
                      <a:lnTo>
                        <a:pt x="460108" y="598975"/>
                      </a:lnTo>
                      <a:cubicBezTo>
                        <a:pt x="463669" y="601825"/>
                        <a:pt x="467943" y="603250"/>
                        <a:pt x="472217" y="603250"/>
                      </a:cubicBezTo>
                      <a:cubicBezTo>
                        <a:pt x="495725" y="604674"/>
                        <a:pt x="500711" y="618209"/>
                        <a:pt x="500711" y="629606"/>
                      </a:cubicBezTo>
                      <a:cubicBezTo>
                        <a:pt x="500711" y="636730"/>
                        <a:pt x="498574" y="643853"/>
                        <a:pt x="494300" y="650264"/>
                      </a:cubicBezTo>
                      <a:lnTo>
                        <a:pt x="480766" y="673771"/>
                      </a:lnTo>
                      <a:cubicBezTo>
                        <a:pt x="477204" y="680182"/>
                        <a:pt x="470793" y="683744"/>
                        <a:pt x="462957" y="683744"/>
                      </a:cubicBezTo>
                      <a:cubicBezTo>
                        <a:pt x="410244" y="683744"/>
                        <a:pt x="197254" y="685169"/>
                        <a:pt x="140979" y="726484"/>
                      </a:cubicBezTo>
                      <a:cubicBezTo>
                        <a:pt x="113197" y="747142"/>
                        <a:pt x="93252" y="754978"/>
                        <a:pt x="80430" y="757115"/>
                      </a:cubicBezTo>
                      <a:cubicBezTo>
                        <a:pt x="69032" y="759252"/>
                        <a:pt x="57635" y="754266"/>
                        <a:pt x="50511" y="745005"/>
                      </a:cubicBezTo>
                      <a:cubicBezTo>
                        <a:pt x="43388" y="735033"/>
                        <a:pt x="29853" y="717936"/>
                        <a:pt x="12757" y="697991"/>
                      </a:cubicBezTo>
                      <a:cubicBezTo>
                        <a:pt x="-5764" y="675196"/>
                        <a:pt x="9196" y="672347"/>
                        <a:pt x="19881" y="672347"/>
                      </a:cubicBezTo>
                      <a:cubicBezTo>
                        <a:pt x="24155" y="672347"/>
                        <a:pt x="28429" y="670210"/>
                        <a:pt x="31278" y="666648"/>
                      </a:cubicBezTo>
                      <a:cubicBezTo>
                        <a:pt x="44813" y="650976"/>
                        <a:pt x="74019" y="647415"/>
                        <a:pt x="88978" y="646702"/>
                      </a:cubicBezTo>
                      <a:cubicBezTo>
                        <a:pt x="95389" y="646702"/>
                        <a:pt x="101088" y="645278"/>
                        <a:pt x="106787" y="643141"/>
                      </a:cubicBezTo>
                      <a:lnTo>
                        <a:pt x="173746" y="621058"/>
                      </a:lnTo>
                      <a:cubicBezTo>
                        <a:pt x="180870" y="618921"/>
                        <a:pt x="185144" y="611798"/>
                        <a:pt x="184431" y="603962"/>
                      </a:cubicBezTo>
                      <a:lnTo>
                        <a:pt x="185856" y="595414"/>
                      </a:lnTo>
                      <a:cubicBezTo>
                        <a:pt x="185144" y="591852"/>
                        <a:pt x="182295" y="589003"/>
                        <a:pt x="178733" y="588290"/>
                      </a:cubicBezTo>
                      <a:lnTo>
                        <a:pt x="152376" y="586153"/>
                      </a:lnTo>
                      <a:cubicBezTo>
                        <a:pt x="148814" y="586153"/>
                        <a:pt x="145965" y="587578"/>
                        <a:pt x="144541" y="591140"/>
                      </a:cubicBezTo>
                      <a:cubicBezTo>
                        <a:pt x="140266" y="601113"/>
                        <a:pt x="128157" y="616784"/>
                        <a:pt x="88978" y="585441"/>
                      </a:cubicBezTo>
                      <a:cubicBezTo>
                        <a:pt x="49087" y="552673"/>
                        <a:pt x="95389" y="540564"/>
                        <a:pt x="118184" y="537002"/>
                      </a:cubicBezTo>
                      <a:cubicBezTo>
                        <a:pt x="125307" y="535577"/>
                        <a:pt x="132431" y="533440"/>
                        <a:pt x="138842" y="529166"/>
                      </a:cubicBezTo>
                      <a:lnTo>
                        <a:pt x="188706" y="498535"/>
                      </a:lnTo>
                      <a:cubicBezTo>
                        <a:pt x="199391" y="492124"/>
                        <a:pt x="205802" y="480727"/>
                        <a:pt x="205802" y="468617"/>
                      </a:cubicBezTo>
                      <a:lnTo>
                        <a:pt x="205802" y="442973"/>
                      </a:lnTo>
                      <a:cubicBezTo>
                        <a:pt x="205802" y="438699"/>
                        <a:pt x="202953" y="435137"/>
                        <a:pt x="198678" y="435137"/>
                      </a:cubicBezTo>
                      <a:cubicBezTo>
                        <a:pt x="192267" y="435137"/>
                        <a:pt x="179445" y="437274"/>
                        <a:pt x="154513" y="448671"/>
                      </a:cubicBezTo>
                      <a:cubicBezTo>
                        <a:pt x="106074" y="471466"/>
                        <a:pt x="77580" y="442973"/>
                        <a:pt x="58347" y="415191"/>
                      </a:cubicBezTo>
                      <a:cubicBezTo>
                        <a:pt x="39114" y="387410"/>
                        <a:pt x="66895" y="383848"/>
                        <a:pt x="66895" y="383848"/>
                      </a:cubicBezTo>
                      <a:cubicBezTo>
                        <a:pt x="66895" y="383848"/>
                        <a:pt x="108211" y="400232"/>
                        <a:pt x="76156" y="299792"/>
                      </a:cubicBezTo>
                      <a:cubicBezTo>
                        <a:pt x="49087" y="214311"/>
                        <a:pt x="90402" y="131680"/>
                        <a:pt x="103937" y="108172"/>
                      </a:cubicBezTo>
                      <a:cubicBezTo>
                        <a:pt x="106074" y="103898"/>
                        <a:pt x="110348" y="101761"/>
                        <a:pt x="115334" y="102474"/>
                      </a:cubicBezTo>
                      <a:cubicBezTo>
                        <a:pt x="121746" y="103186"/>
                        <a:pt x="133143" y="103186"/>
                        <a:pt x="150951" y="101761"/>
                      </a:cubicBezTo>
                      <a:cubicBezTo>
                        <a:pt x="178733" y="99624"/>
                        <a:pt x="185144" y="96063"/>
                        <a:pt x="185144" y="96063"/>
                      </a:cubicBezTo>
                      <a:cubicBezTo>
                        <a:pt x="185144" y="96063"/>
                        <a:pt x="292707" y="40500"/>
                        <a:pt x="348270" y="27678"/>
                      </a:cubicBezTo>
                      <a:close/>
                      <a:moveTo>
                        <a:pt x="192267" y="172995"/>
                      </a:moveTo>
                      <a:cubicBezTo>
                        <a:pt x="192267" y="172995"/>
                        <a:pt x="175883" y="172283"/>
                        <a:pt x="175171" y="191516"/>
                      </a:cubicBezTo>
                      <a:cubicBezTo>
                        <a:pt x="174459" y="201489"/>
                        <a:pt x="174459" y="215024"/>
                        <a:pt x="175171" y="225709"/>
                      </a:cubicBezTo>
                      <a:cubicBezTo>
                        <a:pt x="175171" y="236394"/>
                        <a:pt x="183007" y="245654"/>
                        <a:pt x="192980" y="247791"/>
                      </a:cubicBezTo>
                      <a:cubicBezTo>
                        <a:pt x="205802" y="250641"/>
                        <a:pt x="221473" y="248504"/>
                        <a:pt x="225035" y="225709"/>
                      </a:cubicBezTo>
                      <a:cubicBezTo>
                        <a:pt x="227172" y="211462"/>
                        <a:pt x="227885" y="201489"/>
                        <a:pt x="228597" y="194366"/>
                      </a:cubicBezTo>
                      <a:cubicBezTo>
                        <a:pt x="229309" y="184393"/>
                        <a:pt x="221473" y="175845"/>
                        <a:pt x="212213" y="175132"/>
                      </a:cubicBezTo>
                      <a:lnTo>
                        <a:pt x="192267" y="172995"/>
                      </a:lnTo>
                      <a:close/>
                      <a:moveTo>
                        <a:pt x="374627" y="200777"/>
                      </a:moveTo>
                      <a:cubicBezTo>
                        <a:pt x="365366" y="200064"/>
                        <a:pt x="356818" y="205051"/>
                        <a:pt x="352544" y="212887"/>
                      </a:cubicBezTo>
                      <a:cubicBezTo>
                        <a:pt x="345421" y="227133"/>
                        <a:pt x="334023" y="251353"/>
                        <a:pt x="335448" y="264887"/>
                      </a:cubicBezTo>
                      <a:cubicBezTo>
                        <a:pt x="336873" y="280559"/>
                        <a:pt x="365366" y="261326"/>
                        <a:pt x="378188" y="251353"/>
                      </a:cubicBezTo>
                      <a:cubicBezTo>
                        <a:pt x="382462" y="247791"/>
                        <a:pt x="386736" y="244230"/>
                        <a:pt x="389586" y="239243"/>
                      </a:cubicBezTo>
                      <a:cubicBezTo>
                        <a:pt x="397422" y="227846"/>
                        <a:pt x="408819" y="206476"/>
                        <a:pt x="391010" y="202914"/>
                      </a:cubicBezTo>
                      <a:cubicBezTo>
                        <a:pt x="384600" y="202201"/>
                        <a:pt x="378900" y="201489"/>
                        <a:pt x="374627" y="200777"/>
                      </a:cubicBezTo>
                      <a:close/>
                      <a:moveTo>
                        <a:pt x="195117" y="300505"/>
                      </a:moveTo>
                      <a:cubicBezTo>
                        <a:pt x="195117" y="300505"/>
                        <a:pt x="171609" y="301217"/>
                        <a:pt x="174459" y="327574"/>
                      </a:cubicBezTo>
                      <a:cubicBezTo>
                        <a:pt x="176596" y="343245"/>
                        <a:pt x="190130" y="340396"/>
                        <a:pt x="201528" y="335409"/>
                      </a:cubicBezTo>
                      <a:cubicBezTo>
                        <a:pt x="210788" y="331135"/>
                        <a:pt x="218624" y="323299"/>
                        <a:pt x="222185" y="313327"/>
                      </a:cubicBezTo>
                      <a:cubicBezTo>
                        <a:pt x="224323" y="306203"/>
                        <a:pt x="224323" y="299080"/>
                        <a:pt x="215062" y="299792"/>
                      </a:cubicBezTo>
                      <a:cubicBezTo>
                        <a:pt x="195117" y="300505"/>
                        <a:pt x="195117" y="300505"/>
                        <a:pt x="195117" y="30050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37A2416C-3665-459F-BBF3-F7F2DE7BC76F}"/>
                  </a:ext>
                </a:extLst>
              </p:cNvPr>
              <p:cNvSpPr/>
              <p:nvPr/>
            </p:nvSpPr>
            <p:spPr>
              <a:xfrm>
                <a:off x="7347673" y="1772667"/>
                <a:ext cx="698094" cy="484392"/>
              </a:xfrm>
              <a:custGeom>
                <a:avLst/>
                <a:gdLst>
                  <a:gd name="connsiteX0" fmla="*/ 294052 w 698094"/>
                  <a:gd name="connsiteY0" fmla="*/ 164464 h 484391"/>
                  <a:gd name="connsiteX1" fmla="*/ 306162 w 698094"/>
                  <a:gd name="connsiteY1" fmla="*/ 177286 h 484391"/>
                  <a:gd name="connsiteX2" fmla="*/ 286216 w 698094"/>
                  <a:gd name="connsiteY2" fmla="*/ 254219 h 484391"/>
                  <a:gd name="connsiteX3" fmla="*/ 109555 w 698094"/>
                  <a:gd name="connsiteY3" fmla="*/ 316905 h 484391"/>
                  <a:gd name="connsiteX4" fmla="*/ 58979 w 698094"/>
                  <a:gd name="connsiteY4" fmla="*/ 321892 h 484391"/>
                  <a:gd name="connsiteX5" fmla="*/ 6978 w 698094"/>
                  <a:gd name="connsiteY5" fmla="*/ 355372 h 484391"/>
                  <a:gd name="connsiteX6" fmla="*/ 4841 w 698094"/>
                  <a:gd name="connsiteY6" fmla="*/ 368906 h 484391"/>
                  <a:gd name="connsiteX7" fmla="*/ 24787 w 698094"/>
                  <a:gd name="connsiteY7" fmla="*/ 433729 h 484391"/>
                  <a:gd name="connsiteX8" fmla="*/ 56130 w 698094"/>
                  <a:gd name="connsiteY8" fmla="*/ 468634 h 484391"/>
                  <a:gd name="connsiteX9" fmla="*/ 86048 w 698094"/>
                  <a:gd name="connsiteY9" fmla="*/ 480744 h 484391"/>
                  <a:gd name="connsiteX10" fmla="*/ 108843 w 698094"/>
                  <a:gd name="connsiteY10" fmla="*/ 469346 h 484391"/>
                  <a:gd name="connsiteX11" fmla="*/ 126652 w 698094"/>
                  <a:gd name="connsiteY11" fmla="*/ 454387 h 484391"/>
                  <a:gd name="connsiteX12" fmla="*/ 597509 w 698094"/>
                  <a:gd name="connsiteY12" fmla="*/ 350385 h 484391"/>
                  <a:gd name="connsiteX13" fmla="*/ 624578 w 698094"/>
                  <a:gd name="connsiteY13" fmla="*/ 341125 h 484391"/>
                  <a:gd name="connsiteX14" fmla="*/ 692251 w 698094"/>
                  <a:gd name="connsiteY14" fmla="*/ 281288 h 484391"/>
                  <a:gd name="connsiteX15" fmla="*/ 697949 w 698094"/>
                  <a:gd name="connsiteY15" fmla="*/ 262767 h 484391"/>
                  <a:gd name="connsiteX16" fmla="*/ 671592 w 698094"/>
                  <a:gd name="connsiteY16" fmla="*/ 228575 h 484391"/>
                  <a:gd name="connsiteX17" fmla="*/ 544083 w 698094"/>
                  <a:gd name="connsiteY17" fmla="*/ 217890 h 484391"/>
                  <a:gd name="connsiteX18" fmla="*/ 522713 w 698094"/>
                  <a:gd name="connsiteY18" fmla="*/ 219314 h 484391"/>
                  <a:gd name="connsiteX19" fmla="*/ 484247 w 698094"/>
                  <a:gd name="connsiteY19" fmla="*/ 217177 h 484391"/>
                  <a:gd name="connsiteX20" fmla="*/ 474274 w 698094"/>
                  <a:gd name="connsiteY20" fmla="*/ 206492 h 484391"/>
                  <a:gd name="connsiteX21" fmla="*/ 474274 w 698094"/>
                  <a:gd name="connsiteY21" fmla="*/ 157341 h 484391"/>
                  <a:gd name="connsiteX22" fmla="*/ 485672 w 698094"/>
                  <a:gd name="connsiteY22" fmla="*/ 130984 h 484391"/>
                  <a:gd name="connsiteX23" fmla="*/ 534823 w 698094"/>
                  <a:gd name="connsiteY23" fmla="*/ 86107 h 484391"/>
                  <a:gd name="connsiteX24" fmla="*/ 559755 w 698094"/>
                  <a:gd name="connsiteY24" fmla="*/ 34106 h 484391"/>
                  <a:gd name="connsiteX25" fmla="*/ 525563 w 698094"/>
                  <a:gd name="connsiteY25" fmla="*/ 4900 h 484391"/>
                  <a:gd name="connsiteX26" fmla="*/ 410876 w 698094"/>
                  <a:gd name="connsiteY26" fmla="*/ 31969 h 484391"/>
                  <a:gd name="connsiteX27" fmla="*/ 399478 w 698094"/>
                  <a:gd name="connsiteY27" fmla="*/ 34106 h 484391"/>
                  <a:gd name="connsiteX28" fmla="*/ 279805 w 698094"/>
                  <a:gd name="connsiteY28" fmla="*/ 82545 h 484391"/>
                  <a:gd name="connsiteX29" fmla="*/ 259147 w 698094"/>
                  <a:gd name="connsiteY29" fmla="*/ 89668 h 484391"/>
                  <a:gd name="connsiteX30" fmla="*/ 252736 w 698094"/>
                  <a:gd name="connsiteY30" fmla="*/ 110326 h 484391"/>
                  <a:gd name="connsiteX31" fmla="*/ 294052 w 698094"/>
                  <a:gd name="connsiteY31" fmla="*/ 164464 h 484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698094" h="484391">
                    <a:moveTo>
                      <a:pt x="294052" y="164464"/>
                    </a:moveTo>
                    <a:cubicBezTo>
                      <a:pt x="299750" y="166601"/>
                      <a:pt x="304737" y="170875"/>
                      <a:pt x="306162" y="177286"/>
                    </a:cubicBezTo>
                    <a:cubicBezTo>
                      <a:pt x="311148" y="195095"/>
                      <a:pt x="316847" y="232137"/>
                      <a:pt x="286216" y="254219"/>
                    </a:cubicBezTo>
                    <a:cubicBezTo>
                      <a:pt x="256298" y="275589"/>
                      <a:pt x="159419" y="303371"/>
                      <a:pt x="109555" y="316905"/>
                    </a:cubicBezTo>
                    <a:cubicBezTo>
                      <a:pt x="93171" y="321179"/>
                      <a:pt x="76076" y="322604"/>
                      <a:pt x="58979" y="321892"/>
                    </a:cubicBezTo>
                    <a:cubicBezTo>
                      <a:pt x="39746" y="321179"/>
                      <a:pt x="12677" y="324741"/>
                      <a:pt x="6978" y="355372"/>
                    </a:cubicBezTo>
                    <a:cubicBezTo>
                      <a:pt x="6266" y="360358"/>
                      <a:pt x="5554" y="364632"/>
                      <a:pt x="4841" y="368906"/>
                    </a:cubicBezTo>
                    <a:cubicBezTo>
                      <a:pt x="1280" y="392413"/>
                      <a:pt x="9115" y="415921"/>
                      <a:pt x="24787" y="433729"/>
                    </a:cubicBezTo>
                    <a:lnTo>
                      <a:pt x="56130" y="468634"/>
                    </a:lnTo>
                    <a:cubicBezTo>
                      <a:pt x="63966" y="477182"/>
                      <a:pt x="74651" y="482168"/>
                      <a:pt x="86048" y="480744"/>
                    </a:cubicBezTo>
                    <a:cubicBezTo>
                      <a:pt x="93171" y="480031"/>
                      <a:pt x="101007" y="477182"/>
                      <a:pt x="108843" y="469346"/>
                    </a:cubicBezTo>
                    <a:cubicBezTo>
                      <a:pt x="114542" y="463647"/>
                      <a:pt x="120240" y="458661"/>
                      <a:pt x="126652" y="454387"/>
                    </a:cubicBezTo>
                    <a:cubicBezTo>
                      <a:pt x="171529" y="425893"/>
                      <a:pt x="343916" y="331864"/>
                      <a:pt x="597509" y="350385"/>
                    </a:cubicBezTo>
                    <a:cubicBezTo>
                      <a:pt x="607482" y="351098"/>
                      <a:pt x="617455" y="348248"/>
                      <a:pt x="624578" y="341125"/>
                    </a:cubicBezTo>
                    <a:lnTo>
                      <a:pt x="692251" y="281288"/>
                    </a:lnTo>
                    <a:cubicBezTo>
                      <a:pt x="697237" y="276302"/>
                      <a:pt x="700086" y="269178"/>
                      <a:pt x="697949" y="262767"/>
                    </a:cubicBezTo>
                    <a:cubicBezTo>
                      <a:pt x="695812" y="254931"/>
                      <a:pt x="689401" y="243534"/>
                      <a:pt x="671592" y="228575"/>
                    </a:cubicBezTo>
                    <a:cubicBezTo>
                      <a:pt x="638825" y="201506"/>
                      <a:pt x="569728" y="212903"/>
                      <a:pt x="544083" y="217890"/>
                    </a:cubicBezTo>
                    <a:cubicBezTo>
                      <a:pt x="536960" y="219314"/>
                      <a:pt x="529836" y="220027"/>
                      <a:pt x="522713" y="219314"/>
                    </a:cubicBezTo>
                    <a:lnTo>
                      <a:pt x="484247" y="217177"/>
                    </a:lnTo>
                    <a:cubicBezTo>
                      <a:pt x="478548" y="217177"/>
                      <a:pt x="474274" y="212191"/>
                      <a:pt x="474274" y="206492"/>
                    </a:cubicBezTo>
                    <a:lnTo>
                      <a:pt x="474274" y="157341"/>
                    </a:lnTo>
                    <a:cubicBezTo>
                      <a:pt x="474274" y="147368"/>
                      <a:pt x="478548" y="137395"/>
                      <a:pt x="485672" y="130984"/>
                    </a:cubicBezTo>
                    <a:lnTo>
                      <a:pt x="534823" y="86107"/>
                    </a:lnTo>
                    <a:cubicBezTo>
                      <a:pt x="549782" y="72572"/>
                      <a:pt x="559043" y="54051"/>
                      <a:pt x="559755" y="34106"/>
                    </a:cubicBezTo>
                    <a:cubicBezTo>
                      <a:pt x="560467" y="16297"/>
                      <a:pt x="554056" y="-87"/>
                      <a:pt x="525563" y="4900"/>
                    </a:cubicBezTo>
                    <a:cubicBezTo>
                      <a:pt x="479260" y="13448"/>
                      <a:pt x="427972" y="26982"/>
                      <a:pt x="410876" y="31969"/>
                    </a:cubicBezTo>
                    <a:cubicBezTo>
                      <a:pt x="407314" y="32681"/>
                      <a:pt x="403040" y="33393"/>
                      <a:pt x="399478" y="34106"/>
                    </a:cubicBezTo>
                    <a:cubicBezTo>
                      <a:pt x="381670" y="36243"/>
                      <a:pt x="323970" y="45503"/>
                      <a:pt x="279805" y="82545"/>
                    </a:cubicBezTo>
                    <a:cubicBezTo>
                      <a:pt x="274106" y="87531"/>
                      <a:pt x="266270" y="90381"/>
                      <a:pt x="259147" y="89668"/>
                    </a:cubicBezTo>
                    <a:cubicBezTo>
                      <a:pt x="252023" y="88956"/>
                      <a:pt x="244900" y="92518"/>
                      <a:pt x="252736" y="110326"/>
                    </a:cubicBezTo>
                    <a:cubicBezTo>
                      <a:pt x="267695" y="138820"/>
                      <a:pt x="256298" y="151642"/>
                      <a:pt x="294052" y="16446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2FC9E54D-FA9E-45E1-BF60-54E0631CF274}"/>
                  </a:ext>
                </a:extLst>
              </p:cNvPr>
              <p:cNvSpPr/>
              <p:nvPr/>
            </p:nvSpPr>
            <p:spPr>
              <a:xfrm>
                <a:off x="8242930" y="1501086"/>
                <a:ext cx="854809" cy="812069"/>
              </a:xfrm>
              <a:custGeom>
                <a:avLst/>
                <a:gdLst>
                  <a:gd name="connsiteX0" fmla="*/ 501498 w 854809"/>
                  <a:gd name="connsiteY0" fmla="*/ 44258 h 812068"/>
                  <a:gd name="connsiteX1" fmla="*/ 421716 w 854809"/>
                  <a:gd name="connsiteY1" fmla="*/ 46395 h 812068"/>
                  <a:gd name="connsiteX2" fmla="*/ 411744 w 854809"/>
                  <a:gd name="connsiteY2" fmla="*/ 65628 h 812068"/>
                  <a:gd name="connsiteX3" fmla="*/ 358318 w 854809"/>
                  <a:gd name="connsiteY3" fmla="*/ 348427 h 812068"/>
                  <a:gd name="connsiteX4" fmla="*/ 348345 w 854809"/>
                  <a:gd name="connsiteY4" fmla="*/ 366948 h 812068"/>
                  <a:gd name="connsiteX5" fmla="*/ 173109 w 854809"/>
                  <a:gd name="connsiteY5" fmla="*/ 436758 h 812068"/>
                  <a:gd name="connsiteX6" fmla="*/ 165986 w 854809"/>
                  <a:gd name="connsiteY6" fmla="*/ 444593 h 812068"/>
                  <a:gd name="connsiteX7" fmla="*/ 301331 w 854809"/>
                  <a:gd name="connsiteY7" fmla="*/ 494457 h 812068"/>
                  <a:gd name="connsiteX8" fmla="*/ 303468 w 854809"/>
                  <a:gd name="connsiteY8" fmla="*/ 497307 h 812068"/>
                  <a:gd name="connsiteX9" fmla="*/ 177383 w 854809"/>
                  <a:gd name="connsiteY9" fmla="*/ 681803 h 812068"/>
                  <a:gd name="connsiteX10" fmla="*/ 7846 w 854809"/>
                  <a:gd name="connsiteY10" fmla="*/ 702461 h 812068"/>
                  <a:gd name="connsiteX11" fmla="*/ 4997 w 854809"/>
                  <a:gd name="connsiteY11" fmla="*/ 708872 h 812068"/>
                  <a:gd name="connsiteX12" fmla="*/ 38477 w 854809"/>
                  <a:gd name="connsiteY12" fmla="*/ 747338 h 812068"/>
                  <a:gd name="connsiteX13" fmla="*/ 42038 w 854809"/>
                  <a:gd name="connsiteY13" fmla="*/ 759448 h 812068"/>
                  <a:gd name="connsiteX14" fmla="*/ 40614 w 854809"/>
                  <a:gd name="connsiteY14" fmla="*/ 772983 h 812068"/>
                  <a:gd name="connsiteX15" fmla="*/ 50587 w 854809"/>
                  <a:gd name="connsiteY15" fmla="*/ 796490 h 812068"/>
                  <a:gd name="connsiteX16" fmla="*/ 147465 w 854809"/>
                  <a:gd name="connsiteY16" fmla="*/ 807175 h 812068"/>
                  <a:gd name="connsiteX17" fmla="*/ 158862 w 854809"/>
                  <a:gd name="connsiteY17" fmla="*/ 804326 h 812068"/>
                  <a:gd name="connsiteX18" fmla="*/ 257165 w 854809"/>
                  <a:gd name="connsiteY18" fmla="*/ 756599 h 812068"/>
                  <a:gd name="connsiteX19" fmla="*/ 273549 w 854809"/>
                  <a:gd name="connsiteY19" fmla="*/ 735941 h 812068"/>
                  <a:gd name="connsiteX20" fmla="*/ 337660 w 854809"/>
                  <a:gd name="connsiteY20" fmla="*/ 651172 h 812068"/>
                  <a:gd name="connsiteX21" fmla="*/ 346920 w 854809"/>
                  <a:gd name="connsiteY21" fmla="*/ 622679 h 812068"/>
                  <a:gd name="connsiteX22" fmla="*/ 362592 w 854809"/>
                  <a:gd name="connsiteY22" fmla="*/ 622679 h 812068"/>
                  <a:gd name="connsiteX23" fmla="*/ 373990 w 854809"/>
                  <a:gd name="connsiteY23" fmla="*/ 652597 h 812068"/>
                  <a:gd name="connsiteX24" fmla="*/ 396784 w 854809"/>
                  <a:gd name="connsiteY24" fmla="*/ 674679 h 812068"/>
                  <a:gd name="connsiteX25" fmla="*/ 447361 w 854809"/>
                  <a:gd name="connsiteY25" fmla="*/ 725256 h 812068"/>
                  <a:gd name="connsiteX26" fmla="*/ 454484 w 854809"/>
                  <a:gd name="connsiteY26" fmla="*/ 729530 h 812068"/>
                  <a:gd name="connsiteX27" fmla="*/ 487251 w 854809"/>
                  <a:gd name="connsiteY27" fmla="*/ 767284 h 812068"/>
                  <a:gd name="connsiteX28" fmla="*/ 492950 w 854809"/>
                  <a:gd name="connsiteY28" fmla="*/ 770133 h 812068"/>
                  <a:gd name="connsiteX29" fmla="*/ 733009 w 854809"/>
                  <a:gd name="connsiteY29" fmla="*/ 769421 h 812068"/>
                  <a:gd name="connsiteX30" fmla="*/ 739420 w 854809"/>
                  <a:gd name="connsiteY30" fmla="*/ 766572 h 812068"/>
                  <a:gd name="connsiteX31" fmla="*/ 745831 w 854809"/>
                  <a:gd name="connsiteY31" fmla="*/ 760873 h 812068"/>
                  <a:gd name="connsiteX32" fmla="*/ 854107 w 854809"/>
                  <a:gd name="connsiteY32" fmla="*/ 701748 h 812068"/>
                  <a:gd name="connsiteX33" fmla="*/ 802818 w 854809"/>
                  <a:gd name="connsiteY33" fmla="*/ 672542 h 812068"/>
                  <a:gd name="connsiteX34" fmla="*/ 798545 w 854809"/>
                  <a:gd name="connsiteY34" fmla="*/ 671830 h 812068"/>
                  <a:gd name="connsiteX35" fmla="*/ 725174 w 854809"/>
                  <a:gd name="connsiteY35" fmla="*/ 660433 h 812068"/>
                  <a:gd name="connsiteX36" fmla="*/ 633994 w 854809"/>
                  <a:gd name="connsiteY36" fmla="*/ 641199 h 812068"/>
                  <a:gd name="connsiteX37" fmla="*/ 631144 w 854809"/>
                  <a:gd name="connsiteY37" fmla="*/ 640487 h 812068"/>
                  <a:gd name="connsiteX38" fmla="*/ 586267 w 854809"/>
                  <a:gd name="connsiteY38" fmla="*/ 632651 h 812068"/>
                  <a:gd name="connsiteX39" fmla="*/ 575582 w 854809"/>
                  <a:gd name="connsiteY39" fmla="*/ 627665 h 812068"/>
                  <a:gd name="connsiteX40" fmla="*/ 424566 w 854809"/>
                  <a:gd name="connsiteY40" fmla="*/ 496594 h 812068"/>
                  <a:gd name="connsiteX41" fmla="*/ 416017 w 854809"/>
                  <a:gd name="connsiteY41" fmla="*/ 480923 h 812068"/>
                  <a:gd name="connsiteX42" fmla="*/ 450922 w 854809"/>
                  <a:gd name="connsiteY42" fmla="*/ 453141 h 812068"/>
                  <a:gd name="connsiteX43" fmla="*/ 596952 w 854809"/>
                  <a:gd name="connsiteY43" fmla="*/ 414675 h 812068"/>
                  <a:gd name="connsiteX44" fmla="*/ 633994 w 854809"/>
                  <a:gd name="connsiteY44" fmla="*/ 391880 h 812068"/>
                  <a:gd name="connsiteX45" fmla="*/ 660350 w 854809"/>
                  <a:gd name="connsiteY45" fmla="*/ 333468 h 812068"/>
                  <a:gd name="connsiteX46" fmla="*/ 576294 w 854809"/>
                  <a:gd name="connsiteY46" fmla="*/ 298563 h 812068"/>
                  <a:gd name="connsiteX47" fmla="*/ 453059 w 854809"/>
                  <a:gd name="connsiteY47" fmla="*/ 332043 h 812068"/>
                  <a:gd name="connsiteX48" fmla="*/ 449497 w 854809"/>
                  <a:gd name="connsiteY48" fmla="*/ 328482 h 812068"/>
                  <a:gd name="connsiteX49" fmla="*/ 449497 w 854809"/>
                  <a:gd name="connsiteY49" fmla="*/ 281467 h 812068"/>
                  <a:gd name="connsiteX50" fmla="*/ 453059 w 854809"/>
                  <a:gd name="connsiteY50" fmla="*/ 269357 h 812068"/>
                  <a:gd name="connsiteX51" fmla="*/ 492238 w 854809"/>
                  <a:gd name="connsiteY51" fmla="*/ 166780 h 812068"/>
                  <a:gd name="connsiteX52" fmla="*/ 492238 w 854809"/>
                  <a:gd name="connsiteY52" fmla="*/ 159657 h 812068"/>
                  <a:gd name="connsiteX53" fmla="*/ 493663 w 854809"/>
                  <a:gd name="connsiteY53" fmla="*/ 119766 h 812068"/>
                  <a:gd name="connsiteX54" fmla="*/ 516458 w 854809"/>
                  <a:gd name="connsiteY54" fmla="*/ 62778 h 812068"/>
                  <a:gd name="connsiteX55" fmla="*/ 510759 w 854809"/>
                  <a:gd name="connsiteY55" fmla="*/ 53518 h 812068"/>
                  <a:gd name="connsiteX56" fmla="*/ 501498 w 854809"/>
                  <a:gd name="connsiteY56" fmla="*/ 44258 h 81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854809" h="812068">
                    <a:moveTo>
                      <a:pt x="501498" y="44258"/>
                    </a:moveTo>
                    <a:cubicBezTo>
                      <a:pt x="496512" y="19326"/>
                      <a:pt x="477991" y="-33388"/>
                      <a:pt x="421716" y="46395"/>
                    </a:cubicBezTo>
                    <a:cubicBezTo>
                      <a:pt x="417442" y="52093"/>
                      <a:pt x="414593" y="58504"/>
                      <a:pt x="411744" y="65628"/>
                    </a:cubicBezTo>
                    <a:cubicBezTo>
                      <a:pt x="398921" y="100533"/>
                      <a:pt x="359743" y="220206"/>
                      <a:pt x="358318" y="348427"/>
                    </a:cubicBezTo>
                    <a:cubicBezTo>
                      <a:pt x="358318" y="355551"/>
                      <a:pt x="354756" y="362674"/>
                      <a:pt x="348345" y="366948"/>
                    </a:cubicBezTo>
                    <a:cubicBezTo>
                      <a:pt x="329112" y="380483"/>
                      <a:pt x="279248" y="408976"/>
                      <a:pt x="173109" y="436758"/>
                    </a:cubicBezTo>
                    <a:cubicBezTo>
                      <a:pt x="169548" y="437470"/>
                      <a:pt x="166698" y="440319"/>
                      <a:pt x="165986" y="444593"/>
                    </a:cubicBezTo>
                    <a:cubicBezTo>
                      <a:pt x="163849" y="460265"/>
                      <a:pt x="170972" y="499444"/>
                      <a:pt x="301331" y="494457"/>
                    </a:cubicBezTo>
                    <a:cubicBezTo>
                      <a:pt x="302755" y="494457"/>
                      <a:pt x="304180" y="495882"/>
                      <a:pt x="303468" y="497307"/>
                    </a:cubicBezTo>
                    <a:cubicBezTo>
                      <a:pt x="296344" y="518677"/>
                      <a:pt x="249330" y="656871"/>
                      <a:pt x="177383" y="681803"/>
                    </a:cubicBezTo>
                    <a:cubicBezTo>
                      <a:pt x="113272" y="703886"/>
                      <a:pt x="34203" y="703173"/>
                      <a:pt x="7846" y="702461"/>
                    </a:cubicBezTo>
                    <a:cubicBezTo>
                      <a:pt x="4284" y="702461"/>
                      <a:pt x="2860" y="706023"/>
                      <a:pt x="4997" y="708872"/>
                    </a:cubicBezTo>
                    <a:lnTo>
                      <a:pt x="38477" y="747338"/>
                    </a:lnTo>
                    <a:cubicBezTo>
                      <a:pt x="41326" y="750900"/>
                      <a:pt x="42751" y="755174"/>
                      <a:pt x="42038" y="759448"/>
                    </a:cubicBezTo>
                    <a:lnTo>
                      <a:pt x="40614" y="772983"/>
                    </a:lnTo>
                    <a:cubicBezTo>
                      <a:pt x="39901" y="782243"/>
                      <a:pt x="43463" y="790791"/>
                      <a:pt x="50587" y="796490"/>
                    </a:cubicBezTo>
                    <a:cubicBezTo>
                      <a:pt x="66970" y="808600"/>
                      <a:pt x="99738" y="824271"/>
                      <a:pt x="147465" y="807175"/>
                    </a:cubicBezTo>
                    <a:cubicBezTo>
                      <a:pt x="151026" y="805750"/>
                      <a:pt x="155301" y="805038"/>
                      <a:pt x="158862" y="804326"/>
                    </a:cubicBezTo>
                    <a:cubicBezTo>
                      <a:pt x="178096" y="802901"/>
                      <a:pt x="241494" y="795065"/>
                      <a:pt x="257165" y="756599"/>
                    </a:cubicBezTo>
                    <a:cubicBezTo>
                      <a:pt x="260727" y="748051"/>
                      <a:pt x="265714" y="740927"/>
                      <a:pt x="273549" y="735941"/>
                    </a:cubicBezTo>
                    <a:cubicBezTo>
                      <a:pt x="294919" y="721694"/>
                      <a:pt x="335523" y="690351"/>
                      <a:pt x="337660" y="651172"/>
                    </a:cubicBezTo>
                    <a:cubicBezTo>
                      <a:pt x="337660" y="651172"/>
                      <a:pt x="341222" y="627665"/>
                      <a:pt x="346920" y="622679"/>
                    </a:cubicBezTo>
                    <a:cubicBezTo>
                      <a:pt x="346920" y="622679"/>
                      <a:pt x="359030" y="614130"/>
                      <a:pt x="362592" y="622679"/>
                    </a:cubicBezTo>
                    <a:cubicBezTo>
                      <a:pt x="366154" y="631227"/>
                      <a:pt x="372565" y="650460"/>
                      <a:pt x="373990" y="652597"/>
                    </a:cubicBezTo>
                    <a:cubicBezTo>
                      <a:pt x="376126" y="656159"/>
                      <a:pt x="391798" y="665419"/>
                      <a:pt x="396784" y="674679"/>
                    </a:cubicBezTo>
                    <a:cubicBezTo>
                      <a:pt x="401771" y="683940"/>
                      <a:pt x="402483" y="708872"/>
                      <a:pt x="447361" y="725256"/>
                    </a:cubicBezTo>
                    <a:cubicBezTo>
                      <a:pt x="450210" y="725968"/>
                      <a:pt x="452347" y="727393"/>
                      <a:pt x="454484" y="729530"/>
                    </a:cubicBezTo>
                    <a:cubicBezTo>
                      <a:pt x="461607" y="736653"/>
                      <a:pt x="480128" y="754462"/>
                      <a:pt x="487251" y="767284"/>
                    </a:cubicBezTo>
                    <a:cubicBezTo>
                      <a:pt x="488676" y="769421"/>
                      <a:pt x="490813" y="770133"/>
                      <a:pt x="492950" y="770133"/>
                    </a:cubicBezTo>
                    <a:lnTo>
                      <a:pt x="733009" y="769421"/>
                    </a:lnTo>
                    <a:cubicBezTo>
                      <a:pt x="735859" y="769421"/>
                      <a:pt x="737996" y="767996"/>
                      <a:pt x="739420" y="766572"/>
                    </a:cubicBezTo>
                    <a:cubicBezTo>
                      <a:pt x="741557" y="764435"/>
                      <a:pt x="744407" y="761585"/>
                      <a:pt x="745831" y="760873"/>
                    </a:cubicBezTo>
                    <a:cubicBezTo>
                      <a:pt x="749393" y="760160"/>
                      <a:pt x="846272" y="717420"/>
                      <a:pt x="854107" y="701748"/>
                    </a:cubicBezTo>
                    <a:cubicBezTo>
                      <a:pt x="860518" y="687502"/>
                      <a:pt x="814216" y="675392"/>
                      <a:pt x="802818" y="672542"/>
                    </a:cubicBezTo>
                    <a:cubicBezTo>
                      <a:pt x="801394" y="671830"/>
                      <a:pt x="799969" y="671830"/>
                      <a:pt x="798545" y="671830"/>
                    </a:cubicBezTo>
                    <a:cubicBezTo>
                      <a:pt x="789996" y="672542"/>
                      <a:pt x="755804" y="673255"/>
                      <a:pt x="725174" y="660433"/>
                    </a:cubicBezTo>
                    <a:cubicBezTo>
                      <a:pt x="693118" y="646186"/>
                      <a:pt x="643254" y="641912"/>
                      <a:pt x="633994" y="641199"/>
                    </a:cubicBezTo>
                    <a:cubicBezTo>
                      <a:pt x="633281" y="641199"/>
                      <a:pt x="631857" y="641199"/>
                      <a:pt x="631144" y="640487"/>
                    </a:cubicBezTo>
                    <a:lnTo>
                      <a:pt x="586267" y="632651"/>
                    </a:lnTo>
                    <a:cubicBezTo>
                      <a:pt x="581993" y="631939"/>
                      <a:pt x="578431" y="630514"/>
                      <a:pt x="575582" y="627665"/>
                    </a:cubicBezTo>
                    <a:lnTo>
                      <a:pt x="424566" y="496594"/>
                    </a:lnTo>
                    <a:cubicBezTo>
                      <a:pt x="420292" y="492320"/>
                      <a:pt x="416730" y="487334"/>
                      <a:pt x="416017" y="480923"/>
                    </a:cubicBezTo>
                    <a:cubicBezTo>
                      <a:pt x="414593" y="470950"/>
                      <a:pt x="419579" y="457415"/>
                      <a:pt x="450922" y="453141"/>
                    </a:cubicBezTo>
                    <a:cubicBezTo>
                      <a:pt x="490101" y="447443"/>
                      <a:pt x="563472" y="425360"/>
                      <a:pt x="596952" y="414675"/>
                    </a:cubicBezTo>
                    <a:cubicBezTo>
                      <a:pt x="611199" y="410401"/>
                      <a:pt x="623309" y="402565"/>
                      <a:pt x="633994" y="391880"/>
                    </a:cubicBezTo>
                    <a:cubicBezTo>
                      <a:pt x="648953" y="376209"/>
                      <a:pt x="666761" y="352701"/>
                      <a:pt x="660350" y="333468"/>
                    </a:cubicBezTo>
                    <a:cubicBezTo>
                      <a:pt x="648953" y="302125"/>
                      <a:pt x="624733" y="275056"/>
                      <a:pt x="576294" y="298563"/>
                    </a:cubicBezTo>
                    <a:cubicBezTo>
                      <a:pt x="534266" y="318509"/>
                      <a:pt x="469443" y="329194"/>
                      <a:pt x="453059" y="332043"/>
                    </a:cubicBezTo>
                    <a:cubicBezTo>
                      <a:pt x="450922" y="332043"/>
                      <a:pt x="449497" y="330619"/>
                      <a:pt x="449497" y="328482"/>
                    </a:cubicBezTo>
                    <a:lnTo>
                      <a:pt x="449497" y="281467"/>
                    </a:lnTo>
                    <a:cubicBezTo>
                      <a:pt x="449497" y="277193"/>
                      <a:pt x="450922" y="272919"/>
                      <a:pt x="453059" y="269357"/>
                    </a:cubicBezTo>
                    <a:cubicBezTo>
                      <a:pt x="462320" y="254398"/>
                      <a:pt x="486539" y="212370"/>
                      <a:pt x="492238" y="166780"/>
                    </a:cubicBezTo>
                    <a:cubicBezTo>
                      <a:pt x="492238" y="164643"/>
                      <a:pt x="492238" y="161794"/>
                      <a:pt x="492238" y="159657"/>
                    </a:cubicBezTo>
                    <a:cubicBezTo>
                      <a:pt x="490813" y="152533"/>
                      <a:pt x="488676" y="134725"/>
                      <a:pt x="493663" y="119766"/>
                    </a:cubicBezTo>
                    <a:cubicBezTo>
                      <a:pt x="500074" y="99820"/>
                      <a:pt x="519307" y="79162"/>
                      <a:pt x="516458" y="62778"/>
                    </a:cubicBezTo>
                    <a:cubicBezTo>
                      <a:pt x="515033" y="56367"/>
                      <a:pt x="512896" y="54230"/>
                      <a:pt x="510759" y="53518"/>
                    </a:cubicBezTo>
                    <a:cubicBezTo>
                      <a:pt x="505773" y="51381"/>
                      <a:pt x="502211" y="48532"/>
                      <a:pt x="501498" y="44258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75D774F6-C18E-4E11-B14F-C58FC6C5220A}"/>
                  </a:ext>
                </a:extLst>
              </p:cNvPr>
              <p:cNvSpPr/>
              <p:nvPr/>
            </p:nvSpPr>
            <p:spPr>
              <a:xfrm>
                <a:off x="9281721" y="1484226"/>
                <a:ext cx="790698" cy="933167"/>
              </a:xfrm>
              <a:custGeom>
                <a:avLst/>
                <a:gdLst>
                  <a:gd name="connsiteX0" fmla="*/ 222063 w 790698"/>
                  <a:gd name="connsiteY0" fmla="*/ 269122 h 933166"/>
                  <a:gd name="connsiteX1" fmla="*/ 253406 w 790698"/>
                  <a:gd name="connsiteY1" fmla="*/ 318985 h 933166"/>
                  <a:gd name="connsiteX2" fmla="*/ 254118 w 790698"/>
                  <a:gd name="connsiteY2" fmla="*/ 325396 h 933166"/>
                  <a:gd name="connsiteX3" fmla="*/ 254118 w 790698"/>
                  <a:gd name="connsiteY3" fmla="*/ 350328 h 933166"/>
                  <a:gd name="connsiteX4" fmla="*/ 251269 w 790698"/>
                  <a:gd name="connsiteY4" fmla="*/ 359589 h 933166"/>
                  <a:gd name="connsiteX5" fmla="*/ 250557 w 790698"/>
                  <a:gd name="connsiteY5" fmla="*/ 373836 h 933166"/>
                  <a:gd name="connsiteX6" fmla="*/ 264091 w 790698"/>
                  <a:gd name="connsiteY6" fmla="*/ 386658 h 933166"/>
                  <a:gd name="connsiteX7" fmla="*/ 277625 w 790698"/>
                  <a:gd name="connsiteY7" fmla="*/ 370274 h 933166"/>
                  <a:gd name="connsiteX8" fmla="*/ 281187 w 790698"/>
                  <a:gd name="connsiteY8" fmla="*/ 244902 h 933166"/>
                  <a:gd name="connsiteX9" fmla="*/ 278338 w 790698"/>
                  <a:gd name="connsiteY9" fmla="*/ 227093 h 933166"/>
                  <a:gd name="connsiteX10" fmla="*/ 266228 w 790698"/>
                  <a:gd name="connsiteY10" fmla="*/ 195038 h 933166"/>
                  <a:gd name="connsiteX11" fmla="*/ 270502 w 790698"/>
                  <a:gd name="connsiteY11" fmla="*/ 179367 h 933166"/>
                  <a:gd name="connsiteX12" fmla="*/ 294009 w 790698"/>
                  <a:gd name="connsiteY12" fmla="*/ 160846 h 933166"/>
                  <a:gd name="connsiteX13" fmla="*/ 309680 w 790698"/>
                  <a:gd name="connsiteY13" fmla="*/ 156572 h 933166"/>
                  <a:gd name="connsiteX14" fmla="*/ 402285 w 790698"/>
                  <a:gd name="connsiteY14" fmla="*/ 69666 h 933166"/>
                  <a:gd name="connsiteX15" fmla="*/ 410833 w 790698"/>
                  <a:gd name="connsiteY15" fmla="*/ 40460 h 933166"/>
                  <a:gd name="connsiteX16" fmla="*/ 432204 w 790698"/>
                  <a:gd name="connsiteY16" fmla="*/ 8405 h 933166"/>
                  <a:gd name="connsiteX17" fmla="*/ 441463 w 790698"/>
                  <a:gd name="connsiteY17" fmla="*/ 4131 h 933166"/>
                  <a:gd name="connsiteX18" fmla="*/ 477794 w 790698"/>
                  <a:gd name="connsiteY18" fmla="*/ 26213 h 933166"/>
                  <a:gd name="connsiteX19" fmla="*/ 483492 w 790698"/>
                  <a:gd name="connsiteY19" fmla="*/ 41172 h 933166"/>
                  <a:gd name="connsiteX20" fmla="*/ 500588 w 790698"/>
                  <a:gd name="connsiteY20" fmla="*/ 44022 h 933166"/>
                  <a:gd name="connsiteX21" fmla="*/ 528370 w 790698"/>
                  <a:gd name="connsiteY21" fmla="*/ 57556 h 933166"/>
                  <a:gd name="connsiteX22" fmla="*/ 529794 w 790698"/>
                  <a:gd name="connsiteY22" fmla="*/ 73940 h 933166"/>
                  <a:gd name="connsiteX23" fmla="*/ 471382 w 790698"/>
                  <a:gd name="connsiteY23" fmla="*/ 134489 h 933166"/>
                  <a:gd name="connsiteX24" fmla="*/ 462834 w 790698"/>
                  <a:gd name="connsiteY24" fmla="*/ 154435 h 933166"/>
                  <a:gd name="connsiteX25" fmla="*/ 489903 w 790698"/>
                  <a:gd name="connsiteY25" fmla="*/ 165832 h 933166"/>
                  <a:gd name="connsiteX26" fmla="*/ 500588 w 790698"/>
                  <a:gd name="connsiteY26" fmla="*/ 158709 h 933166"/>
                  <a:gd name="connsiteX27" fmla="*/ 555438 w 790698"/>
                  <a:gd name="connsiteY27" fmla="*/ 101009 h 933166"/>
                  <a:gd name="connsiteX28" fmla="*/ 587493 w 790698"/>
                  <a:gd name="connsiteY28" fmla="*/ 88899 h 933166"/>
                  <a:gd name="connsiteX29" fmla="*/ 635933 w 790698"/>
                  <a:gd name="connsiteY29" fmla="*/ 101721 h 933166"/>
                  <a:gd name="connsiteX30" fmla="*/ 622398 w 790698"/>
                  <a:gd name="connsiteY30" fmla="*/ 227093 h 933166"/>
                  <a:gd name="connsiteX31" fmla="*/ 615987 w 790698"/>
                  <a:gd name="connsiteY31" fmla="*/ 257724 h 933166"/>
                  <a:gd name="connsiteX32" fmla="*/ 615275 w 790698"/>
                  <a:gd name="connsiteY32" fmla="*/ 278382 h 933166"/>
                  <a:gd name="connsiteX33" fmla="*/ 626672 w 790698"/>
                  <a:gd name="connsiteY33" fmla="*/ 292629 h 933166"/>
                  <a:gd name="connsiteX34" fmla="*/ 644481 w 790698"/>
                  <a:gd name="connsiteY34" fmla="*/ 296903 h 933166"/>
                  <a:gd name="connsiteX35" fmla="*/ 678673 w 790698"/>
                  <a:gd name="connsiteY35" fmla="*/ 303314 h 933166"/>
                  <a:gd name="connsiteX36" fmla="*/ 717140 w 790698"/>
                  <a:gd name="connsiteY36" fmla="*/ 307588 h 933166"/>
                  <a:gd name="connsiteX37" fmla="*/ 761305 w 790698"/>
                  <a:gd name="connsiteY37" fmla="*/ 331095 h 933166"/>
                  <a:gd name="connsiteX38" fmla="*/ 788374 w 790698"/>
                  <a:gd name="connsiteY38" fmla="*/ 370986 h 933166"/>
                  <a:gd name="connsiteX39" fmla="*/ 784100 w 790698"/>
                  <a:gd name="connsiteY39" fmla="*/ 449344 h 933166"/>
                  <a:gd name="connsiteX40" fmla="*/ 566123 w 790698"/>
                  <a:gd name="connsiteY40" fmla="*/ 563318 h 933166"/>
                  <a:gd name="connsiteX41" fmla="*/ 594617 w 790698"/>
                  <a:gd name="connsiteY41" fmla="*/ 589675 h 933166"/>
                  <a:gd name="connsiteX42" fmla="*/ 610289 w 790698"/>
                  <a:gd name="connsiteY42" fmla="*/ 588963 h 933166"/>
                  <a:gd name="connsiteX43" fmla="*/ 638782 w 790698"/>
                  <a:gd name="connsiteY43" fmla="*/ 601785 h 933166"/>
                  <a:gd name="connsiteX44" fmla="*/ 652317 w 790698"/>
                  <a:gd name="connsiteY44" fmla="*/ 623867 h 933166"/>
                  <a:gd name="connsiteX45" fmla="*/ 663002 w 790698"/>
                  <a:gd name="connsiteY45" fmla="*/ 667320 h 933166"/>
                  <a:gd name="connsiteX46" fmla="*/ 591055 w 790698"/>
                  <a:gd name="connsiteY46" fmla="*/ 706499 h 933166"/>
                  <a:gd name="connsiteX47" fmla="*/ 559713 w 790698"/>
                  <a:gd name="connsiteY47" fmla="*/ 759212 h 933166"/>
                  <a:gd name="connsiteX48" fmla="*/ 566123 w 790698"/>
                  <a:gd name="connsiteY48" fmla="*/ 779158 h 933166"/>
                  <a:gd name="connsiteX49" fmla="*/ 533356 w 790698"/>
                  <a:gd name="connsiteY49" fmla="*/ 860365 h 933166"/>
                  <a:gd name="connsiteX50" fmla="*/ 474232 w 790698"/>
                  <a:gd name="connsiteY50" fmla="*/ 905242 h 933166"/>
                  <a:gd name="connsiteX51" fmla="*/ 409408 w 790698"/>
                  <a:gd name="connsiteY51" fmla="*/ 929462 h 933166"/>
                  <a:gd name="connsiteX52" fmla="*/ 347435 w 790698"/>
                  <a:gd name="connsiteY52" fmla="*/ 920914 h 933166"/>
                  <a:gd name="connsiteX53" fmla="*/ 309680 w 790698"/>
                  <a:gd name="connsiteY53" fmla="*/ 905242 h 933166"/>
                  <a:gd name="connsiteX54" fmla="*/ 274063 w 790698"/>
                  <a:gd name="connsiteY54" fmla="*/ 890283 h 933166"/>
                  <a:gd name="connsiteX55" fmla="*/ 212802 w 790698"/>
                  <a:gd name="connsiteY55" fmla="*/ 832583 h 933166"/>
                  <a:gd name="connsiteX56" fmla="*/ 216364 w 790698"/>
                  <a:gd name="connsiteY56" fmla="*/ 727157 h 933166"/>
                  <a:gd name="connsiteX57" fmla="*/ 223487 w 790698"/>
                  <a:gd name="connsiteY57" fmla="*/ 714335 h 933166"/>
                  <a:gd name="connsiteX58" fmla="*/ 256255 w 790698"/>
                  <a:gd name="connsiteY58" fmla="*/ 695814 h 933166"/>
                  <a:gd name="connsiteX59" fmla="*/ 279050 w 790698"/>
                  <a:gd name="connsiteY59" fmla="*/ 688690 h 933166"/>
                  <a:gd name="connsiteX60" fmla="*/ 289023 w 790698"/>
                  <a:gd name="connsiteY60" fmla="*/ 683704 h 933166"/>
                  <a:gd name="connsiteX61" fmla="*/ 318229 w 790698"/>
                  <a:gd name="connsiteY61" fmla="*/ 663046 h 933166"/>
                  <a:gd name="connsiteX62" fmla="*/ 342449 w 790698"/>
                  <a:gd name="connsiteY62" fmla="*/ 584689 h 933166"/>
                  <a:gd name="connsiteX63" fmla="*/ 305407 w 790698"/>
                  <a:gd name="connsiteY63" fmla="*/ 541236 h 933166"/>
                  <a:gd name="connsiteX64" fmla="*/ 301133 w 790698"/>
                  <a:gd name="connsiteY64" fmla="*/ 531975 h 933166"/>
                  <a:gd name="connsiteX65" fmla="*/ 276913 w 790698"/>
                  <a:gd name="connsiteY65" fmla="*/ 516304 h 933166"/>
                  <a:gd name="connsiteX66" fmla="*/ 228474 w 790698"/>
                  <a:gd name="connsiteY66" fmla="*/ 515592 h 933166"/>
                  <a:gd name="connsiteX67" fmla="*/ 200693 w 790698"/>
                  <a:gd name="connsiteY67" fmla="*/ 529838 h 933166"/>
                  <a:gd name="connsiteX68" fmla="*/ 176473 w 790698"/>
                  <a:gd name="connsiteY68" fmla="*/ 541948 h 933166"/>
                  <a:gd name="connsiteX69" fmla="*/ 116636 w 790698"/>
                  <a:gd name="connsiteY69" fmla="*/ 615319 h 933166"/>
                  <a:gd name="connsiteX70" fmla="*/ 105951 w 790698"/>
                  <a:gd name="connsiteY70" fmla="*/ 678005 h 933166"/>
                  <a:gd name="connsiteX71" fmla="*/ 108088 w 790698"/>
                  <a:gd name="connsiteY71" fmla="*/ 713622 h 933166"/>
                  <a:gd name="connsiteX72" fmla="*/ 106664 w 790698"/>
                  <a:gd name="connsiteY72" fmla="*/ 756363 h 933166"/>
                  <a:gd name="connsiteX73" fmla="*/ 109513 w 790698"/>
                  <a:gd name="connsiteY73" fmla="*/ 771322 h 933166"/>
                  <a:gd name="connsiteX74" fmla="*/ 100252 w 790698"/>
                  <a:gd name="connsiteY74" fmla="*/ 814775 h 933166"/>
                  <a:gd name="connsiteX75" fmla="*/ 61074 w 790698"/>
                  <a:gd name="connsiteY75" fmla="*/ 802665 h 933166"/>
                  <a:gd name="connsiteX76" fmla="*/ 51813 w 790698"/>
                  <a:gd name="connsiteY76" fmla="*/ 795542 h 933166"/>
                  <a:gd name="connsiteX77" fmla="*/ 16196 w 790698"/>
                  <a:gd name="connsiteY77" fmla="*/ 713622 h 933166"/>
                  <a:gd name="connsiteX78" fmla="*/ 13347 w 790698"/>
                  <a:gd name="connsiteY78" fmla="*/ 709348 h 933166"/>
                  <a:gd name="connsiteX79" fmla="*/ 10498 w 790698"/>
                  <a:gd name="connsiteY79" fmla="*/ 680142 h 933166"/>
                  <a:gd name="connsiteX80" fmla="*/ 28306 w 790698"/>
                  <a:gd name="connsiteY80" fmla="*/ 569017 h 933166"/>
                  <a:gd name="connsiteX81" fmla="*/ 24744 w 790698"/>
                  <a:gd name="connsiteY81" fmla="*/ 536962 h 933166"/>
                  <a:gd name="connsiteX82" fmla="*/ 31155 w 790698"/>
                  <a:gd name="connsiteY82" fmla="*/ 534825 h 933166"/>
                  <a:gd name="connsiteX83" fmla="*/ 71047 w 790698"/>
                  <a:gd name="connsiteY83" fmla="*/ 546222 h 933166"/>
                  <a:gd name="connsiteX84" fmla="*/ 76745 w 790698"/>
                  <a:gd name="connsiteY84" fmla="*/ 546935 h 933166"/>
                  <a:gd name="connsiteX85" fmla="*/ 100965 w 790698"/>
                  <a:gd name="connsiteY85" fmla="*/ 535537 h 933166"/>
                  <a:gd name="connsiteX86" fmla="*/ 189295 w 790698"/>
                  <a:gd name="connsiteY86" fmla="*/ 444357 h 933166"/>
                  <a:gd name="connsiteX87" fmla="*/ 192857 w 790698"/>
                  <a:gd name="connsiteY87" fmla="*/ 434385 h 933166"/>
                  <a:gd name="connsiteX88" fmla="*/ 193569 w 790698"/>
                  <a:gd name="connsiteY88" fmla="*/ 425124 h 933166"/>
                  <a:gd name="connsiteX89" fmla="*/ 193569 w 790698"/>
                  <a:gd name="connsiteY89" fmla="*/ 371699 h 933166"/>
                  <a:gd name="connsiteX90" fmla="*/ 192857 w 790698"/>
                  <a:gd name="connsiteY90" fmla="*/ 356027 h 933166"/>
                  <a:gd name="connsiteX91" fmla="*/ 222063 w 790698"/>
                  <a:gd name="connsiteY91" fmla="*/ 269122 h 933166"/>
                  <a:gd name="connsiteX92" fmla="*/ 316804 w 790698"/>
                  <a:gd name="connsiteY92" fmla="*/ 766336 h 933166"/>
                  <a:gd name="connsiteX93" fmla="*/ 311106 w 790698"/>
                  <a:gd name="connsiteY93" fmla="*/ 770610 h 933166"/>
                  <a:gd name="connsiteX94" fmla="*/ 298283 w 790698"/>
                  <a:gd name="connsiteY94" fmla="*/ 786281 h 933166"/>
                  <a:gd name="connsiteX95" fmla="*/ 287598 w 790698"/>
                  <a:gd name="connsiteY95" fmla="*/ 801240 h 933166"/>
                  <a:gd name="connsiteX96" fmla="*/ 309680 w 790698"/>
                  <a:gd name="connsiteY96" fmla="*/ 809788 h 933166"/>
                  <a:gd name="connsiteX97" fmla="*/ 350997 w 790698"/>
                  <a:gd name="connsiteY97" fmla="*/ 831871 h 933166"/>
                  <a:gd name="connsiteX98" fmla="*/ 435765 w 790698"/>
                  <a:gd name="connsiteY98" fmla="*/ 823323 h 933166"/>
                  <a:gd name="connsiteX99" fmla="*/ 464259 w 790698"/>
                  <a:gd name="connsiteY99" fmla="*/ 795542 h 933166"/>
                  <a:gd name="connsiteX100" fmla="*/ 473519 w 790698"/>
                  <a:gd name="connsiteY100" fmla="*/ 786281 h 933166"/>
                  <a:gd name="connsiteX101" fmla="*/ 469245 w 790698"/>
                  <a:gd name="connsiteY101" fmla="*/ 749239 h 933166"/>
                  <a:gd name="connsiteX102" fmla="*/ 447163 w 790698"/>
                  <a:gd name="connsiteY102" fmla="*/ 717184 h 933166"/>
                  <a:gd name="connsiteX103" fmla="*/ 440751 w 790698"/>
                  <a:gd name="connsiteY103" fmla="*/ 713622 h 933166"/>
                  <a:gd name="connsiteX104" fmla="*/ 410833 w 790698"/>
                  <a:gd name="connsiteY104" fmla="*/ 727869 h 933166"/>
                  <a:gd name="connsiteX105" fmla="*/ 328202 w 790698"/>
                  <a:gd name="connsiteY105" fmla="*/ 760637 h 933166"/>
                  <a:gd name="connsiteX106" fmla="*/ 316804 w 790698"/>
                  <a:gd name="connsiteY106" fmla="*/ 766336 h 933166"/>
                  <a:gd name="connsiteX107" fmla="*/ 495602 w 790698"/>
                  <a:gd name="connsiteY107" fmla="*/ 417288 h 933166"/>
                  <a:gd name="connsiteX108" fmla="*/ 488479 w 790698"/>
                  <a:gd name="connsiteY108" fmla="*/ 403754 h 933166"/>
                  <a:gd name="connsiteX109" fmla="*/ 456423 w 790698"/>
                  <a:gd name="connsiteY109" fmla="*/ 398768 h 933166"/>
                  <a:gd name="connsiteX110" fmla="*/ 430778 w 790698"/>
                  <a:gd name="connsiteY110" fmla="*/ 447919 h 933166"/>
                  <a:gd name="connsiteX111" fmla="*/ 444313 w 790698"/>
                  <a:gd name="connsiteY111" fmla="*/ 460741 h 933166"/>
                  <a:gd name="connsiteX112" fmla="*/ 480642 w 790698"/>
                  <a:gd name="connsiteY112" fmla="*/ 458604 h 933166"/>
                  <a:gd name="connsiteX113" fmla="*/ 551876 w 790698"/>
                  <a:gd name="connsiteY113" fmla="*/ 473563 h 933166"/>
                  <a:gd name="connsiteX114" fmla="*/ 668700 w 790698"/>
                  <a:gd name="connsiteY114" fmla="*/ 433672 h 933166"/>
                  <a:gd name="connsiteX115" fmla="*/ 596042 w 790698"/>
                  <a:gd name="connsiteY115" fmla="*/ 386658 h 933166"/>
                  <a:gd name="connsiteX116" fmla="*/ 495602 w 790698"/>
                  <a:gd name="connsiteY116" fmla="*/ 417288 h 933166"/>
                  <a:gd name="connsiteX117" fmla="*/ 331764 w 790698"/>
                  <a:gd name="connsiteY117" fmla="*/ 413727 h 933166"/>
                  <a:gd name="connsiteX118" fmla="*/ 326777 w 790698"/>
                  <a:gd name="connsiteY118" fmla="*/ 449344 h 933166"/>
                  <a:gd name="connsiteX119" fmla="*/ 364531 w 790698"/>
                  <a:gd name="connsiteY119" fmla="*/ 446494 h 933166"/>
                  <a:gd name="connsiteX120" fmla="*/ 370942 w 790698"/>
                  <a:gd name="connsiteY120" fmla="*/ 418001 h 933166"/>
                  <a:gd name="connsiteX121" fmla="*/ 331764 w 790698"/>
                  <a:gd name="connsiteY121" fmla="*/ 413727 h 933166"/>
                  <a:gd name="connsiteX122" fmla="*/ 405846 w 790698"/>
                  <a:gd name="connsiteY122" fmla="*/ 336794 h 933166"/>
                  <a:gd name="connsiteX123" fmla="*/ 388751 w 790698"/>
                  <a:gd name="connsiteY123" fmla="*/ 348904 h 933166"/>
                  <a:gd name="connsiteX124" fmla="*/ 387326 w 790698"/>
                  <a:gd name="connsiteY124" fmla="*/ 358876 h 933166"/>
                  <a:gd name="connsiteX125" fmla="*/ 394449 w 790698"/>
                  <a:gd name="connsiteY125" fmla="*/ 366712 h 933166"/>
                  <a:gd name="connsiteX126" fmla="*/ 407272 w 790698"/>
                  <a:gd name="connsiteY126" fmla="*/ 368849 h 933166"/>
                  <a:gd name="connsiteX127" fmla="*/ 435053 w 790698"/>
                  <a:gd name="connsiteY127" fmla="*/ 352465 h 933166"/>
                  <a:gd name="connsiteX128" fmla="*/ 435053 w 790698"/>
                  <a:gd name="connsiteY128" fmla="*/ 339643 h 933166"/>
                  <a:gd name="connsiteX129" fmla="*/ 422943 w 790698"/>
                  <a:gd name="connsiteY129" fmla="*/ 332520 h 933166"/>
                  <a:gd name="connsiteX130" fmla="*/ 410833 w 790698"/>
                  <a:gd name="connsiteY130" fmla="*/ 333232 h 933166"/>
                  <a:gd name="connsiteX131" fmla="*/ 405846 w 790698"/>
                  <a:gd name="connsiteY131" fmla="*/ 336794 h 933166"/>
                  <a:gd name="connsiteX132" fmla="*/ 328202 w 790698"/>
                  <a:gd name="connsiteY132" fmla="*/ 303314 h 933166"/>
                  <a:gd name="connsiteX133" fmla="*/ 337462 w 790698"/>
                  <a:gd name="connsiteY133" fmla="*/ 351041 h 933166"/>
                  <a:gd name="connsiteX134" fmla="*/ 355270 w 790698"/>
                  <a:gd name="connsiteY134" fmla="*/ 321835 h 933166"/>
                  <a:gd name="connsiteX135" fmla="*/ 380202 w 790698"/>
                  <a:gd name="connsiteY135" fmla="*/ 249888 h 933166"/>
                  <a:gd name="connsiteX136" fmla="*/ 345297 w 790698"/>
                  <a:gd name="connsiteY136" fmla="*/ 228518 h 933166"/>
                  <a:gd name="connsiteX137" fmla="*/ 328202 w 790698"/>
                  <a:gd name="connsiteY137" fmla="*/ 303314 h 933166"/>
                  <a:gd name="connsiteX138" fmla="*/ 535493 w 790698"/>
                  <a:gd name="connsiteY138" fmla="*/ 188627 h 933166"/>
                  <a:gd name="connsiteX139" fmla="*/ 484917 w 790698"/>
                  <a:gd name="connsiteY139" fmla="*/ 227806 h 933166"/>
                  <a:gd name="connsiteX140" fmla="*/ 478506 w 790698"/>
                  <a:gd name="connsiteY140" fmla="*/ 234929 h 933166"/>
                  <a:gd name="connsiteX141" fmla="*/ 469245 w 790698"/>
                  <a:gd name="connsiteY141" fmla="*/ 276957 h 933166"/>
                  <a:gd name="connsiteX142" fmla="*/ 488479 w 790698"/>
                  <a:gd name="connsiteY142" fmla="*/ 296190 h 933166"/>
                  <a:gd name="connsiteX143" fmla="*/ 500588 w 790698"/>
                  <a:gd name="connsiteY143" fmla="*/ 286930 h 933166"/>
                  <a:gd name="connsiteX144" fmla="*/ 525520 w 790698"/>
                  <a:gd name="connsiteY144" fmla="*/ 252738 h 933166"/>
                  <a:gd name="connsiteX145" fmla="*/ 560425 w 790698"/>
                  <a:gd name="connsiteY145" fmla="*/ 174380 h 933166"/>
                  <a:gd name="connsiteX146" fmla="*/ 540479 w 790698"/>
                  <a:gd name="connsiteY146" fmla="*/ 183641 h 933166"/>
                  <a:gd name="connsiteX147" fmla="*/ 535493 w 790698"/>
                  <a:gd name="connsiteY147" fmla="*/ 188627 h 933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790698" h="933166">
                    <a:moveTo>
                      <a:pt x="222063" y="269122"/>
                    </a:moveTo>
                    <a:cubicBezTo>
                      <a:pt x="255543" y="253450"/>
                      <a:pt x="254118" y="305451"/>
                      <a:pt x="253406" y="318985"/>
                    </a:cubicBezTo>
                    <a:cubicBezTo>
                      <a:pt x="253406" y="321122"/>
                      <a:pt x="253406" y="323259"/>
                      <a:pt x="254118" y="325396"/>
                    </a:cubicBezTo>
                    <a:cubicBezTo>
                      <a:pt x="259104" y="338219"/>
                      <a:pt x="256255" y="346054"/>
                      <a:pt x="254118" y="350328"/>
                    </a:cubicBezTo>
                    <a:cubicBezTo>
                      <a:pt x="252693" y="353178"/>
                      <a:pt x="251269" y="356027"/>
                      <a:pt x="251269" y="359589"/>
                    </a:cubicBezTo>
                    <a:lnTo>
                      <a:pt x="250557" y="373836"/>
                    </a:lnTo>
                    <a:cubicBezTo>
                      <a:pt x="252693" y="385233"/>
                      <a:pt x="258392" y="388082"/>
                      <a:pt x="264091" y="386658"/>
                    </a:cubicBezTo>
                    <a:cubicBezTo>
                      <a:pt x="271927" y="385233"/>
                      <a:pt x="277625" y="378110"/>
                      <a:pt x="277625" y="370274"/>
                    </a:cubicBezTo>
                    <a:lnTo>
                      <a:pt x="281187" y="244902"/>
                    </a:lnTo>
                    <a:cubicBezTo>
                      <a:pt x="281187" y="239203"/>
                      <a:pt x="280475" y="232792"/>
                      <a:pt x="278338" y="227093"/>
                    </a:cubicBezTo>
                    <a:lnTo>
                      <a:pt x="266228" y="195038"/>
                    </a:lnTo>
                    <a:cubicBezTo>
                      <a:pt x="264091" y="189339"/>
                      <a:pt x="265516" y="182928"/>
                      <a:pt x="270502" y="179367"/>
                    </a:cubicBezTo>
                    <a:lnTo>
                      <a:pt x="294009" y="160846"/>
                    </a:lnTo>
                    <a:cubicBezTo>
                      <a:pt x="298283" y="157284"/>
                      <a:pt x="303982" y="155859"/>
                      <a:pt x="309680" y="156572"/>
                    </a:cubicBezTo>
                    <a:cubicBezTo>
                      <a:pt x="393737" y="165832"/>
                      <a:pt x="402998" y="100297"/>
                      <a:pt x="402285" y="69666"/>
                    </a:cubicBezTo>
                    <a:cubicBezTo>
                      <a:pt x="402285" y="58981"/>
                      <a:pt x="405134" y="49008"/>
                      <a:pt x="410833" y="40460"/>
                    </a:cubicBezTo>
                    <a:lnTo>
                      <a:pt x="432204" y="8405"/>
                    </a:lnTo>
                    <a:cubicBezTo>
                      <a:pt x="434340" y="5555"/>
                      <a:pt x="437902" y="3418"/>
                      <a:pt x="441463" y="4131"/>
                    </a:cubicBezTo>
                    <a:cubicBezTo>
                      <a:pt x="453574" y="5555"/>
                      <a:pt x="479930" y="9829"/>
                      <a:pt x="477794" y="26213"/>
                    </a:cubicBezTo>
                    <a:cubicBezTo>
                      <a:pt x="475656" y="39035"/>
                      <a:pt x="479930" y="41172"/>
                      <a:pt x="483492" y="41172"/>
                    </a:cubicBezTo>
                    <a:cubicBezTo>
                      <a:pt x="489191" y="40460"/>
                      <a:pt x="494889" y="41885"/>
                      <a:pt x="500588" y="44022"/>
                    </a:cubicBezTo>
                    <a:cubicBezTo>
                      <a:pt x="514123" y="48296"/>
                      <a:pt x="523383" y="53282"/>
                      <a:pt x="528370" y="57556"/>
                    </a:cubicBezTo>
                    <a:cubicBezTo>
                      <a:pt x="533356" y="61830"/>
                      <a:pt x="534068" y="68954"/>
                      <a:pt x="529794" y="73940"/>
                    </a:cubicBezTo>
                    <a:lnTo>
                      <a:pt x="471382" y="134489"/>
                    </a:lnTo>
                    <a:cubicBezTo>
                      <a:pt x="466395" y="140188"/>
                      <a:pt x="462834" y="147311"/>
                      <a:pt x="462834" y="154435"/>
                    </a:cubicBezTo>
                    <a:cubicBezTo>
                      <a:pt x="462834" y="172243"/>
                      <a:pt x="479930" y="168681"/>
                      <a:pt x="489903" y="165832"/>
                    </a:cubicBezTo>
                    <a:cubicBezTo>
                      <a:pt x="494177" y="164407"/>
                      <a:pt x="497739" y="162270"/>
                      <a:pt x="500588" y="158709"/>
                    </a:cubicBezTo>
                    <a:lnTo>
                      <a:pt x="555438" y="101009"/>
                    </a:lnTo>
                    <a:cubicBezTo>
                      <a:pt x="563987" y="92461"/>
                      <a:pt x="575384" y="87475"/>
                      <a:pt x="587493" y="88899"/>
                    </a:cubicBezTo>
                    <a:cubicBezTo>
                      <a:pt x="601028" y="89612"/>
                      <a:pt x="619549" y="93173"/>
                      <a:pt x="635933" y="101721"/>
                    </a:cubicBezTo>
                    <a:cubicBezTo>
                      <a:pt x="661577" y="115256"/>
                      <a:pt x="635221" y="194326"/>
                      <a:pt x="622398" y="227093"/>
                    </a:cubicBezTo>
                    <a:cubicBezTo>
                      <a:pt x="618837" y="237066"/>
                      <a:pt x="616700" y="247039"/>
                      <a:pt x="615987" y="257724"/>
                    </a:cubicBezTo>
                    <a:lnTo>
                      <a:pt x="615275" y="278382"/>
                    </a:lnTo>
                    <a:cubicBezTo>
                      <a:pt x="615275" y="285505"/>
                      <a:pt x="620262" y="291204"/>
                      <a:pt x="626672" y="292629"/>
                    </a:cubicBezTo>
                    <a:cubicBezTo>
                      <a:pt x="636645" y="294053"/>
                      <a:pt x="644481" y="296903"/>
                      <a:pt x="644481" y="296903"/>
                    </a:cubicBezTo>
                    <a:cubicBezTo>
                      <a:pt x="644481" y="296903"/>
                      <a:pt x="659441" y="320410"/>
                      <a:pt x="678673" y="303314"/>
                    </a:cubicBezTo>
                    <a:cubicBezTo>
                      <a:pt x="697906" y="286218"/>
                      <a:pt x="717140" y="307588"/>
                      <a:pt x="717140" y="307588"/>
                    </a:cubicBezTo>
                    <a:lnTo>
                      <a:pt x="761305" y="331095"/>
                    </a:lnTo>
                    <a:cubicBezTo>
                      <a:pt x="776264" y="338931"/>
                      <a:pt x="786237" y="353890"/>
                      <a:pt x="788374" y="370986"/>
                    </a:cubicBezTo>
                    <a:cubicBezTo>
                      <a:pt x="791224" y="393069"/>
                      <a:pt x="791936" y="424412"/>
                      <a:pt x="784100" y="449344"/>
                    </a:cubicBezTo>
                    <a:cubicBezTo>
                      <a:pt x="769853" y="492084"/>
                      <a:pt x="634509" y="552633"/>
                      <a:pt x="566123" y="563318"/>
                    </a:cubicBezTo>
                    <a:cubicBezTo>
                      <a:pt x="509849" y="571866"/>
                      <a:pt x="570398" y="584689"/>
                      <a:pt x="594617" y="589675"/>
                    </a:cubicBezTo>
                    <a:cubicBezTo>
                      <a:pt x="599604" y="590387"/>
                      <a:pt x="605302" y="590387"/>
                      <a:pt x="610289" y="588963"/>
                    </a:cubicBezTo>
                    <a:cubicBezTo>
                      <a:pt x="628810" y="584689"/>
                      <a:pt x="635933" y="593237"/>
                      <a:pt x="638782" y="601785"/>
                    </a:cubicBezTo>
                    <a:cubicBezTo>
                      <a:pt x="641632" y="610333"/>
                      <a:pt x="646618" y="617456"/>
                      <a:pt x="652317" y="623867"/>
                    </a:cubicBezTo>
                    <a:cubicBezTo>
                      <a:pt x="670126" y="644525"/>
                      <a:pt x="663002" y="667320"/>
                      <a:pt x="663002" y="667320"/>
                    </a:cubicBezTo>
                    <a:cubicBezTo>
                      <a:pt x="652317" y="727157"/>
                      <a:pt x="625960" y="716472"/>
                      <a:pt x="591055" y="706499"/>
                    </a:cubicBezTo>
                    <a:cubicBezTo>
                      <a:pt x="556151" y="696526"/>
                      <a:pt x="540479" y="720033"/>
                      <a:pt x="559713" y="759212"/>
                    </a:cubicBezTo>
                    <a:cubicBezTo>
                      <a:pt x="562561" y="765623"/>
                      <a:pt x="564699" y="772747"/>
                      <a:pt x="566123" y="779158"/>
                    </a:cubicBezTo>
                    <a:cubicBezTo>
                      <a:pt x="571822" y="809788"/>
                      <a:pt x="558288" y="841131"/>
                      <a:pt x="533356" y="860365"/>
                    </a:cubicBezTo>
                    <a:lnTo>
                      <a:pt x="474232" y="905242"/>
                    </a:lnTo>
                    <a:cubicBezTo>
                      <a:pt x="455710" y="919489"/>
                      <a:pt x="432916" y="928037"/>
                      <a:pt x="409408" y="929462"/>
                    </a:cubicBezTo>
                    <a:cubicBezTo>
                      <a:pt x="383052" y="930886"/>
                      <a:pt x="352421" y="930886"/>
                      <a:pt x="347435" y="920914"/>
                    </a:cubicBezTo>
                    <a:cubicBezTo>
                      <a:pt x="341736" y="910228"/>
                      <a:pt x="323215" y="906667"/>
                      <a:pt x="309680" y="905242"/>
                    </a:cubicBezTo>
                    <a:cubicBezTo>
                      <a:pt x="296859" y="903817"/>
                      <a:pt x="284748" y="898831"/>
                      <a:pt x="274063" y="890283"/>
                    </a:cubicBezTo>
                    <a:cubicBezTo>
                      <a:pt x="259817" y="878885"/>
                      <a:pt x="237734" y="859652"/>
                      <a:pt x="212802" y="832583"/>
                    </a:cubicBezTo>
                    <a:cubicBezTo>
                      <a:pt x="175761" y="791980"/>
                      <a:pt x="204254" y="744253"/>
                      <a:pt x="216364" y="727157"/>
                    </a:cubicBezTo>
                    <a:cubicBezTo>
                      <a:pt x="219213" y="722883"/>
                      <a:pt x="221351" y="718609"/>
                      <a:pt x="223487" y="714335"/>
                    </a:cubicBezTo>
                    <a:cubicBezTo>
                      <a:pt x="229899" y="702225"/>
                      <a:pt x="244145" y="697951"/>
                      <a:pt x="256255" y="695814"/>
                    </a:cubicBezTo>
                    <a:cubicBezTo>
                      <a:pt x="264091" y="694389"/>
                      <a:pt x="271927" y="692252"/>
                      <a:pt x="279050" y="688690"/>
                    </a:cubicBezTo>
                    <a:lnTo>
                      <a:pt x="289023" y="683704"/>
                    </a:lnTo>
                    <a:cubicBezTo>
                      <a:pt x="299708" y="678005"/>
                      <a:pt x="308968" y="670882"/>
                      <a:pt x="318229" y="663046"/>
                    </a:cubicBezTo>
                    <a:cubicBezTo>
                      <a:pt x="341736" y="640251"/>
                      <a:pt x="380202" y="596086"/>
                      <a:pt x="342449" y="584689"/>
                    </a:cubicBezTo>
                    <a:cubicBezTo>
                      <a:pt x="303982" y="572579"/>
                      <a:pt x="303270" y="551209"/>
                      <a:pt x="305407" y="541236"/>
                    </a:cubicBezTo>
                    <a:cubicBezTo>
                      <a:pt x="306119" y="537674"/>
                      <a:pt x="304694" y="534112"/>
                      <a:pt x="301133" y="531975"/>
                    </a:cubicBezTo>
                    <a:lnTo>
                      <a:pt x="276913" y="516304"/>
                    </a:lnTo>
                    <a:cubicBezTo>
                      <a:pt x="276913" y="516304"/>
                      <a:pt x="248419" y="495646"/>
                      <a:pt x="228474" y="515592"/>
                    </a:cubicBezTo>
                    <a:cubicBezTo>
                      <a:pt x="218501" y="525564"/>
                      <a:pt x="208528" y="529126"/>
                      <a:pt x="200693" y="529838"/>
                    </a:cubicBezTo>
                    <a:cubicBezTo>
                      <a:pt x="191432" y="531263"/>
                      <a:pt x="182172" y="534825"/>
                      <a:pt x="176473" y="541948"/>
                    </a:cubicBezTo>
                    <a:cubicBezTo>
                      <a:pt x="160089" y="560469"/>
                      <a:pt x="131596" y="593949"/>
                      <a:pt x="116636" y="615319"/>
                    </a:cubicBezTo>
                    <a:cubicBezTo>
                      <a:pt x="102389" y="635265"/>
                      <a:pt x="103814" y="661621"/>
                      <a:pt x="105951" y="678005"/>
                    </a:cubicBezTo>
                    <a:cubicBezTo>
                      <a:pt x="108088" y="689403"/>
                      <a:pt x="108801" y="701513"/>
                      <a:pt x="108088" y="713622"/>
                    </a:cubicBezTo>
                    <a:lnTo>
                      <a:pt x="106664" y="756363"/>
                    </a:lnTo>
                    <a:cubicBezTo>
                      <a:pt x="106664" y="761349"/>
                      <a:pt x="107376" y="767048"/>
                      <a:pt x="109513" y="771322"/>
                    </a:cubicBezTo>
                    <a:cubicBezTo>
                      <a:pt x="113074" y="778445"/>
                      <a:pt x="115924" y="793405"/>
                      <a:pt x="100252" y="814775"/>
                    </a:cubicBezTo>
                    <a:cubicBezTo>
                      <a:pt x="81732" y="838994"/>
                      <a:pt x="66772" y="814775"/>
                      <a:pt x="61074" y="802665"/>
                    </a:cubicBezTo>
                    <a:cubicBezTo>
                      <a:pt x="59649" y="799103"/>
                      <a:pt x="56087" y="796254"/>
                      <a:pt x="51813" y="795542"/>
                    </a:cubicBezTo>
                    <a:cubicBezTo>
                      <a:pt x="16908" y="787706"/>
                      <a:pt x="16196" y="729294"/>
                      <a:pt x="16196" y="713622"/>
                    </a:cubicBezTo>
                    <a:cubicBezTo>
                      <a:pt x="16196" y="711485"/>
                      <a:pt x="14771" y="710061"/>
                      <a:pt x="13347" y="709348"/>
                    </a:cubicBezTo>
                    <a:cubicBezTo>
                      <a:pt x="3374" y="706499"/>
                      <a:pt x="-187" y="685129"/>
                      <a:pt x="10498" y="680142"/>
                    </a:cubicBezTo>
                    <a:cubicBezTo>
                      <a:pt x="24032" y="674444"/>
                      <a:pt x="41128" y="601785"/>
                      <a:pt x="28306" y="569017"/>
                    </a:cubicBezTo>
                    <a:cubicBezTo>
                      <a:pt x="21183" y="549784"/>
                      <a:pt x="22608" y="541236"/>
                      <a:pt x="24744" y="536962"/>
                    </a:cubicBezTo>
                    <a:cubicBezTo>
                      <a:pt x="26169" y="534825"/>
                      <a:pt x="28306" y="534112"/>
                      <a:pt x="31155" y="534825"/>
                    </a:cubicBezTo>
                    <a:cubicBezTo>
                      <a:pt x="38991" y="536962"/>
                      <a:pt x="63211" y="544085"/>
                      <a:pt x="71047" y="546222"/>
                    </a:cubicBezTo>
                    <a:cubicBezTo>
                      <a:pt x="72471" y="546935"/>
                      <a:pt x="74608" y="546935"/>
                      <a:pt x="76745" y="546935"/>
                    </a:cubicBezTo>
                    <a:cubicBezTo>
                      <a:pt x="86006" y="546222"/>
                      <a:pt x="94554" y="541948"/>
                      <a:pt x="100965" y="535537"/>
                    </a:cubicBezTo>
                    <a:cubicBezTo>
                      <a:pt x="123760" y="514167"/>
                      <a:pt x="185021" y="455043"/>
                      <a:pt x="189295" y="444357"/>
                    </a:cubicBezTo>
                    <a:cubicBezTo>
                      <a:pt x="190720" y="440796"/>
                      <a:pt x="192144" y="437234"/>
                      <a:pt x="192857" y="434385"/>
                    </a:cubicBezTo>
                    <a:cubicBezTo>
                      <a:pt x="193569" y="431535"/>
                      <a:pt x="193569" y="427974"/>
                      <a:pt x="193569" y="425124"/>
                    </a:cubicBezTo>
                    <a:lnTo>
                      <a:pt x="193569" y="371699"/>
                    </a:lnTo>
                    <a:cubicBezTo>
                      <a:pt x="193569" y="366712"/>
                      <a:pt x="193569" y="361726"/>
                      <a:pt x="192857" y="356027"/>
                    </a:cubicBezTo>
                    <a:cubicBezTo>
                      <a:pt x="190008" y="336082"/>
                      <a:pt x="190008" y="284081"/>
                      <a:pt x="222063" y="269122"/>
                    </a:cubicBezTo>
                    <a:close/>
                    <a:moveTo>
                      <a:pt x="316804" y="766336"/>
                    </a:moveTo>
                    <a:cubicBezTo>
                      <a:pt x="314667" y="767760"/>
                      <a:pt x="312530" y="769185"/>
                      <a:pt x="311106" y="770610"/>
                    </a:cubicBezTo>
                    <a:cubicBezTo>
                      <a:pt x="306832" y="774884"/>
                      <a:pt x="299708" y="783432"/>
                      <a:pt x="298283" y="786281"/>
                    </a:cubicBezTo>
                    <a:cubicBezTo>
                      <a:pt x="296859" y="791268"/>
                      <a:pt x="287598" y="801240"/>
                      <a:pt x="287598" y="801240"/>
                    </a:cubicBezTo>
                    <a:cubicBezTo>
                      <a:pt x="287598" y="801240"/>
                      <a:pt x="281900" y="815487"/>
                      <a:pt x="309680" y="809788"/>
                    </a:cubicBezTo>
                    <a:cubicBezTo>
                      <a:pt x="337462" y="804090"/>
                      <a:pt x="346723" y="830446"/>
                      <a:pt x="350997" y="831871"/>
                    </a:cubicBezTo>
                    <a:cubicBezTo>
                      <a:pt x="357408" y="834008"/>
                      <a:pt x="420806" y="846830"/>
                      <a:pt x="435765" y="823323"/>
                    </a:cubicBezTo>
                    <a:cubicBezTo>
                      <a:pt x="446450" y="806939"/>
                      <a:pt x="457848" y="799103"/>
                      <a:pt x="464259" y="795542"/>
                    </a:cubicBezTo>
                    <a:cubicBezTo>
                      <a:pt x="467821" y="793405"/>
                      <a:pt x="471382" y="790555"/>
                      <a:pt x="473519" y="786281"/>
                    </a:cubicBezTo>
                    <a:cubicBezTo>
                      <a:pt x="478506" y="777733"/>
                      <a:pt x="483492" y="762062"/>
                      <a:pt x="469245" y="749239"/>
                    </a:cubicBezTo>
                    <a:cubicBezTo>
                      <a:pt x="454286" y="735705"/>
                      <a:pt x="448587" y="722883"/>
                      <a:pt x="447163" y="717184"/>
                    </a:cubicBezTo>
                    <a:cubicBezTo>
                      <a:pt x="446450" y="714335"/>
                      <a:pt x="443601" y="712910"/>
                      <a:pt x="440751" y="713622"/>
                    </a:cubicBezTo>
                    <a:cubicBezTo>
                      <a:pt x="435765" y="715047"/>
                      <a:pt x="427217" y="718609"/>
                      <a:pt x="410833" y="727869"/>
                    </a:cubicBezTo>
                    <a:cubicBezTo>
                      <a:pt x="370942" y="750664"/>
                      <a:pt x="328202" y="760637"/>
                      <a:pt x="328202" y="760637"/>
                    </a:cubicBezTo>
                    <a:lnTo>
                      <a:pt x="316804" y="766336"/>
                    </a:lnTo>
                    <a:close/>
                    <a:moveTo>
                      <a:pt x="495602" y="417288"/>
                    </a:moveTo>
                    <a:cubicBezTo>
                      <a:pt x="490615" y="414439"/>
                      <a:pt x="487766" y="409453"/>
                      <a:pt x="488479" y="403754"/>
                    </a:cubicBezTo>
                    <a:cubicBezTo>
                      <a:pt x="489191" y="394494"/>
                      <a:pt x="486341" y="381671"/>
                      <a:pt x="456423" y="398768"/>
                    </a:cubicBezTo>
                    <a:cubicBezTo>
                      <a:pt x="427930" y="414439"/>
                      <a:pt x="427930" y="435097"/>
                      <a:pt x="430778" y="447919"/>
                    </a:cubicBezTo>
                    <a:cubicBezTo>
                      <a:pt x="432204" y="454330"/>
                      <a:pt x="437902" y="459317"/>
                      <a:pt x="444313" y="460741"/>
                    </a:cubicBezTo>
                    <a:cubicBezTo>
                      <a:pt x="454998" y="462878"/>
                      <a:pt x="472094" y="464303"/>
                      <a:pt x="480642" y="458604"/>
                    </a:cubicBezTo>
                    <a:cubicBezTo>
                      <a:pt x="493465" y="450056"/>
                      <a:pt x="546890" y="470714"/>
                      <a:pt x="551876" y="473563"/>
                    </a:cubicBezTo>
                    <a:cubicBezTo>
                      <a:pt x="560425" y="477125"/>
                      <a:pt x="664427" y="470002"/>
                      <a:pt x="668700" y="433672"/>
                    </a:cubicBezTo>
                    <a:cubicBezTo>
                      <a:pt x="672974" y="397343"/>
                      <a:pt x="636645" y="361014"/>
                      <a:pt x="596042" y="386658"/>
                    </a:cubicBezTo>
                    <a:cubicBezTo>
                      <a:pt x="558288" y="410165"/>
                      <a:pt x="527657" y="435809"/>
                      <a:pt x="495602" y="417288"/>
                    </a:cubicBezTo>
                    <a:close/>
                    <a:moveTo>
                      <a:pt x="331764" y="413727"/>
                    </a:moveTo>
                    <a:cubicBezTo>
                      <a:pt x="331051" y="414439"/>
                      <a:pt x="309680" y="431535"/>
                      <a:pt x="326777" y="449344"/>
                    </a:cubicBezTo>
                    <a:cubicBezTo>
                      <a:pt x="343873" y="467152"/>
                      <a:pt x="364531" y="446494"/>
                      <a:pt x="364531" y="446494"/>
                    </a:cubicBezTo>
                    <a:cubicBezTo>
                      <a:pt x="364531" y="446494"/>
                      <a:pt x="383052" y="435809"/>
                      <a:pt x="370942" y="418001"/>
                    </a:cubicBezTo>
                    <a:cubicBezTo>
                      <a:pt x="358832" y="400192"/>
                      <a:pt x="331764" y="413727"/>
                      <a:pt x="331764" y="413727"/>
                    </a:cubicBezTo>
                    <a:close/>
                    <a:moveTo>
                      <a:pt x="405846" y="336794"/>
                    </a:moveTo>
                    <a:lnTo>
                      <a:pt x="388751" y="348904"/>
                    </a:lnTo>
                    <a:cubicBezTo>
                      <a:pt x="385189" y="351041"/>
                      <a:pt x="384476" y="356027"/>
                      <a:pt x="387326" y="358876"/>
                    </a:cubicBezTo>
                    <a:lnTo>
                      <a:pt x="394449" y="366712"/>
                    </a:lnTo>
                    <a:cubicBezTo>
                      <a:pt x="398011" y="370274"/>
                      <a:pt x="402998" y="370986"/>
                      <a:pt x="407272" y="368849"/>
                    </a:cubicBezTo>
                    <a:lnTo>
                      <a:pt x="435053" y="352465"/>
                    </a:lnTo>
                    <a:cubicBezTo>
                      <a:pt x="440039" y="349616"/>
                      <a:pt x="440039" y="342493"/>
                      <a:pt x="435053" y="339643"/>
                    </a:cubicBezTo>
                    <a:lnTo>
                      <a:pt x="422943" y="332520"/>
                    </a:lnTo>
                    <a:cubicBezTo>
                      <a:pt x="419381" y="330383"/>
                      <a:pt x="414395" y="330383"/>
                      <a:pt x="410833" y="333232"/>
                    </a:cubicBezTo>
                    <a:lnTo>
                      <a:pt x="405846" y="336794"/>
                    </a:lnTo>
                    <a:close/>
                    <a:moveTo>
                      <a:pt x="328202" y="303314"/>
                    </a:moveTo>
                    <a:cubicBezTo>
                      <a:pt x="328202" y="303314"/>
                      <a:pt x="323215" y="348191"/>
                      <a:pt x="337462" y="351041"/>
                    </a:cubicBezTo>
                    <a:cubicBezTo>
                      <a:pt x="351709" y="353890"/>
                      <a:pt x="355270" y="321835"/>
                      <a:pt x="355270" y="321835"/>
                    </a:cubicBezTo>
                    <a:cubicBezTo>
                      <a:pt x="355270" y="321835"/>
                      <a:pt x="385901" y="293341"/>
                      <a:pt x="380202" y="249888"/>
                    </a:cubicBezTo>
                    <a:cubicBezTo>
                      <a:pt x="374504" y="206435"/>
                      <a:pt x="345297" y="228518"/>
                      <a:pt x="345297" y="228518"/>
                    </a:cubicBezTo>
                    <a:cubicBezTo>
                      <a:pt x="331764" y="232080"/>
                      <a:pt x="328202" y="303314"/>
                      <a:pt x="328202" y="303314"/>
                    </a:cubicBezTo>
                    <a:close/>
                    <a:moveTo>
                      <a:pt x="535493" y="188627"/>
                    </a:moveTo>
                    <a:lnTo>
                      <a:pt x="484917" y="227806"/>
                    </a:lnTo>
                    <a:cubicBezTo>
                      <a:pt x="482067" y="229943"/>
                      <a:pt x="479930" y="232080"/>
                      <a:pt x="478506" y="234929"/>
                    </a:cubicBezTo>
                    <a:cubicBezTo>
                      <a:pt x="473519" y="242765"/>
                      <a:pt x="467108" y="258436"/>
                      <a:pt x="469245" y="276957"/>
                    </a:cubicBezTo>
                    <a:cubicBezTo>
                      <a:pt x="469245" y="276957"/>
                      <a:pt x="467821" y="297615"/>
                      <a:pt x="488479" y="296190"/>
                    </a:cubicBezTo>
                    <a:cubicBezTo>
                      <a:pt x="494177" y="296190"/>
                      <a:pt x="498451" y="291916"/>
                      <a:pt x="500588" y="286930"/>
                    </a:cubicBezTo>
                    <a:cubicBezTo>
                      <a:pt x="504150" y="278382"/>
                      <a:pt x="511273" y="263423"/>
                      <a:pt x="525520" y="252738"/>
                    </a:cubicBezTo>
                    <a:cubicBezTo>
                      <a:pt x="546178" y="237778"/>
                      <a:pt x="602453" y="188627"/>
                      <a:pt x="560425" y="174380"/>
                    </a:cubicBezTo>
                    <a:cubicBezTo>
                      <a:pt x="560425" y="174380"/>
                      <a:pt x="553302" y="170818"/>
                      <a:pt x="540479" y="183641"/>
                    </a:cubicBezTo>
                    <a:cubicBezTo>
                      <a:pt x="539055" y="185778"/>
                      <a:pt x="537630" y="187202"/>
                      <a:pt x="535493" y="1886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8" name="组合 47">
              <a:extLst>
                <a:ext uri="{FF2B5EF4-FFF2-40B4-BE49-F238E27FC236}">
                  <a16:creationId xmlns:a16="http://schemas.microsoft.com/office/drawing/2014/main" id="{37E646DD-AB43-4BC4-B0D7-881B33C4B4B6}"/>
                </a:ext>
              </a:extLst>
            </p:cNvPr>
            <p:cNvGrpSpPr/>
            <p:nvPr/>
          </p:nvGrpSpPr>
          <p:grpSpPr>
            <a:xfrm>
              <a:off x="1877694" y="8700786"/>
              <a:ext cx="182169" cy="168686"/>
              <a:chOff x="2322083" y="2524595"/>
              <a:chExt cx="182169" cy="168686"/>
            </a:xfrm>
            <a:solidFill>
              <a:schemeClr val="accent1"/>
            </a:solidFill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3A7F7296-EBF9-4A7C-B7C6-CF6BE7E5FE07}"/>
                  </a:ext>
                </a:extLst>
              </p:cNvPr>
              <p:cNvSpPr/>
              <p:nvPr/>
            </p:nvSpPr>
            <p:spPr>
              <a:xfrm>
                <a:off x="2396122" y="2524595"/>
                <a:ext cx="28494" cy="49864"/>
              </a:xfrm>
              <a:custGeom>
                <a:avLst/>
                <a:gdLst>
                  <a:gd name="connsiteX0" fmla="*/ 26993 w 28493"/>
                  <a:gd name="connsiteY0" fmla="*/ 15889 h 49863"/>
                  <a:gd name="connsiteX1" fmla="*/ 23431 w 28493"/>
                  <a:gd name="connsiteY1" fmla="*/ 8053 h 49863"/>
                  <a:gd name="connsiteX2" fmla="*/ 18445 w 28493"/>
                  <a:gd name="connsiteY2" fmla="*/ 5916 h 49863"/>
                  <a:gd name="connsiteX3" fmla="*/ 11321 w 28493"/>
                  <a:gd name="connsiteY3" fmla="*/ 13752 h 49863"/>
                  <a:gd name="connsiteX4" fmla="*/ 6335 w 28493"/>
                  <a:gd name="connsiteY4" fmla="*/ 25149 h 49863"/>
                  <a:gd name="connsiteX5" fmla="*/ 7047 w 28493"/>
                  <a:gd name="connsiteY5" fmla="*/ 47232 h 49863"/>
                  <a:gd name="connsiteX6" fmla="*/ 18445 w 28493"/>
                  <a:gd name="connsiteY6" fmla="*/ 49369 h 49863"/>
                  <a:gd name="connsiteX7" fmla="*/ 24143 w 28493"/>
                  <a:gd name="connsiteY7" fmla="*/ 44382 h 49863"/>
                  <a:gd name="connsiteX8" fmla="*/ 29130 w 28493"/>
                  <a:gd name="connsiteY8" fmla="*/ 27286 h 49863"/>
                  <a:gd name="connsiteX9" fmla="*/ 26993 w 28493"/>
                  <a:gd name="connsiteY9" fmla="*/ 15889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493" h="49863">
                    <a:moveTo>
                      <a:pt x="26993" y="15889"/>
                    </a:moveTo>
                    <a:cubicBezTo>
                      <a:pt x="26280" y="13039"/>
                      <a:pt x="25568" y="10190"/>
                      <a:pt x="23431" y="8053"/>
                    </a:cubicBezTo>
                    <a:cubicBezTo>
                      <a:pt x="22006" y="5916"/>
                      <a:pt x="20582" y="4491"/>
                      <a:pt x="18445" y="5916"/>
                    </a:cubicBezTo>
                    <a:cubicBezTo>
                      <a:pt x="18445" y="5916"/>
                      <a:pt x="14883" y="9478"/>
                      <a:pt x="11321" y="13752"/>
                    </a:cubicBezTo>
                    <a:cubicBezTo>
                      <a:pt x="8472" y="17314"/>
                      <a:pt x="7047" y="20875"/>
                      <a:pt x="6335" y="25149"/>
                    </a:cubicBezTo>
                    <a:cubicBezTo>
                      <a:pt x="5622" y="31560"/>
                      <a:pt x="4198" y="42245"/>
                      <a:pt x="7047" y="47232"/>
                    </a:cubicBezTo>
                    <a:cubicBezTo>
                      <a:pt x="9184" y="52218"/>
                      <a:pt x="14883" y="50794"/>
                      <a:pt x="18445" y="49369"/>
                    </a:cubicBezTo>
                    <a:cubicBezTo>
                      <a:pt x="20582" y="47944"/>
                      <a:pt x="22719" y="46519"/>
                      <a:pt x="24143" y="44382"/>
                    </a:cubicBezTo>
                    <a:cubicBezTo>
                      <a:pt x="26280" y="40821"/>
                      <a:pt x="29842" y="34410"/>
                      <a:pt x="29130" y="27286"/>
                    </a:cubicBezTo>
                    <a:cubicBezTo>
                      <a:pt x="27705" y="21588"/>
                      <a:pt x="27705" y="18026"/>
                      <a:pt x="26993" y="1588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28252CE9-C0D0-4B51-A929-C1DD6B4F6009}"/>
                  </a:ext>
                </a:extLst>
              </p:cNvPr>
              <p:cNvSpPr/>
              <p:nvPr/>
            </p:nvSpPr>
            <p:spPr>
              <a:xfrm>
                <a:off x="2355086" y="2556512"/>
                <a:ext cx="35617" cy="49864"/>
              </a:xfrm>
              <a:custGeom>
                <a:avLst/>
                <a:gdLst>
                  <a:gd name="connsiteX0" fmla="*/ 21726 w 35617"/>
                  <a:gd name="connsiteY0" fmla="*/ 5343 h 49863"/>
                  <a:gd name="connsiteX1" fmla="*/ 18877 w 35617"/>
                  <a:gd name="connsiteY1" fmla="*/ 5343 h 49863"/>
                  <a:gd name="connsiteX2" fmla="*/ 8904 w 35617"/>
                  <a:gd name="connsiteY2" fmla="*/ 13178 h 49863"/>
                  <a:gd name="connsiteX3" fmla="*/ 6767 w 35617"/>
                  <a:gd name="connsiteY3" fmla="*/ 17452 h 49863"/>
                  <a:gd name="connsiteX4" fmla="*/ 5343 w 35617"/>
                  <a:gd name="connsiteY4" fmla="*/ 24576 h 49863"/>
                  <a:gd name="connsiteX5" fmla="*/ 5343 w 35617"/>
                  <a:gd name="connsiteY5" fmla="*/ 26001 h 49863"/>
                  <a:gd name="connsiteX6" fmla="*/ 6767 w 35617"/>
                  <a:gd name="connsiteY6" fmla="*/ 35973 h 49863"/>
                  <a:gd name="connsiteX7" fmla="*/ 8192 w 35617"/>
                  <a:gd name="connsiteY7" fmla="*/ 40247 h 49863"/>
                  <a:gd name="connsiteX8" fmla="*/ 18877 w 35617"/>
                  <a:gd name="connsiteY8" fmla="*/ 45946 h 49863"/>
                  <a:gd name="connsiteX9" fmla="*/ 30987 w 35617"/>
                  <a:gd name="connsiteY9" fmla="*/ 35261 h 49863"/>
                  <a:gd name="connsiteX10" fmla="*/ 28137 w 35617"/>
                  <a:gd name="connsiteY10" fmla="*/ 11041 h 49863"/>
                  <a:gd name="connsiteX11" fmla="*/ 25288 w 35617"/>
                  <a:gd name="connsiteY11" fmla="*/ 7480 h 49863"/>
                  <a:gd name="connsiteX12" fmla="*/ 21726 w 35617"/>
                  <a:gd name="connsiteY12" fmla="*/ 5343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617" h="49863">
                    <a:moveTo>
                      <a:pt x="21726" y="5343"/>
                    </a:moveTo>
                    <a:cubicBezTo>
                      <a:pt x="21014" y="5343"/>
                      <a:pt x="19589" y="5343"/>
                      <a:pt x="18877" y="5343"/>
                    </a:cubicBezTo>
                    <a:cubicBezTo>
                      <a:pt x="16740" y="6055"/>
                      <a:pt x="13178" y="7480"/>
                      <a:pt x="8904" y="13178"/>
                    </a:cubicBezTo>
                    <a:cubicBezTo>
                      <a:pt x="8192" y="14603"/>
                      <a:pt x="7480" y="16028"/>
                      <a:pt x="6767" y="17452"/>
                    </a:cubicBezTo>
                    <a:cubicBezTo>
                      <a:pt x="6055" y="19589"/>
                      <a:pt x="5343" y="21726"/>
                      <a:pt x="5343" y="24576"/>
                    </a:cubicBezTo>
                    <a:cubicBezTo>
                      <a:pt x="5343" y="25288"/>
                      <a:pt x="5343" y="25288"/>
                      <a:pt x="5343" y="26001"/>
                    </a:cubicBezTo>
                    <a:lnTo>
                      <a:pt x="6767" y="35973"/>
                    </a:lnTo>
                    <a:cubicBezTo>
                      <a:pt x="6767" y="37398"/>
                      <a:pt x="7480" y="38823"/>
                      <a:pt x="8192" y="40247"/>
                    </a:cubicBezTo>
                    <a:cubicBezTo>
                      <a:pt x="9617" y="43097"/>
                      <a:pt x="12466" y="46658"/>
                      <a:pt x="18877" y="45946"/>
                    </a:cubicBezTo>
                    <a:cubicBezTo>
                      <a:pt x="28137" y="45234"/>
                      <a:pt x="30987" y="35261"/>
                      <a:pt x="30987" y="35261"/>
                    </a:cubicBezTo>
                    <a:cubicBezTo>
                      <a:pt x="30987" y="35261"/>
                      <a:pt x="33836" y="23151"/>
                      <a:pt x="28137" y="11041"/>
                    </a:cubicBezTo>
                    <a:cubicBezTo>
                      <a:pt x="27425" y="9617"/>
                      <a:pt x="26713" y="8192"/>
                      <a:pt x="25288" y="7480"/>
                    </a:cubicBezTo>
                    <a:cubicBezTo>
                      <a:pt x="24576" y="6055"/>
                      <a:pt x="23151" y="5343"/>
                      <a:pt x="21726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A095A573-FB9A-4F48-8717-BE25B3E395B3}"/>
                  </a:ext>
                </a:extLst>
              </p:cNvPr>
              <p:cNvSpPr/>
              <p:nvPr/>
            </p:nvSpPr>
            <p:spPr>
              <a:xfrm>
                <a:off x="2322083" y="2604209"/>
                <a:ext cx="35617" cy="49864"/>
              </a:xfrm>
              <a:custGeom>
                <a:avLst/>
                <a:gdLst>
                  <a:gd name="connsiteX0" fmla="*/ 25524 w 35617"/>
                  <a:gd name="connsiteY0" fmla="*/ 5372 h 49863"/>
                  <a:gd name="connsiteX1" fmla="*/ 9852 w 35617"/>
                  <a:gd name="connsiteY1" fmla="*/ 21043 h 49863"/>
                  <a:gd name="connsiteX2" fmla="*/ 7003 w 35617"/>
                  <a:gd name="connsiteY2" fmla="*/ 44550 h 49863"/>
                  <a:gd name="connsiteX3" fmla="*/ 25524 w 35617"/>
                  <a:gd name="connsiteY3" fmla="*/ 46687 h 49863"/>
                  <a:gd name="connsiteX4" fmla="*/ 35496 w 35617"/>
                  <a:gd name="connsiteY4" fmla="*/ 28879 h 49863"/>
                  <a:gd name="connsiteX5" fmla="*/ 31935 w 35617"/>
                  <a:gd name="connsiteY5" fmla="*/ 11070 h 49863"/>
                  <a:gd name="connsiteX6" fmla="*/ 25524 w 35617"/>
                  <a:gd name="connsiteY6" fmla="*/ 5372 h 49863"/>
                  <a:gd name="connsiteX7" fmla="*/ 25524 w 35617"/>
                  <a:gd name="connsiteY7" fmla="*/ 5372 h 49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9863">
                    <a:moveTo>
                      <a:pt x="25524" y="5372"/>
                    </a:moveTo>
                    <a:cubicBezTo>
                      <a:pt x="25524" y="5372"/>
                      <a:pt x="19825" y="3947"/>
                      <a:pt x="9852" y="21043"/>
                    </a:cubicBezTo>
                    <a:cubicBezTo>
                      <a:pt x="9852" y="21043"/>
                      <a:pt x="2016" y="35290"/>
                      <a:pt x="7003" y="44550"/>
                    </a:cubicBezTo>
                    <a:cubicBezTo>
                      <a:pt x="11989" y="53811"/>
                      <a:pt x="25524" y="46687"/>
                      <a:pt x="25524" y="46687"/>
                    </a:cubicBezTo>
                    <a:cubicBezTo>
                      <a:pt x="25524" y="46687"/>
                      <a:pt x="35496" y="39564"/>
                      <a:pt x="35496" y="28879"/>
                    </a:cubicBezTo>
                    <a:cubicBezTo>
                      <a:pt x="35496" y="22468"/>
                      <a:pt x="33359" y="15344"/>
                      <a:pt x="31935" y="11070"/>
                    </a:cubicBezTo>
                    <a:cubicBezTo>
                      <a:pt x="31222" y="8221"/>
                      <a:pt x="28373" y="6084"/>
                      <a:pt x="25524" y="5372"/>
                    </a:cubicBezTo>
                    <a:cubicBezTo>
                      <a:pt x="25524" y="5372"/>
                      <a:pt x="25524" y="5372"/>
                      <a:pt x="25524" y="53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65B9650B-1559-4C58-8A84-BB95BECC973D}"/>
                  </a:ext>
                </a:extLst>
              </p:cNvPr>
              <p:cNvSpPr/>
              <p:nvPr/>
            </p:nvSpPr>
            <p:spPr>
              <a:xfrm>
                <a:off x="2368907" y="2536566"/>
                <a:ext cx="135345" cy="156715"/>
              </a:xfrm>
              <a:custGeom>
                <a:avLst/>
                <a:gdLst>
                  <a:gd name="connsiteX0" fmla="*/ 115469 w 135344"/>
                  <a:gd name="connsiteY0" fmla="*/ 5343 h 156715"/>
                  <a:gd name="connsiteX1" fmla="*/ 122593 w 135344"/>
                  <a:gd name="connsiteY1" fmla="*/ 18165 h 156715"/>
                  <a:gd name="connsiteX2" fmla="*/ 119743 w 135344"/>
                  <a:gd name="connsiteY2" fmla="*/ 24576 h 156715"/>
                  <a:gd name="connsiteX3" fmla="*/ 96948 w 135344"/>
                  <a:gd name="connsiteY3" fmla="*/ 50220 h 156715"/>
                  <a:gd name="connsiteX4" fmla="*/ 108346 w 135344"/>
                  <a:gd name="connsiteY4" fmla="*/ 58768 h 156715"/>
                  <a:gd name="connsiteX5" fmla="*/ 116894 w 135344"/>
                  <a:gd name="connsiteY5" fmla="*/ 56631 h 156715"/>
                  <a:gd name="connsiteX6" fmla="*/ 126154 w 135344"/>
                  <a:gd name="connsiteY6" fmla="*/ 55206 h 156715"/>
                  <a:gd name="connsiteX7" fmla="*/ 132565 w 135344"/>
                  <a:gd name="connsiteY7" fmla="*/ 57343 h 156715"/>
                  <a:gd name="connsiteX8" fmla="*/ 133990 w 135344"/>
                  <a:gd name="connsiteY8" fmla="*/ 68028 h 156715"/>
                  <a:gd name="connsiteX9" fmla="*/ 131141 w 135344"/>
                  <a:gd name="connsiteY9" fmla="*/ 70166 h 156715"/>
                  <a:gd name="connsiteX10" fmla="*/ 109058 w 135344"/>
                  <a:gd name="connsiteY10" fmla="*/ 76577 h 156715"/>
                  <a:gd name="connsiteX11" fmla="*/ 90537 w 135344"/>
                  <a:gd name="connsiteY11" fmla="*/ 75864 h 156715"/>
                  <a:gd name="connsiteX12" fmla="*/ 85551 w 135344"/>
                  <a:gd name="connsiteY12" fmla="*/ 75152 h 156715"/>
                  <a:gd name="connsiteX13" fmla="*/ 69167 w 135344"/>
                  <a:gd name="connsiteY13" fmla="*/ 78714 h 156715"/>
                  <a:gd name="connsiteX14" fmla="*/ 37112 w 135344"/>
                  <a:gd name="connsiteY14" fmla="*/ 110057 h 156715"/>
                  <a:gd name="connsiteX15" fmla="*/ 34975 w 135344"/>
                  <a:gd name="connsiteY15" fmla="*/ 116468 h 156715"/>
                  <a:gd name="connsiteX16" fmla="*/ 44947 w 135344"/>
                  <a:gd name="connsiteY16" fmla="*/ 112194 h 156715"/>
                  <a:gd name="connsiteX17" fmla="*/ 72016 w 135344"/>
                  <a:gd name="connsiteY17" fmla="*/ 84412 h 156715"/>
                  <a:gd name="connsiteX18" fmla="*/ 89112 w 135344"/>
                  <a:gd name="connsiteY18" fmla="*/ 82275 h 156715"/>
                  <a:gd name="connsiteX19" fmla="*/ 109058 w 135344"/>
                  <a:gd name="connsiteY19" fmla="*/ 87262 h 156715"/>
                  <a:gd name="connsiteX20" fmla="*/ 116894 w 135344"/>
                  <a:gd name="connsiteY20" fmla="*/ 87262 h 156715"/>
                  <a:gd name="connsiteX21" fmla="*/ 125442 w 135344"/>
                  <a:gd name="connsiteY21" fmla="*/ 94385 h 156715"/>
                  <a:gd name="connsiteX22" fmla="*/ 118318 w 135344"/>
                  <a:gd name="connsiteY22" fmla="*/ 106495 h 156715"/>
                  <a:gd name="connsiteX23" fmla="*/ 105496 w 135344"/>
                  <a:gd name="connsiteY23" fmla="*/ 108632 h 156715"/>
                  <a:gd name="connsiteX24" fmla="*/ 103359 w 135344"/>
                  <a:gd name="connsiteY24" fmla="*/ 110057 h 156715"/>
                  <a:gd name="connsiteX25" fmla="*/ 63468 w 135344"/>
                  <a:gd name="connsiteY25" fmla="*/ 154934 h 156715"/>
                  <a:gd name="connsiteX26" fmla="*/ 47084 w 135344"/>
                  <a:gd name="connsiteY26" fmla="*/ 156359 h 156715"/>
                  <a:gd name="connsiteX27" fmla="*/ 45660 w 135344"/>
                  <a:gd name="connsiteY27" fmla="*/ 154934 h 156715"/>
                  <a:gd name="connsiteX28" fmla="*/ 46372 w 135344"/>
                  <a:gd name="connsiteY28" fmla="*/ 134276 h 156715"/>
                  <a:gd name="connsiteX29" fmla="*/ 45660 w 135344"/>
                  <a:gd name="connsiteY29" fmla="*/ 133564 h 156715"/>
                  <a:gd name="connsiteX30" fmla="*/ 40673 w 135344"/>
                  <a:gd name="connsiteY30" fmla="*/ 135701 h 156715"/>
                  <a:gd name="connsiteX31" fmla="*/ 22865 w 135344"/>
                  <a:gd name="connsiteY31" fmla="*/ 137126 h 156715"/>
                  <a:gd name="connsiteX32" fmla="*/ 20728 w 135344"/>
                  <a:gd name="connsiteY32" fmla="*/ 129290 h 156715"/>
                  <a:gd name="connsiteX33" fmla="*/ 20728 w 135344"/>
                  <a:gd name="connsiteY33" fmla="*/ 127865 h 156715"/>
                  <a:gd name="connsiteX34" fmla="*/ 14317 w 135344"/>
                  <a:gd name="connsiteY34" fmla="*/ 122166 h 156715"/>
                  <a:gd name="connsiteX35" fmla="*/ 11467 w 135344"/>
                  <a:gd name="connsiteY35" fmla="*/ 117892 h 156715"/>
                  <a:gd name="connsiteX36" fmla="*/ 10755 w 135344"/>
                  <a:gd name="connsiteY36" fmla="*/ 115043 h 156715"/>
                  <a:gd name="connsiteX37" fmla="*/ 7193 w 135344"/>
                  <a:gd name="connsiteY37" fmla="*/ 103646 h 156715"/>
                  <a:gd name="connsiteX38" fmla="*/ 5769 w 135344"/>
                  <a:gd name="connsiteY38" fmla="*/ 92248 h 156715"/>
                  <a:gd name="connsiteX39" fmla="*/ 12180 w 135344"/>
                  <a:gd name="connsiteY39" fmla="*/ 82988 h 156715"/>
                  <a:gd name="connsiteX40" fmla="*/ 15741 w 135344"/>
                  <a:gd name="connsiteY40" fmla="*/ 81563 h 156715"/>
                  <a:gd name="connsiteX41" fmla="*/ 20015 w 135344"/>
                  <a:gd name="connsiteY41" fmla="*/ 80851 h 156715"/>
                  <a:gd name="connsiteX42" fmla="*/ 39961 w 135344"/>
                  <a:gd name="connsiteY42" fmla="*/ 75152 h 156715"/>
                  <a:gd name="connsiteX43" fmla="*/ 40673 w 135344"/>
                  <a:gd name="connsiteY43" fmla="*/ 67316 h 156715"/>
                  <a:gd name="connsiteX44" fmla="*/ 51358 w 135344"/>
                  <a:gd name="connsiteY44" fmla="*/ 45946 h 156715"/>
                  <a:gd name="connsiteX45" fmla="*/ 79140 w 135344"/>
                  <a:gd name="connsiteY45" fmla="*/ 45946 h 156715"/>
                  <a:gd name="connsiteX46" fmla="*/ 111195 w 135344"/>
                  <a:gd name="connsiteY46" fmla="*/ 8904 h 156715"/>
                  <a:gd name="connsiteX47" fmla="*/ 115469 w 135344"/>
                  <a:gd name="connsiteY47" fmla="*/ 5343 h 156715"/>
                  <a:gd name="connsiteX48" fmla="*/ 72729 w 135344"/>
                  <a:gd name="connsiteY48" fmla="*/ 112906 h 156715"/>
                  <a:gd name="connsiteX49" fmla="*/ 73441 w 135344"/>
                  <a:gd name="connsiteY49" fmla="*/ 111481 h 156715"/>
                  <a:gd name="connsiteX50" fmla="*/ 73441 w 135344"/>
                  <a:gd name="connsiteY50" fmla="*/ 106495 h 156715"/>
                  <a:gd name="connsiteX51" fmla="*/ 69879 w 135344"/>
                  <a:gd name="connsiteY51" fmla="*/ 107207 h 156715"/>
                  <a:gd name="connsiteX52" fmla="*/ 57057 w 135344"/>
                  <a:gd name="connsiteY52" fmla="*/ 121454 h 156715"/>
                  <a:gd name="connsiteX53" fmla="*/ 56345 w 135344"/>
                  <a:gd name="connsiteY53" fmla="*/ 122879 h 156715"/>
                  <a:gd name="connsiteX54" fmla="*/ 57769 w 135344"/>
                  <a:gd name="connsiteY54" fmla="*/ 128577 h 156715"/>
                  <a:gd name="connsiteX55" fmla="*/ 59907 w 135344"/>
                  <a:gd name="connsiteY55" fmla="*/ 127153 h 156715"/>
                  <a:gd name="connsiteX56" fmla="*/ 72729 w 135344"/>
                  <a:gd name="connsiteY56" fmla="*/ 112906 h 156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35344" h="156715">
                    <a:moveTo>
                      <a:pt x="115469" y="5343"/>
                    </a:moveTo>
                    <a:cubicBezTo>
                      <a:pt x="119031" y="5343"/>
                      <a:pt x="123305" y="7479"/>
                      <a:pt x="122593" y="18165"/>
                    </a:cubicBezTo>
                    <a:cubicBezTo>
                      <a:pt x="122593" y="20302"/>
                      <a:pt x="121168" y="23151"/>
                      <a:pt x="119743" y="24576"/>
                    </a:cubicBezTo>
                    <a:lnTo>
                      <a:pt x="96948" y="50220"/>
                    </a:lnTo>
                    <a:cubicBezTo>
                      <a:pt x="96948" y="50220"/>
                      <a:pt x="81277" y="68028"/>
                      <a:pt x="108346" y="58768"/>
                    </a:cubicBezTo>
                    <a:cubicBezTo>
                      <a:pt x="111195" y="58056"/>
                      <a:pt x="114044" y="57343"/>
                      <a:pt x="116894" y="56631"/>
                    </a:cubicBezTo>
                    <a:lnTo>
                      <a:pt x="126154" y="55206"/>
                    </a:lnTo>
                    <a:cubicBezTo>
                      <a:pt x="128291" y="54494"/>
                      <a:pt x="131141" y="55919"/>
                      <a:pt x="132565" y="57343"/>
                    </a:cubicBezTo>
                    <a:cubicBezTo>
                      <a:pt x="134702" y="60193"/>
                      <a:pt x="137552" y="64467"/>
                      <a:pt x="133990" y="68028"/>
                    </a:cubicBezTo>
                    <a:cubicBezTo>
                      <a:pt x="133278" y="68741"/>
                      <a:pt x="132565" y="69453"/>
                      <a:pt x="131141" y="70166"/>
                    </a:cubicBezTo>
                    <a:lnTo>
                      <a:pt x="109058" y="76577"/>
                    </a:lnTo>
                    <a:cubicBezTo>
                      <a:pt x="109058" y="76577"/>
                      <a:pt x="101222" y="78714"/>
                      <a:pt x="90537" y="75864"/>
                    </a:cubicBezTo>
                    <a:cubicBezTo>
                      <a:pt x="89112" y="75152"/>
                      <a:pt x="87688" y="75152"/>
                      <a:pt x="85551" y="75152"/>
                    </a:cubicBezTo>
                    <a:cubicBezTo>
                      <a:pt x="81277" y="75152"/>
                      <a:pt x="72729" y="75864"/>
                      <a:pt x="69167" y="78714"/>
                    </a:cubicBezTo>
                    <a:cubicBezTo>
                      <a:pt x="64181" y="83700"/>
                      <a:pt x="37112" y="110057"/>
                      <a:pt x="37112" y="110057"/>
                    </a:cubicBezTo>
                    <a:cubicBezTo>
                      <a:pt x="37112" y="110057"/>
                      <a:pt x="33550" y="113618"/>
                      <a:pt x="34975" y="116468"/>
                    </a:cubicBezTo>
                    <a:cubicBezTo>
                      <a:pt x="36399" y="118605"/>
                      <a:pt x="44947" y="112194"/>
                      <a:pt x="44947" y="112194"/>
                    </a:cubicBezTo>
                    <a:lnTo>
                      <a:pt x="72016" y="84412"/>
                    </a:lnTo>
                    <a:cubicBezTo>
                      <a:pt x="72016" y="84412"/>
                      <a:pt x="81989" y="75152"/>
                      <a:pt x="89112" y="82275"/>
                    </a:cubicBezTo>
                    <a:cubicBezTo>
                      <a:pt x="96236" y="89399"/>
                      <a:pt x="109058" y="87262"/>
                      <a:pt x="109058" y="87262"/>
                    </a:cubicBezTo>
                    <a:lnTo>
                      <a:pt x="116894" y="87262"/>
                    </a:lnTo>
                    <a:cubicBezTo>
                      <a:pt x="116894" y="87262"/>
                      <a:pt x="124017" y="88686"/>
                      <a:pt x="125442" y="94385"/>
                    </a:cubicBezTo>
                    <a:cubicBezTo>
                      <a:pt x="126867" y="100084"/>
                      <a:pt x="124017" y="105070"/>
                      <a:pt x="118318" y="106495"/>
                    </a:cubicBezTo>
                    <a:cubicBezTo>
                      <a:pt x="112620" y="107920"/>
                      <a:pt x="105496" y="108632"/>
                      <a:pt x="105496" y="108632"/>
                    </a:cubicBezTo>
                    <a:cubicBezTo>
                      <a:pt x="105496" y="108632"/>
                      <a:pt x="104072" y="108632"/>
                      <a:pt x="103359" y="110057"/>
                    </a:cubicBezTo>
                    <a:cubicBezTo>
                      <a:pt x="101935" y="111481"/>
                      <a:pt x="63468" y="154934"/>
                      <a:pt x="63468" y="154934"/>
                    </a:cubicBezTo>
                    <a:lnTo>
                      <a:pt x="47084" y="156359"/>
                    </a:lnTo>
                    <a:cubicBezTo>
                      <a:pt x="46372" y="156359"/>
                      <a:pt x="45660" y="155646"/>
                      <a:pt x="45660" y="154934"/>
                    </a:cubicBezTo>
                    <a:lnTo>
                      <a:pt x="46372" y="134276"/>
                    </a:lnTo>
                    <a:cubicBezTo>
                      <a:pt x="46372" y="133564"/>
                      <a:pt x="45660" y="133564"/>
                      <a:pt x="45660" y="133564"/>
                    </a:cubicBezTo>
                    <a:cubicBezTo>
                      <a:pt x="44235" y="133564"/>
                      <a:pt x="42098" y="134989"/>
                      <a:pt x="40673" y="135701"/>
                    </a:cubicBezTo>
                    <a:cubicBezTo>
                      <a:pt x="38536" y="136413"/>
                      <a:pt x="27139" y="142824"/>
                      <a:pt x="22865" y="137126"/>
                    </a:cubicBezTo>
                    <a:cubicBezTo>
                      <a:pt x="20015" y="132852"/>
                      <a:pt x="20015" y="130715"/>
                      <a:pt x="20728" y="129290"/>
                    </a:cubicBezTo>
                    <a:cubicBezTo>
                      <a:pt x="20728" y="128577"/>
                      <a:pt x="20728" y="128577"/>
                      <a:pt x="20728" y="127865"/>
                    </a:cubicBezTo>
                    <a:lnTo>
                      <a:pt x="14317" y="122166"/>
                    </a:lnTo>
                    <a:cubicBezTo>
                      <a:pt x="12892" y="120742"/>
                      <a:pt x="12180" y="120029"/>
                      <a:pt x="11467" y="117892"/>
                    </a:cubicBezTo>
                    <a:cubicBezTo>
                      <a:pt x="10755" y="117180"/>
                      <a:pt x="10755" y="115755"/>
                      <a:pt x="10755" y="115043"/>
                    </a:cubicBezTo>
                    <a:cubicBezTo>
                      <a:pt x="10755" y="112194"/>
                      <a:pt x="10755" y="107207"/>
                      <a:pt x="7193" y="103646"/>
                    </a:cubicBezTo>
                    <a:cubicBezTo>
                      <a:pt x="5056" y="101509"/>
                      <a:pt x="5056" y="95810"/>
                      <a:pt x="5769" y="92248"/>
                    </a:cubicBezTo>
                    <a:cubicBezTo>
                      <a:pt x="6481" y="88686"/>
                      <a:pt x="8618" y="85125"/>
                      <a:pt x="12180" y="82988"/>
                    </a:cubicBezTo>
                    <a:cubicBezTo>
                      <a:pt x="13604" y="82275"/>
                      <a:pt x="14317" y="82275"/>
                      <a:pt x="15741" y="81563"/>
                    </a:cubicBezTo>
                    <a:cubicBezTo>
                      <a:pt x="17166" y="81563"/>
                      <a:pt x="18591" y="80851"/>
                      <a:pt x="20015" y="80851"/>
                    </a:cubicBezTo>
                    <a:lnTo>
                      <a:pt x="39961" y="75152"/>
                    </a:lnTo>
                    <a:cubicBezTo>
                      <a:pt x="39961" y="75152"/>
                      <a:pt x="46372" y="71590"/>
                      <a:pt x="40673" y="67316"/>
                    </a:cubicBezTo>
                    <a:cubicBezTo>
                      <a:pt x="34262" y="62330"/>
                      <a:pt x="39961" y="44521"/>
                      <a:pt x="51358" y="45946"/>
                    </a:cubicBezTo>
                    <a:cubicBezTo>
                      <a:pt x="62044" y="47371"/>
                      <a:pt x="73441" y="50220"/>
                      <a:pt x="79140" y="45946"/>
                    </a:cubicBezTo>
                    <a:lnTo>
                      <a:pt x="111195" y="8904"/>
                    </a:lnTo>
                    <a:cubicBezTo>
                      <a:pt x="111195" y="6767"/>
                      <a:pt x="113332" y="5343"/>
                      <a:pt x="115469" y="5343"/>
                    </a:cubicBezTo>
                    <a:close/>
                    <a:moveTo>
                      <a:pt x="72729" y="112906"/>
                    </a:moveTo>
                    <a:cubicBezTo>
                      <a:pt x="72729" y="112906"/>
                      <a:pt x="73441" y="112194"/>
                      <a:pt x="73441" y="111481"/>
                    </a:cubicBezTo>
                    <a:cubicBezTo>
                      <a:pt x="74153" y="110057"/>
                      <a:pt x="74866" y="107207"/>
                      <a:pt x="73441" y="106495"/>
                    </a:cubicBezTo>
                    <a:cubicBezTo>
                      <a:pt x="72729" y="105783"/>
                      <a:pt x="71304" y="105783"/>
                      <a:pt x="69879" y="107207"/>
                    </a:cubicBezTo>
                    <a:lnTo>
                      <a:pt x="57057" y="121454"/>
                    </a:lnTo>
                    <a:cubicBezTo>
                      <a:pt x="56345" y="122166"/>
                      <a:pt x="56345" y="122166"/>
                      <a:pt x="56345" y="122879"/>
                    </a:cubicBezTo>
                    <a:cubicBezTo>
                      <a:pt x="55632" y="125016"/>
                      <a:pt x="54920" y="130002"/>
                      <a:pt x="57769" y="128577"/>
                    </a:cubicBezTo>
                    <a:cubicBezTo>
                      <a:pt x="58482" y="128577"/>
                      <a:pt x="59194" y="127865"/>
                      <a:pt x="59907" y="127153"/>
                    </a:cubicBezTo>
                    <a:lnTo>
                      <a:pt x="72729" y="112906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id="{3A9E6F66-AFA2-4104-BD00-909B2AD1E7B4}"/>
                </a:ext>
              </a:extLst>
            </p:cNvPr>
            <p:cNvGrpSpPr/>
            <p:nvPr/>
          </p:nvGrpSpPr>
          <p:grpSpPr>
            <a:xfrm>
              <a:off x="2077385" y="8875616"/>
              <a:ext cx="149592" cy="133208"/>
              <a:chOff x="2521774" y="2699425"/>
              <a:chExt cx="149592" cy="133208"/>
            </a:xfrm>
            <a:solidFill>
              <a:schemeClr val="accent1"/>
            </a:solidFill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6653C8DC-C6C7-484B-ADB6-AB6B56E86ADD}"/>
                  </a:ext>
                </a:extLst>
              </p:cNvPr>
              <p:cNvSpPr/>
              <p:nvPr/>
            </p:nvSpPr>
            <p:spPr>
              <a:xfrm>
                <a:off x="2585685" y="2699425"/>
                <a:ext cx="35617" cy="42740"/>
              </a:xfrm>
              <a:custGeom>
                <a:avLst/>
                <a:gdLst>
                  <a:gd name="connsiteX0" fmla="*/ 16939 w 35617"/>
                  <a:gd name="connsiteY0" fmla="*/ 6322 h 42740"/>
                  <a:gd name="connsiteX1" fmla="*/ 11953 w 35617"/>
                  <a:gd name="connsiteY1" fmla="*/ 10596 h 42740"/>
                  <a:gd name="connsiteX2" fmla="*/ 5542 w 35617"/>
                  <a:gd name="connsiteY2" fmla="*/ 24131 h 42740"/>
                  <a:gd name="connsiteX3" fmla="*/ 6254 w 35617"/>
                  <a:gd name="connsiteY3" fmla="*/ 36241 h 42740"/>
                  <a:gd name="connsiteX4" fmla="*/ 19076 w 35617"/>
                  <a:gd name="connsiteY4" fmla="*/ 41939 h 42740"/>
                  <a:gd name="connsiteX5" fmla="*/ 34036 w 35617"/>
                  <a:gd name="connsiteY5" fmla="*/ 21282 h 42740"/>
                  <a:gd name="connsiteX6" fmla="*/ 16939 w 35617"/>
                  <a:gd name="connsiteY6" fmla="*/ 6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17" h="42740">
                    <a:moveTo>
                      <a:pt x="16939" y="6322"/>
                    </a:moveTo>
                    <a:cubicBezTo>
                      <a:pt x="16939" y="6322"/>
                      <a:pt x="14802" y="6322"/>
                      <a:pt x="11953" y="10596"/>
                    </a:cubicBezTo>
                    <a:cubicBezTo>
                      <a:pt x="9104" y="14871"/>
                      <a:pt x="6254" y="16295"/>
                      <a:pt x="5542" y="24131"/>
                    </a:cubicBezTo>
                    <a:cubicBezTo>
                      <a:pt x="4830" y="31967"/>
                      <a:pt x="6254" y="36241"/>
                      <a:pt x="6254" y="36241"/>
                    </a:cubicBezTo>
                    <a:cubicBezTo>
                      <a:pt x="6254" y="36241"/>
                      <a:pt x="8391" y="44789"/>
                      <a:pt x="19076" y="41939"/>
                    </a:cubicBezTo>
                    <a:cubicBezTo>
                      <a:pt x="29762" y="39802"/>
                      <a:pt x="37597" y="32679"/>
                      <a:pt x="34036" y="21282"/>
                    </a:cubicBezTo>
                    <a:cubicBezTo>
                      <a:pt x="29762" y="9172"/>
                      <a:pt x="26912" y="2761"/>
                      <a:pt x="16939" y="63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C9853BDD-9DDD-4FB9-99FD-67BE40F7A2E6}"/>
                  </a:ext>
                </a:extLst>
              </p:cNvPr>
              <p:cNvSpPr/>
              <p:nvPr/>
            </p:nvSpPr>
            <p:spPr>
              <a:xfrm>
                <a:off x="2553829" y="2728606"/>
                <a:ext cx="35617" cy="42740"/>
              </a:xfrm>
              <a:custGeom>
                <a:avLst/>
                <a:gdLst>
                  <a:gd name="connsiteX0" fmla="*/ 20302 w 35617"/>
                  <a:gd name="connsiteY0" fmla="*/ 5634 h 42740"/>
                  <a:gd name="connsiteX1" fmla="*/ 8904 w 35617"/>
                  <a:gd name="connsiteY1" fmla="*/ 14895 h 42740"/>
                  <a:gd name="connsiteX2" fmla="*/ 8192 w 35617"/>
                  <a:gd name="connsiteY2" fmla="*/ 36977 h 42740"/>
                  <a:gd name="connsiteX3" fmla="*/ 24576 w 35617"/>
                  <a:gd name="connsiteY3" fmla="*/ 39827 h 42740"/>
                  <a:gd name="connsiteX4" fmla="*/ 30987 w 35617"/>
                  <a:gd name="connsiteY4" fmla="*/ 37690 h 42740"/>
                  <a:gd name="connsiteX5" fmla="*/ 33124 w 35617"/>
                  <a:gd name="connsiteY5" fmla="*/ 28429 h 42740"/>
                  <a:gd name="connsiteX6" fmla="*/ 27425 w 35617"/>
                  <a:gd name="connsiteY6" fmla="*/ 15607 h 42740"/>
                  <a:gd name="connsiteX7" fmla="*/ 20302 w 35617"/>
                  <a:gd name="connsiteY7" fmla="*/ 5634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17" h="42740">
                    <a:moveTo>
                      <a:pt x="20302" y="5634"/>
                    </a:moveTo>
                    <a:cubicBezTo>
                      <a:pt x="20302" y="5634"/>
                      <a:pt x="13178" y="2785"/>
                      <a:pt x="8904" y="14895"/>
                    </a:cubicBezTo>
                    <a:cubicBezTo>
                      <a:pt x="3918" y="26292"/>
                      <a:pt x="4630" y="32703"/>
                      <a:pt x="8192" y="36977"/>
                    </a:cubicBezTo>
                    <a:cubicBezTo>
                      <a:pt x="11041" y="40539"/>
                      <a:pt x="19589" y="40539"/>
                      <a:pt x="24576" y="39827"/>
                    </a:cubicBezTo>
                    <a:cubicBezTo>
                      <a:pt x="26713" y="39827"/>
                      <a:pt x="29562" y="39114"/>
                      <a:pt x="30987" y="37690"/>
                    </a:cubicBezTo>
                    <a:cubicBezTo>
                      <a:pt x="33124" y="36265"/>
                      <a:pt x="35261" y="33416"/>
                      <a:pt x="33124" y="28429"/>
                    </a:cubicBezTo>
                    <a:cubicBezTo>
                      <a:pt x="29562" y="20593"/>
                      <a:pt x="30274" y="25580"/>
                      <a:pt x="27425" y="15607"/>
                    </a:cubicBezTo>
                    <a:cubicBezTo>
                      <a:pt x="24576" y="5634"/>
                      <a:pt x="20302" y="5634"/>
                      <a:pt x="20302" y="56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394029D3-B662-4661-A073-C54FBD0E9736}"/>
                  </a:ext>
                </a:extLst>
              </p:cNvPr>
              <p:cNvSpPr/>
              <p:nvPr/>
            </p:nvSpPr>
            <p:spPr>
              <a:xfrm>
                <a:off x="2521774" y="2754275"/>
                <a:ext cx="149592" cy="78358"/>
              </a:xfrm>
              <a:custGeom>
                <a:avLst/>
                <a:gdLst>
                  <a:gd name="connsiteX0" fmla="*/ 35261 w 149591"/>
                  <a:gd name="connsiteY0" fmla="*/ 30542 h 78357"/>
                  <a:gd name="connsiteX1" fmla="*/ 33124 w 149591"/>
                  <a:gd name="connsiteY1" fmla="*/ 30542 h 78357"/>
                  <a:gd name="connsiteX2" fmla="*/ 17452 w 149591"/>
                  <a:gd name="connsiteY2" fmla="*/ 32679 h 78357"/>
                  <a:gd name="connsiteX3" fmla="*/ 6055 w 149591"/>
                  <a:gd name="connsiteY3" fmla="*/ 40514 h 78357"/>
                  <a:gd name="connsiteX4" fmla="*/ 5343 w 149591"/>
                  <a:gd name="connsiteY4" fmla="*/ 50487 h 78357"/>
                  <a:gd name="connsiteX5" fmla="*/ 8904 w 149591"/>
                  <a:gd name="connsiteY5" fmla="*/ 59035 h 78357"/>
                  <a:gd name="connsiteX6" fmla="*/ 20302 w 149591"/>
                  <a:gd name="connsiteY6" fmla="*/ 59748 h 78357"/>
                  <a:gd name="connsiteX7" fmla="*/ 40247 w 149591"/>
                  <a:gd name="connsiteY7" fmla="*/ 46213 h 78357"/>
                  <a:gd name="connsiteX8" fmla="*/ 55919 w 149591"/>
                  <a:gd name="connsiteY8" fmla="*/ 54761 h 78357"/>
                  <a:gd name="connsiteX9" fmla="*/ 66604 w 149591"/>
                  <a:gd name="connsiteY9" fmla="*/ 59035 h 78357"/>
                  <a:gd name="connsiteX10" fmla="*/ 92248 w 149591"/>
                  <a:gd name="connsiteY10" fmla="*/ 66871 h 78357"/>
                  <a:gd name="connsiteX11" fmla="*/ 100796 w 149591"/>
                  <a:gd name="connsiteY11" fmla="*/ 71145 h 78357"/>
                  <a:gd name="connsiteX12" fmla="*/ 111481 w 149591"/>
                  <a:gd name="connsiteY12" fmla="*/ 72570 h 78357"/>
                  <a:gd name="connsiteX13" fmla="*/ 121454 w 149591"/>
                  <a:gd name="connsiteY13" fmla="*/ 59748 h 78357"/>
                  <a:gd name="connsiteX14" fmla="*/ 115755 w 149591"/>
                  <a:gd name="connsiteY14" fmla="*/ 44076 h 78357"/>
                  <a:gd name="connsiteX15" fmla="*/ 127865 w 149591"/>
                  <a:gd name="connsiteY15" fmla="*/ 29829 h 78357"/>
                  <a:gd name="connsiteX16" fmla="*/ 131427 w 149591"/>
                  <a:gd name="connsiteY16" fmla="*/ 27692 h 78357"/>
                  <a:gd name="connsiteX17" fmla="*/ 137838 w 149591"/>
                  <a:gd name="connsiteY17" fmla="*/ 26268 h 78357"/>
                  <a:gd name="connsiteX18" fmla="*/ 149235 w 149591"/>
                  <a:gd name="connsiteY18" fmla="*/ 17007 h 78357"/>
                  <a:gd name="connsiteX19" fmla="*/ 140687 w 149591"/>
                  <a:gd name="connsiteY19" fmla="*/ 11308 h 78357"/>
                  <a:gd name="connsiteX20" fmla="*/ 103646 w 149591"/>
                  <a:gd name="connsiteY20" fmla="*/ 5610 h 78357"/>
                  <a:gd name="connsiteX21" fmla="*/ 95098 w 149591"/>
                  <a:gd name="connsiteY21" fmla="*/ 7747 h 78357"/>
                  <a:gd name="connsiteX22" fmla="*/ 91536 w 149591"/>
                  <a:gd name="connsiteY22" fmla="*/ 13445 h 78357"/>
                  <a:gd name="connsiteX23" fmla="*/ 91536 w 149591"/>
                  <a:gd name="connsiteY23" fmla="*/ 21281 h 78357"/>
                  <a:gd name="connsiteX24" fmla="*/ 90823 w 149591"/>
                  <a:gd name="connsiteY24" fmla="*/ 25555 h 78357"/>
                  <a:gd name="connsiteX25" fmla="*/ 82275 w 149591"/>
                  <a:gd name="connsiteY25" fmla="*/ 35528 h 78357"/>
                  <a:gd name="connsiteX26" fmla="*/ 68029 w 149591"/>
                  <a:gd name="connsiteY26" fmla="*/ 29829 h 78357"/>
                  <a:gd name="connsiteX27" fmla="*/ 61618 w 149591"/>
                  <a:gd name="connsiteY27" fmla="*/ 21994 h 78357"/>
                  <a:gd name="connsiteX28" fmla="*/ 35261 w 149591"/>
                  <a:gd name="connsiteY28" fmla="*/ 30542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49591" h="78357">
                    <a:moveTo>
                      <a:pt x="35261" y="30542"/>
                    </a:moveTo>
                    <a:cubicBezTo>
                      <a:pt x="34549" y="30542"/>
                      <a:pt x="33836" y="30542"/>
                      <a:pt x="33124" y="30542"/>
                    </a:cubicBezTo>
                    <a:cubicBezTo>
                      <a:pt x="30274" y="31254"/>
                      <a:pt x="21014" y="32679"/>
                      <a:pt x="17452" y="32679"/>
                    </a:cubicBezTo>
                    <a:cubicBezTo>
                      <a:pt x="12466" y="32679"/>
                      <a:pt x="8192" y="33391"/>
                      <a:pt x="6055" y="40514"/>
                    </a:cubicBezTo>
                    <a:cubicBezTo>
                      <a:pt x="5343" y="44076"/>
                      <a:pt x="5343" y="48350"/>
                      <a:pt x="5343" y="50487"/>
                    </a:cubicBezTo>
                    <a:cubicBezTo>
                      <a:pt x="5343" y="53336"/>
                      <a:pt x="6767" y="56898"/>
                      <a:pt x="8904" y="59035"/>
                    </a:cubicBezTo>
                    <a:cubicBezTo>
                      <a:pt x="11041" y="61885"/>
                      <a:pt x="15315" y="64022"/>
                      <a:pt x="20302" y="59748"/>
                    </a:cubicBezTo>
                    <a:cubicBezTo>
                      <a:pt x="30274" y="52624"/>
                      <a:pt x="32412" y="48350"/>
                      <a:pt x="40247" y="46213"/>
                    </a:cubicBezTo>
                    <a:cubicBezTo>
                      <a:pt x="48795" y="44076"/>
                      <a:pt x="55919" y="54761"/>
                      <a:pt x="55919" y="54761"/>
                    </a:cubicBezTo>
                    <a:cubicBezTo>
                      <a:pt x="55919" y="54761"/>
                      <a:pt x="58768" y="59748"/>
                      <a:pt x="66604" y="59035"/>
                    </a:cubicBezTo>
                    <a:cubicBezTo>
                      <a:pt x="71590" y="58323"/>
                      <a:pt x="84412" y="63309"/>
                      <a:pt x="92248" y="66871"/>
                    </a:cubicBezTo>
                    <a:cubicBezTo>
                      <a:pt x="95098" y="68296"/>
                      <a:pt x="97947" y="69720"/>
                      <a:pt x="100796" y="71145"/>
                    </a:cubicBezTo>
                    <a:cubicBezTo>
                      <a:pt x="103646" y="72570"/>
                      <a:pt x="107920" y="74707"/>
                      <a:pt x="111481" y="72570"/>
                    </a:cubicBezTo>
                    <a:cubicBezTo>
                      <a:pt x="117180" y="69720"/>
                      <a:pt x="127865" y="65446"/>
                      <a:pt x="121454" y="59748"/>
                    </a:cubicBezTo>
                    <a:cubicBezTo>
                      <a:pt x="115043" y="54049"/>
                      <a:pt x="110769" y="50487"/>
                      <a:pt x="115755" y="44076"/>
                    </a:cubicBezTo>
                    <a:cubicBezTo>
                      <a:pt x="120029" y="39802"/>
                      <a:pt x="125016" y="32679"/>
                      <a:pt x="127865" y="29829"/>
                    </a:cubicBezTo>
                    <a:cubicBezTo>
                      <a:pt x="128578" y="29117"/>
                      <a:pt x="130002" y="28405"/>
                      <a:pt x="131427" y="27692"/>
                    </a:cubicBezTo>
                    <a:cubicBezTo>
                      <a:pt x="132852" y="26980"/>
                      <a:pt x="134989" y="26980"/>
                      <a:pt x="137838" y="26268"/>
                    </a:cubicBezTo>
                    <a:cubicBezTo>
                      <a:pt x="143537" y="25555"/>
                      <a:pt x="149948" y="25555"/>
                      <a:pt x="149235" y="17007"/>
                    </a:cubicBezTo>
                    <a:cubicBezTo>
                      <a:pt x="149235" y="17007"/>
                      <a:pt x="149948" y="12021"/>
                      <a:pt x="140687" y="11308"/>
                    </a:cubicBezTo>
                    <a:cubicBezTo>
                      <a:pt x="133564" y="10596"/>
                      <a:pt x="111481" y="6322"/>
                      <a:pt x="103646" y="5610"/>
                    </a:cubicBezTo>
                    <a:cubicBezTo>
                      <a:pt x="100796" y="4897"/>
                      <a:pt x="97947" y="5610"/>
                      <a:pt x="95098" y="7747"/>
                    </a:cubicBezTo>
                    <a:cubicBezTo>
                      <a:pt x="93673" y="9171"/>
                      <a:pt x="92248" y="10596"/>
                      <a:pt x="91536" y="13445"/>
                    </a:cubicBezTo>
                    <a:cubicBezTo>
                      <a:pt x="91536" y="17007"/>
                      <a:pt x="91536" y="19856"/>
                      <a:pt x="91536" y="21281"/>
                    </a:cubicBezTo>
                    <a:cubicBezTo>
                      <a:pt x="91536" y="22706"/>
                      <a:pt x="91536" y="24131"/>
                      <a:pt x="90823" y="25555"/>
                    </a:cubicBezTo>
                    <a:cubicBezTo>
                      <a:pt x="89399" y="28405"/>
                      <a:pt x="86549" y="34103"/>
                      <a:pt x="82275" y="35528"/>
                    </a:cubicBezTo>
                    <a:cubicBezTo>
                      <a:pt x="75864" y="38377"/>
                      <a:pt x="64467" y="44788"/>
                      <a:pt x="68029" y="29829"/>
                    </a:cubicBezTo>
                    <a:cubicBezTo>
                      <a:pt x="68029" y="29829"/>
                      <a:pt x="76577" y="14870"/>
                      <a:pt x="61618" y="21994"/>
                    </a:cubicBezTo>
                    <a:cubicBezTo>
                      <a:pt x="49508" y="29117"/>
                      <a:pt x="38110" y="30542"/>
                      <a:pt x="35261" y="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57" name="组合 56">
              <a:extLst>
                <a:ext uri="{FF2B5EF4-FFF2-40B4-BE49-F238E27FC236}">
                  <a16:creationId xmlns:a16="http://schemas.microsoft.com/office/drawing/2014/main" id="{57808522-B6A6-45C6-94C8-961CCB59ADE6}"/>
                </a:ext>
              </a:extLst>
            </p:cNvPr>
            <p:cNvGrpSpPr/>
            <p:nvPr/>
          </p:nvGrpSpPr>
          <p:grpSpPr>
            <a:xfrm>
              <a:off x="2305334" y="8953646"/>
              <a:ext cx="173054" cy="149405"/>
              <a:chOff x="2749723" y="2777455"/>
              <a:chExt cx="173054" cy="149405"/>
            </a:xfrm>
            <a:solidFill>
              <a:schemeClr val="accent1"/>
            </a:solidFill>
          </p:grpSpPr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8AED7006-36A7-4524-BB01-E1E7C24B4D78}"/>
                  </a:ext>
                </a:extLst>
              </p:cNvPr>
              <p:cNvSpPr/>
              <p:nvPr/>
            </p:nvSpPr>
            <p:spPr>
              <a:xfrm>
                <a:off x="2749723" y="2777455"/>
                <a:ext cx="78358" cy="135345"/>
              </a:xfrm>
              <a:custGeom>
                <a:avLst/>
                <a:gdLst>
                  <a:gd name="connsiteX0" fmla="*/ 58768 w 78357"/>
                  <a:gd name="connsiteY0" fmla="*/ 10924 h 135344"/>
                  <a:gd name="connsiteX1" fmla="*/ 54494 w 78357"/>
                  <a:gd name="connsiteY1" fmla="*/ 9499 h 135344"/>
                  <a:gd name="connsiteX2" fmla="*/ 52357 w 78357"/>
                  <a:gd name="connsiteY2" fmla="*/ 9499 h 135344"/>
                  <a:gd name="connsiteX3" fmla="*/ 40960 w 78357"/>
                  <a:gd name="connsiteY3" fmla="*/ 14485 h 135344"/>
                  <a:gd name="connsiteX4" fmla="*/ 39535 w 78357"/>
                  <a:gd name="connsiteY4" fmla="*/ 20184 h 135344"/>
                  <a:gd name="connsiteX5" fmla="*/ 42384 w 78357"/>
                  <a:gd name="connsiteY5" fmla="*/ 29444 h 135344"/>
                  <a:gd name="connsiteX6" fmla="*/ 43097 w 78357"/>
                  <a:gd name="connsiteY6" fmla="*/ 30157 h 135344"/>
                  <a:gd name="connsiteX7" fmla="*/ 48795 w 78357"/>
                  <a:gd name="connsiteY7" fmla="*/ 31581 h 135344"/>
                  <a:gd name="connsiteX8" fmla="*/ 49508 w 78357"/>
                  <a:gd name="connsiteY8" fmla="*/ 33006 h 135344"/>
                  <a:gd name="connsiteX9" fmla="*/ 47371 w 78357"/>
                  <a:gd name="connsiteY9" fmla="*/ 41554 h 135344"/>
                  <a:gd name="connsiteX10" fmla="*/ 44521 w 78357"/>
                  <a:gd name="connsiteY10" fmla="*/ 45116 h 135344"/>
                  <a:gd name="connsiteX11" fmla="*/ 29562 w 78357"/>
                  <a:gd name="connsiteY11" fmla="*/ 51527 h 135344"/>
                  <a:gd name="connsiteX12" fmla="*/ 16028 w 78357"/>
                  <a:gd name="connsiteY12" fmla="*/ 69335 h 135344"/>
                  <a:gd name="connsiteX13" fmla="*/ 20302 w 78357"/>
                  <a:gd name="connsiteY13" fmla="*/ 80021 h 135344"/>
                  <a:gd name="connsiteX14" fmla="*/ 18165 w 78357"/>
                  <a:gd name="connsiteY14" fmla="*/ 92843 h 135344"/>
                  <a:gd name="connsiteX15" fmla="*/ 13178 w 78357"/>
                  <a:gd name="connsiteY15" fmla="*/ 99254 h 135344"/>
                  <a:gd name="connsiteX16" fmla="*/ 12466 w 78357"/>
                  <a:gd name="connsiteY16" fmla="*/ 100679 h 135344"/>
                  <a:gd name="connsiteX17" fmla="*/ 9617 w 78357"/>
                  <a:gd name="connsiteY17" fmla="*/ 104240 h 135344"/>
                  <a:gd name="connsiteX18" fmla="*/ 6055 w 78357"/>
                  <a:gd name="connsiteY18" fmla="*/ 111364 h 135344"/>
                  <a:gd name="connsiteX19" fmla="*/ 5343 w 78357"/>
                  <a:gd name="connsiteY19" fmla="*/ 119912 h 135344"/>
                  <a:gd name="connsiteX20" fmla="*/ 14603 w 78357"/>
                  <a:gd name="connsiteY20" fmla="*/ 127748 h 135344"/>
                  <a:gd name="connsiteX21" fmla="*/ 27425 w 78357"/>
                  <a:gd name="connsiteY21" fmla="*/ 123473 h 135344"/>
                  <a:gd name="connsiteX22" fmla="*/ 28850 w 78357"/>
                  <a:gd name="connsiteY22" fmla="*/ 122761 h 135344"/>
                  <a:gd name="connsiteX23" fmla="*/ 38110 w 78357"/>
                  <a:gd name="connsiteY23" fmla="*/ 108514 h 135344"/>
                  <a:gd name="connsiteX24" fmla="*/ 57343 w 78357"/>
                  <a:gd name="connsiteY24" fmla="*/ 90706 h 135344"/>
                  <a:gd name="connsiteX25" fmla="*/ 63042 w 78357"/>
                  <a:gd name="connsiteY25" fmla="*/ 78596 h 135344"/>
                  <a:gd name="connsiteX26" fmla="*/ 61618 w 78357"/>
                  <a:gd name="connsiteY26" fmla="*/ 77171 h 135344"/>
                  <a:gd name="connsiteX27" fmla="*/ 43097 w 78357"/>
                  <a:gd name="connsiteY27" fmla="*/ 89281 h 135344"/>
                  <a:gd name="connsiteX28" fmla="*/ 40247 w 78357"/>
                  <a:gd name="connsiteY28" fmla="*/ 89993 h 135344"/>
                  <a:gd name="connsiteX29" fmla="*/ 40960 w 78357"/>
                  <a:gd name="connsiteY29" fmla="*/ 87144 h 135344"/>
                  <a:gd name="connsiteX30" fmla="*/ 43809 w 78357"/>
                  <a:gd name="connsiteY30" fmla="*/ 81445 h 135344"/>
                  <a:gd name="connsiteX31" fmla="*/ 51645 w 78357"/>
                  <a:gd name="connsiteY31" fmla="*/ 70760 h 135344"/>
                  <a:gd name="connsiteX32" fmla="*/ 60905 w 78357"/>
                  <a:gd name="connsiteY32" fmla="*/ 46541 h 135344"/>
                  <a:gd name="connsiteX33" fmla="*/ 68741 w 78357"/>
                  <a:gd name="connsiteY33" fmla="*/ 31581 h 135344"/>
                  <a:gd name="connsiteX34" fmla="*/ 70166 w 78357"/>
                  <a:gd name="connsiteY34" fmla="*/ 30157 h 135344"/>
                  <a:gd name="connsiteX35" fmla="*/ 78001 w 78357"/>
                  <a:gd name="connsiteY35" fmla="*/ 20184 h 135344"/>
                  <a:gd name="connsiteX36" fmla="*/ 77289 w 78357"/>
                  <a:gd name="connsiteY36" fmla="*/ 17335 h 135344"/>
                  <a:gd name="connsiteX37" fmla="*/ 72303 w 78357"/>
                  <a:gd name="connsiteY37" fmla="*/ 7362 h 135344"/>
                  <a:gd name="connsiteX38" fmla="*/ 64467 w 78357"/>
                  <a:gd name="connsiteY38" fmla="*/ 8074 h 135344"/>
                  <a:gd name="connsiteX39" fmla="*/ 63754 w 78357"/>
                  <a:gd name="connsiteY39" fmla="*/ 8786 h 135344"/>
                  <a:gd name="connsiteX40" fmla="*/ 60193 w 78357"/>
                  <a:gd name="connsiteY40" fmla="*/ 10211 h 135344"/>
                  <a:gd name="connsiteX41" fmla="*/ 58768 w 78357"/>
                  <a:gd name="connsiteY41" fmla="*/ 10924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78357" h="135344">
                    <a:moveTo>
                      <a:pt x="58768" y="10924"/>
                    </a:moveTo>
                    <a:lnTo>
                      <a:pt x="54494" y="9499"/>
                    </a:lnTo>
                    <a:cubicBezTo>
                      <a:pt x="53782" y="9499"/>
                      <a:pt x="53069" y="9499"/>
                      <a:pt x="52357" y="9499"/>
                    </a:cubicBezTo>
                    <a:lnTo>
                      <a:pt x="40960" y="14485"/>
                    </a:lnTo>
                    <a:cubicBezTo>
                      <a:pt x="40960" y="14485"/>
                      <a:pt x="38823" y="15910"/>
                      <a:pt x="39535" y="20184"/>
                    </a:cubicBezTo>
                    <a:cubicBezTo>
                      <a:pt x="40247" y="23746"/>
                      <a:pt x="41672" y="28020"/>
                      <a:pt x="42384" y="29444"/>
                    </a:cubicBezTo>
                    <a:cubicBezTo>
                      <a:pt x="42384" y="30157"/>
                      <a:pt x="43097" y="30157"/>
                      <a:pt x="43097" y="30157"/>
                    </a:cubicBezTo>
                    <a:lnTo>
                      <a:pt x="48795" y="31581"/>
                    </a:lnTo>
                    <a:cubicBezTo>
                      <a:pt x="49508" y="31581"/>
                      <a:pt x="49508" y="32294"/>
                      <a:pt x="49508" y="33006"/>
                    </a:cubicBezTo>
                    <a:lnTo>
                      <a:pt x="47371" y="41554"/>
                    </a:lnTo>
                    <a:cubicBezTo>
                      <a:pt x="47371" y="42979"/>
                      <a:pt x="45946" y="44404"/>
                      <a:pt x="44521" y="45116"/>
                    </a:cubicBezTo>
                    <a:lnTo>
                      <a:pt x="29562" y="51527"/>
                    </a:lnTo>
                    <a:cubicBezTo>
                      <a:pt x="29562" y="51527"/>
                      <a:pt x="18877" y="53664"/>
                      <a:pt x="16028" y="69335"/>
                    </a:cubicBezTo>
                    <a:cubicBezTo>
                      <a:pt x="16028" y="69335"/>
                      <a:pt x="16740" y="74322"/>
                      <a:pt x="20302" y="80021"/>
                    </a:cubicBezTo>
                    <a:cubicBezTo>
                      <a:pt x="23863" y="85719"/>
                      <a:pt x="22439" y="90706"/>
                      <a:pt x="18165" y="92843"/>
                    </a:cubicBezTo>
                    <a:cubicBezTo>
                      <a:pt x="15315" y="94267"/>
                      <a:pt x="13891" y="97829"/>
                      <a:pt x="13178" y="99254"/>
                    </a:cubicBezTo>
                    <a:cubicBezTo>
                      <a:pt x="13178" y="99966"/>
                      <a:pt x="12466" y="99966"/>
                      <a:pt x="12466" y="100679"/>
                    </a:cubicBezTo>
                    <a:lnTo>
                      <a:pt x="9617" y="104240"/>
                    </a:lnTo>
                    <a:cubicBezTo>
                      <a:pt x="8192" y="106377"/>
                      <a:pt x="6767" y="108514"/>
                      <a:pt x="6055" y="111364"/>
                    </a:cubicBezTo>
                    <a:cubicBezTo>
                      <a:pt x="5343" y="113501"/>
                      <a:pt x="5343" y="117062"/>
                      <a:pt x="5343" y="119912"/>
                    </a:cubicBezTo>
                    <a:cubicBezTo>
                      <a:pt x="6767" y="127035"/>
                      <a:pt x="4630" y="134159"/>
                      <a:pt x="14603" y="127748"/>
                    </a:cubicBezTo>
                    <a:cubicBezTo>
                      <a:pt x="23863" y="122049"/>
                      <a:pt x="18165" y="124186"/>
                      <a:pt x="27425" y="123473"/>
                    </a:cubicBezTo>
                    <a:cubicBezTo>
                      <a:pt x="28137" y="123473"/>
                      <a:pt x="28137" y="123473"/>
                      <a:pt x="28850" y="122761"/>
                    </a:cubicBezTo>
                    <a:cubicBezTo>
                      <a:pt x="30274" y="120624"/>
                      <a:pt x="36686" y="113501"/>
                      <a:pt x="38110" y="108514"/>
                    </a:cubicBezTo>
                    <a:cubicBezTo>
                      <a:pt x="40247" y="102816"/>
                      <a:pt x="57343" y="90706"/>
                      <a:pt x="57343" y="90706"/>
                    </a:cubicBezTo>
                    <a:cubicBezTo>
                      <a:pt x="57343" y="90706"/>
                      <a:pt x="62330" y="85007"/>
                      <a:pt x="63042" y="78596"/>
                    </a:cubicBezTo>
                    <a:cubicBezTo>
                      <a:pt x="63042" y="77884"/>
                      <a:pt x="62330" y="77171"/>
                      <a:pt x="61618" y="77171"/>
                    </a:cubicBezTo>
                    <a:lnTo>
                      <a:pt x="43097" y="89281"/>
                    </a:lnTo>
                    <a:cubicBezTo>
                      <a:pt x="42384" y="89993"/>
                      <a:pt x="40960" y="89993"/>
                      <a:pt x="40247" y="89993"/>
                    </a:cubicBezTo>
                    <a:cubicBezTo>
                      <a:pt x="39535" y="89993"/>
                      <a:pt x="38823" y="88569"/>
                      <a:pt x="40960" y="87144"/>
                    </a:cubicBezTo>
                    <a:cubicBezTo>
                      <a:pt x="40960" y="87144"/>
                      <a:pt x="43097" y="85007"/>
                      <a:pt x="43809" y="81445"/>
                    </a:cubicBezTo>
                    <a:cubicBezTo>
                      <a:pt x="45234" y="74322"/>
                      <a:pt x="51645" y="70760"/>
                      <a:pt x="51645" y="70760"/>
                    </a:cubicBezTo>
                    <a:cubicBezTo>
                      <a:pt x="51645" y="70760"/>
                      <a:pt x="59480" y="65061"/>
                      <a:pt x="60905" y="46541"/>
                    </a:cubicBezTo>
                    <a:cubicBezTo>
                      <a:pt x="60905" y="46541"/>
                      <a:pt x="60905" y="40842"/>
                      <a:pt x="68741" y="31581"/>
                    </a:cubicBezTo>
                    <a:cubicBezTo>
                      <a:pt x="69453" y="30869"/>
                      <a:pt x="70166" y="30869"/>
                      <a:pt x="70166" y="30157"/>
                    </a:cubicBezTo>
                    <a:cubicBezTo>
                      <a:pt x="72303" y="28732"/>
                      <a:pt x="77289" y="25883"/>
                      <a:pt x="78001" y="20184"/>
                    </a:cubicBezTo>
                    <a:cubicBezTo>
                      <a:pt x="78001" y="18759"/>
                      <a:pt x="78001" y="18047"/>
                      <a:pt x="77289" y="17335"/>
                    </a:cubicBezTo>
                    <a:cubicBezTo>
                      <a:pt x="76577" y="15910"/>
                      <a:pt x="75152" y="13061"/>
                      <a:pt x="72303" y="7362"/>
                    </a:cubicBezTo>
                    <a:cubicBezTo>
                      <a:pt x="72303" y="7362"/>
                      <a:pt x="71590" y="2375"/>
                      <a:pt x="64467" y="8074"/>
                    </a:cubicBezTo>
                    <a:cubicBezTo>
                      <a:pt x="64467" y="8074"/>
                      <a:pt x="63754" y="8786"/>
                      <a:pt x="63754" y="8786"/>
                    </a:cubicBezTo>
                    <a:lnTo>
                      <a:pt x="60193" y="10211"/>
                    </a:lnTo>
                    <a:cubicBezTo>
                      <a:pt x="60193" y="11636"/>
                      <a:pt x="59480" y="11636"/>
                      <a:pt x="58768" y="1092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09EF1B50-598D-440E-9ADB-2A176337432B}"/>
                  </a:ext>
                </a:extLst>
              </p:cNvPr>
              <p:cNvSpPr/>
              <p:nvPr/>
            </p:nvSpPr>
            <p:spPr>
              <a:xfrm>
                <a:off x="2787432" y="2791515"/>
                <a:ext cx="135345" cy="135345"/>
              </a:xfrm>
              <a:custGeom>
                <a:avLst/>
                <a:gdLst>
                  <a:gd name="connsiteX0" fmla="*/ 101553 w 135344"/>
                  <a:gd name="connsiteY0" fmla="*/ 5412 h 135344"/>
                  <a:gd name="connsiteX1" fmla="*/ 105827 w 135344"/>
                  <a:gd name="connsiteY1" fmla="*/ 15385 h 135344"/>
                  <a:gd name="connsiteX2" fmla="*/ 103690 w 135344"/>
                  <a:gd name="connsiteY2" fmla="*/ 17522 h 135344"/>
                  <a:gd name="connsiteX3" fmla="*/ 95854 w 135344"/>
                  <a:gd name="connsiteY3" fmla="*/ 28207 h 135344"/>
                  <a:gd name="connsiteX4" fmla="*/ 112951 w 135344"/>
                  <a:gd name="connsiteY4" fmla="*/ 18234 h 135344"/>
                  <a:gd name="connsiteX5" fmla="*/ 115088 w 135344"/>
                  <a:gd name="connsiteY5" fmla="*/ 11111 h 135344"/>
                  <a:gd name="connsiteX6" fmla="*/ 120786 w 135344"/>
                  <a:gd name="connsiteY6" fmla="*/ 6125 h 135344"/>
                  <a:gd name="connsiteX7" fmla="*/ 122923 w 135344"/>
                  <a:gd name="connsiteY7" fmla="*/ 6837 h 135344"/>
                  <a:gd name="connsiteX8" fmla="*/ 133608 w 135344"/>
                  <a:gd name="connsiteY8" fmla="*/ 18234 h 135344"/>
                  <a:gd name="connsiteX9" fmla="*/ 134321 w 135344"/>
                  <a:gd name="connsiteY9" fmla="*/ 21796 h 135344"/>
                  <a:gd name="connsiteX10" fmla="*/ 130047 w 135344"/>
                  <a:gd name="connsiteY10" fmla="*/ 31769 h 135344"/>
                  <a:gd name="connsiteX11" fmla="*/ 127197 w 135344"/>
                  <a:gd name="connsiteY11" fmla="*/ 34618 h 135344"/>
                  <a:gd name="connsiteX12" fmla="*/ 121499 w 135344"/>
                  <a:gd name="connsiteY12" fmla="*/ 37468 h 135344"/>
                  <a:gd name="connsiteX13" fmla="*/ 117225 w 135344"/>
                  <a:gd name="connsiteY13" fmla="*/ 42454 h 135344"/>
                  <a:gd name="connsiteX14" fmla="*/ 94430 w 135344"/>
                  <a:gd name="connsiteY14" fmla="*/ 70948 h 135344"/>
                  <a:gd name="connsiteX15" fmla="*/ 76621 w 135344"/>
                  <a:gd name="connsiteY15" fmla="*/ 72372 h 135344"/>
                  <a:gd name="connsiteX16" fmla="*/ 75909 w 135344"/>
                  <a:gd name="connsiteY16" fmla="*/ 73085 h 135344"/>
                  <a:gd name="connsiteX17" fmla="*/ 74484 w 135344"/>
                  <a:gd name="connsiteY17" fmla="*/ 78071 h 135344"/>
                  <a:gd name="connsiteX18" fmla="*/ 75196 w 135344"/>
                  <a:gd name="connsiteY18" fmla="*/ 78783 h 135344"/>
                  <a:gd name="connsiteX19" fmla="*/ 80183 w 135344"/>
                  <a:gd name="connsiteY19" fmla="*/ 79496 h 135344"/>
                  <a:gd name="connsiteX20" fmla="*/ 83032 w 135344"/>
                  <a:gd name="connsiteY20" fmla="*/ 80208 h 135344"/>
                  <a:gd name="connsiteX21" fmla="*/ 88019 w 135344"/>
                  <a:gd name="connsiteY21" fmla="*/ 84482 h 135344"/>
                  <a:gd name="connsiteX22" fmla="*/ 88731 w 135344"/>
                  <a:gd name="connsiteY22" fmla="*/ 90181 h 135344"/>
                  <a:gd name="connsiteX23" fmla="*/ 85882 w 135344"/>
                  <a:gd name="connsiteY23" fmla="*/ 90893 h 135344"/>
                  <a:gd name="connsiteX24" fmla="*/ 68785 w 135344"/>
                  <a:gd name="connsiteY24" fmla="*/ 95167 h 135344"/>
                  <a:gd name="connsiteX25" fmla="*/ 66648 w 135344"/>
                  <a:gd name="connsiteY25" fmla="*/ 97304 h 135344"/>
                  <a:gd name="connsiteX26" fmla="*/ 65224 w 135344"/>
                  <a:gd name="connsiteY26" fmla="*/ 103715 h 135344"/>
                  <a:gd name="connsiteX27" fmla="*/ 65936 w 135344"/>
                  <a:gd name="connsiteY27" fmla="*/ 104428 h 135344"/>
                  <a:gd name="connsiteX28" fmla="*/ 85169 w 135344"/>
                  <a:gd name="connsiteY28" fmla="*/ 105852 h 135344"/>
                  <a:gd name="connsiteX29" fmla="*/ 87306 w 135344"/>
                  <a:gd name="connsiteY29" fmla="*/ 107277 h 135344"/>
                  <a:gd name="connsiteX30" fmla="*/ 93005 w 135344"/>
                  <a:gd name="connsiteY30" fmla="*/ 115113 h 135344"/>
                  <a:gd name="connsiteX31" fmla="*/ 95142 w 135344"/>
                  <a:gd name="connsiteY31" fmla="*/ 116537 h 135344"/>
                  <a:gd name="connsiteX32" fmla="*/ 98704 w 135344"/>
                  <a:gd name="connsiteY32" fmla="*/ 122948 h 135344"/>
                  <a:gd name="connsiteX33" fmla="*/ 96567 w 135344"/>
                  <a:gd name="connsiteY33" fmla="*/ 126510 h 135344"/>
                  <a:gd name="connsiteX34" fmla="*/ 93005 w 135344"/>
                  <a:gd name="connsiteY34" fmla="*/ 130072 h 135344"/>
                  <a:gd name="connsiteX35" fmla="*/ 89443 w 135344"/>
                  <a:gd name="connsiteY35" fmla="*/ 130784 h 135344"/>
                  <a:gd name="connsiteX36" fmla="*/ 28182 w 135344"/>
                  <a:gd name="connsiteY36" fmla="*/ 122236 h 135344"/>
                  <a:gd name="connsiteX37" fmla="*/ 15360 w 135344"/>
                  <a:gd name="connsiteY37" fmla="*/ 125086 h 135344"/>
                  <a:gd name="connsiteX38" fmla="*/ 10373 w 135344"/>
                  <a:gd name="connsiteY38" fmla="*/ 121524 h 135344"/>
                  <a:gd name="connsiteX39" fmla="*/ 6099 w 135344"/>
                  <a:gd name="connsiteY39" fmla="*/ 110839 h 135344"/>
                  <a:gd name="connsiteX40" fmla="*/ 8949 w 135344"/>
                  <a:gd name="connsiteY40" fmla="*/ 106565 h 135344"/>
                  <a:gd name="connsiteX41" fmla="*/ 11086 w 135344"/>
                  <a:gd name="connsiteY41" fmla="*/ 105852 h 135344"/>
                  <a:gd name="connsiteX42" fmla="*/ 22483 w 135344"/>
                  <a:gd name="connsiteY42" fmla="*/ 105140 h 135344"/>
                  <a:gd name="connsiteX43" fmla="*/ 26045 w 135344"/>
                  <a:gd name="connsiteY43" fmla="*/ 105140 h 135344"/>
                  <a:gd name="connsiteX44" fmla="*/ 39579 w 135344"/>
                  <a:gd name="connsiteY44" fmla="*/ 104428 h 135344"/>
                  <a:gd name="connsiteX45" fmla="*/ 42429 w 135344"/>
                  <a:gd name="connsiteY45" fmla="*/ 101578 h 135344"/>
                  <a:gd name="connsiteX46" fmla="*/ 42429 w 135344"/>
                  <a:gd name="connsiteY46" fmla="*/ 100154 h 135344"/>
                  <a:gd name="connsiteX47" fmla="*/ 41716 w 135344"/>
                  <a:gd name="connsiteY47" fmla="*/ 98729 h 135344"/>
                  <a:gd name="connsiteX48" fmla="*/ 36730 w 135344"/>
                  <a:gd name="connsiteY48" fmla="*/ 97304 h 135344"/>
                  <a:gd name="connsiteX49" fmla="*/ 35305 w 135344"/>
                  <a:gd name="connsiteY49" fmla="*/ 98017 h 135344"/>
                  <a:gd name="connsiteX50" fmla="*/ 25333 w 135344"/>
                  <a:gd name="connsiteY50" fmla="*/ 94455 h 135344"/>
                  <a:gd name="connsiteX51" fmla="*/ 33168 w 135344"/>
                  <a:gd name="connsiteY51" fmla="*/ 87331 h 135344"/>
                  <a:gd name="connsiteX52" fmla="*/ 37442 w 135344"/>
                  <a:gd name="connsiteY52" fmla="*/ 86619 h 135344"/>
                  <a:gd name="connsiteX53" fmla="*/ 48128 w 135344"/>
                  <a:gd name="connsiteY53" fmla="*/ 83770 h 135344"/>
                  <a:gd name="connsiteX54" fmla="*/ 52402 w 135344"/>
                  <a:gd name="connsiteY54" fmla="*/ 78783 h 135344"/>
                  <a:gd name="connsiteX55" fmla="*/ 53826 w 135344"/>
                  <a:gd name="connsiteY55" fmla="*/ 73797 h 135344"/>
                  <a:gd name="connsiteX56" fmla="*/ 53114 w 135344"/>
                  <a:gd name="connsiteY56" fmla="*/ 72372 h 135344"/>
                  <a:gd name="connsiteX57" fmla="*/ 44566 w 135344"/>
                  <a:gd name="connsiteY57" fmla="*/ 72372 h 135344"/>
                  <a:gd name="connsiteX58" fmla="*/ 28894 w 135344"/>
                  <a:gd name="connsiteY58" fmla="*/ 61687 h 135344"/>
                  <a:gd name="connsiteX59" fmla="*/ 31744 w 135344"/>
                  <a:gd name="connsiteY59" fmla="*/ 56701 h 135344"/>
                  <a:gd name="connsiteX60" fmla="*/ 37442 w 135344"/>
                  <a:gd name="connsiteY60" fmla="*/ 41742 h 135344"/>
                  <a:gd name="connsiteX61" fmla="*/ 52402 w 135344"/>
                  <a:gd name="connsiteY61" fmla="*/ 8262 h 135344"/>
                  <a:gd name="connsiteX62" fmla="*/ 54539 w 135344"/>
                  <a:gd name="connsiteY62" fmla="*/ 7549 h 135344"/>
                  <a:gd name="connsiteX63" fmla="*/ 60950 w 135344"/>
                  <a:gd name="connsiteY63" fmla="*/ 8974 h 135344"/>
                  <a:gd name="connsiteX64" fmla="*/ 67361 w 135344"/>
                  <a:gd name="connsiteY64" fmla="*/ 9686 h 135344"/>
                  <a:gd name="connsiteX65" fmla="*/ 101553 w 135344"/>
                  <a:gd name="connsiteY65" fmla="*/ 5412 h 135344"/>
                  <a:gd name="connsiteX66" fmla="*/ 65224 w 135344"/>
                  <a:gd name="connsiteY66" fmla="*/ 23933 h 135344"/>
                  <a:gd name="connsiteX67" fmla="*/ 60950 w 135344"/>
                  <a:gd name="connsiteY67" fmla="*/ 26782 h 135344"/>
                  <a:gd name="connsiteX68" fmla="*/ 59525 w 135344"/>
                  <a:gd name="connsiteY68" fmla="*/ 33194 h 135344"/>
                  <a:gd name="connsiteX69" fmla="*/ 61662 w 135344"/>
                  <a:gd name="connsiteY69" fmla="*/ 38180 h 135344"/>
                  <a:gd name="connsiteX70" fmla="*/ 68785 w 135344"/>
                  <a:gd name="connsiteY70" fmla="*/ 36043 h 135344"/>
                  <a:gd name="connsiteX71" fmla="*/ 70922 w 135344"/>
                  <a:gd name="connsiteY71" fmla="*/ 30344 h 135344"/>
                  <a:gd name="connsiteX72" fmla="*/ 68785 w 135344"/>
                  <a:gd name="connsiteY72" fmla="*/ 26070 h 135344"/>
                  <a:gd name="connsiteX73" fmla="*/ 65224 w 135344"/>
                  <a:gd name="connsiteY73" fmla="*/ 23933 h 135344"/>
                  <a:gd name="connsiteX74" fmla="*/ 97279 w 135344"/>
                  <a:gd name="connsiteY74" fmla="*/ 38180 h 135344"/>
                  <a:gd name="connsiteX75" fmla="*/ 92293 w 135344"/>
                  <a:gd name="connsiteY75" fmla="*/ 39605 h 135344"/>
                  <a:gd name="connsiteX76" fmla="*/ 86594 w 135344"/>
                  <a:gd name="connsiteY76" fmla="*/ 48153 h 135344"/>
                  <a:gd name="connsiteX77" fmla="*/ 95142 w 135344"/>
                  <a:gd name="connsiteY77" fmla="*/ 48153 h 135344"/>
                  <a:gd name="connsiteX78" fmla="*/ 97991 w 135344"/>
                  <a:gd name="connsiteY78" fmla="*/ 46728 h 135344"/>
                  <a:gd name="connsiteX79" fmla="*/ 100128 w 135344"/>
                  <a:gd name="connsiteY79" fmla="*/ 40317 h 135344"/>
                  <a:gd name="connsiteX80" fmla="*/ 97279 w 135344"/>
                  <a:gd name="connsiteY80" fmla="*/ 38180 h 135344"/>
                  <a:gd name="connsiteX81" fmla="*/ 59525 w 135344"/>
                  <a:gd name="connsiteY81" fmla="*/ 47440 h 135344"/>
                  <a:gd name="connsiteX82" fmla="*/ 54539 w 135344"/>
                  <a:gd name="connsiteY82" fmla="*/ 51002 h 135344"/>
                  <a:gd name="connsiteX83" fmla="*/ 58813 w 135344"/>
                  <a:gd name="connsiteY83" fmla="*/ 53851 h 135344"/>
                  <a:gd name="connsiteX84" fmla="*/ 63799 w 135344"/>
                  <a:gd name="connsiteY84" fmla="*/ 51002 h 135344"/>
                  <a:gd name="connsiteX85" fmla="*/ 63087 w 135344"/>
                  <a:gd name="connsiteY85" fmla="*/ 48153 h 135344"/>
                  <a:gd name="connsiteX86" fmla="*/ 59525 w 135344"/>
                  <a:gd name="connsiteY86" fmla="*/ 47440 h 135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35344" h="135344">
                    <a:moveTo>
                      <a:pt x="101553" y="5412"/>
                    </a:moveTo>
                    <a:cubicBezTo>
                      <a:pt x="110101" y="5412"/>
                      <a:pt x="107252" y="12536"/>
                      <a:pt x="105827" y="15385"/>
                    </a:cubicBezTo>
                    <a:cubicBezTo>
                      <a:pt x="105115" y="16097"/>
                      <a:pt x="104402" y="16810"/>
                      <a:pt x="103690" y="17522"/>
                    </a:cubicBezTo>
                    <a:cubicBezTo>
                      <a:pt x="99416" y="19659"/>
                      <a:pt x="85169" y="27495"/>
                      <a:pt x="95854" y="28207"/>
                    </a:cubicBezTo>
                    <a:cubicBezTo>
                      <a:pt x="107964" y="28919"/>
                      <a:pt x="112951" y="18234"/>
                      <a:pt x="112951" y="18234"/>
                    </a:cubicBezTo>
                    <a:cubicBezTo>
                      <a:pt x="112951" y="18234"/>
                      <a:pt x="114375" y="16097"/>
                      <a:pt x="115088" y="11111"/>
                    </a:cubicBezTo>
                    <a:cubicBezTo>
                      <a:pt x="115800" y="7549"/>
                      <a:pt x="118649" y="6125"/>
                      <a:pt x="120786" y="6125"/>
                    </a:cubicBezTo>
                    <a:cubicBezTo>
                      <a:pt x="121499" y="6125"/>
                      <a:pt x="122923" y="6125"/>
                      <a:pt x="122923" y="6837"/>
                    </a:cubicBezTo>
                    <a:lnTo>
                      <a:pt x="133608" y="18234"/>
                    </a:lnTo>
                    <a:cubicBezTo>
                      <a:pt x="134321" y="18947"/>
                      <a:pt x="135033" y="21084"/>
                      <a:pt x="134321" y="21796"/>
                    </a:cubicBezTo>
                    <a:lnTo>
                      <a:pt x="130047" y="31769"/>
                    </a:lnTo>
                    <a:cubicBezTo>
                      <a:pt x="129334" y="33194"/>
                      <a:pt x="128622" y="33906"/>
                      <a:pt x="127197" y="34618"/>
                    </a:cubicBezTo>
                    <a:lnTo>
                      <a:pt x="121499" y="37468"/>
                    </a:lnTo>
                    <a:cubicBezTo>
                      <a:pt x="119362" y="38892"/>
                      <a:pt x="117937" y="40317"/>
                      <a:pt x="117225" y="42454"/>
                    </a:cubicBezTo>
                    <a:cubicBezTo>
                      <a:pt x="113663" y="51002"/>
                      <a:pt x="103690" y="73085"/>
                      <a:pt x="94430" y="70948"/>
                    </a:cubicBezTo>
                    <a:cubicBezTo>
                      <a:pt x="85169" y="68098"/>
                      <a:pt x="78758" y="70948"/>
                      <a:pt x="76621" y="72372"/>
                    </a:cubicBezTo>
                    <a:cubicBezTo>
                      <a:pt x="76621" y="72372"/>
                      <a:pt x="75909" y="73085"/>
                      <a:pt x="75909" y="73085"/>
                    </a:cubicBezTo>
                    <a:lnTo>
                      <a:pt x="74484" y="78071"/>
                    </a:lnTo>
                    <a:cubicBezTo>
                      <a:pt x="74484" y="78783"/>
                      <a:pt x="74484" y="78783"/>
                      <a:pt x="75196" y="78783"/>
                    </a:cubicBezTo>
                    <a:lnTo>
                      <a:pt x="80183" y="79496"/>
                    </a:lnTo>
                    <a:cubicBezTo>
                      <a:pt x="81608" y="79496"/>
                      <a:pt x="82320" y="80208"/>
                      <a:pt x="83032" y="80208"/>
                    </a:cubicBezTo>
                    <a:cubicBezTo>
                      <a:pt x="84457" y="80920"/>
                      <a:pt x="85882" y="82345"/>
                      <a:pt x="88019" y="84482"/>
                    </a:cubicBezTo>
                    <a:cubicBezTo>
                      <a:pt x="92293" y="89468"/>
                      <a:pt x="89443" y="90181"/>
                      <a:pt x="88731" y="90181"/>
                    </a:cubicBezTo>
                    <a:cubicBezTo>
                      <a:pt x="88019" y="90181"/>
                      <a:pt x="86594" y="90181"/>
                      <a:pt x="85882" y="90893"/>
                    </a:cubicBezTo>
                    <a:lnTo>
                      <a:pt x="68785" y="95167"/>
                    </a:lnTo>
                    <a:cubicBezTo>
                      <a:pt x="68073" y="95167"/>
                      <a:pt x="67361" y="95880"/>
                      <a:pt x="66648" y="97304"/>
                    </a:cubicBezTo>
                    <a:lnTo>
                      <a:pt x="65224" y="103715"/>
                    </a:lnTo>
                    <a:cubicBezTo>
                      <a:pt x="65224" y="104428"/>
                      <a:pt x="65224" y="104428"/>
                      <a:pt x="65936" y="104428"/>
                    </a:cubicBezTo>
                    <a:lnTo>
                      <a:pt x="85169" y="105852"/>
                    </a:lnTo>
                    <a:cubicBezTo>
                      <a:pt x="85882" y="105852"/>
                      <a:pt x="86594" y="106565"/>
                      <a:pt x="87306" y="107277"/>
                    </a:cubicBezTo>
                    <a:lnTo>
                      <a:pt x="93005" y="115113"/>
                    </a:lnTo>
                    <a:cubicBezTo>
                      <a:pt x="93717" y="115825"/>
                      <a:pt x="94430" y="116537"/>
                      <a:pt x="95142" y="116537"/>
                    </a:cubicBezTo>
                    <a:cubicBezTo>
                      <a:pt x="99416" y="117962"/>
                      <a:pt x="99416" y="120812"/>
                      <a:pt x="98704" y="122948"/>
                    </a:cubicBezTo>
                    <a:cubicBezTo>
                      <a:pt x="97991" y="124373"/>
                      <a:pt x="97279" y="125798"/>
                      <a:pt x="96567" y="126510"/>
                    </a:cubicBezTo>
                    <a:lnTo>
                      <a:pt x="93005" y="130072"/>
                    </a:lnTo>
                    <a:cubicBezTo>
                      <a:pt x="92293" y="130784"/>
                      <a:pt x="90868" y="131497"/>
                      <a:pt x="89443" y="130784"/>
                    </a:cubicBezTo>
                    <a:cubicBezTo>
                      <a:pt x="80183" y="127935"/>
                      <a:pt x="41004" y="117962"/>
                      <a:pt x="28182" y="122236"/>
                    </a:cubicBezTo>
                    <a:cubicBezTo>
                      <a:pt x="21771" y="124373"/>
                      <a:pt x="18209" y="125086"/>
                      <a:pt x="15360" y="125086"/>
                    </a:cubicBezTo>
                    <a:cubicBezTo>
                      <a:pt x="13223" y="125086"/>
                      <a:pt x="11086" y="123661"/>
                      <a:pt x="10373" y="121524"/>
                    </a:cubicBezTo>
                    <a:cubicBezTo>
                      <a:pt x="9661" y="119387"/>
                      <a:pt x="8236" y="115825"/>
                      <a:pt x="6099" y="110839"/>
                    </a:cubicBezTo>
                    <a:cubicBezTo>
                      <a:pt x="3962" y="105852"/>
                      <a:pt x="6812" y="105852"/>
                      <a:pt x="8949" y="106565"/>
                    </a:cubicBezTo>
                    <a:cubicBezTo>
                      <a:pt x="9661" y="106565"/>
                      <a:pt x="10373" y="106565"/>
                      <a:pt x="11086" y="105852"/>
                    </a:cubicBezTo>
                    <a:cubicBezTo>
                      <a:pt x="13935" y="103715"/>
                      <a:pt x="19634" y="104428"/>
                      <a:pt x="22483" y="105140"/>
                    </a:cubicBezTo>
                    <a:cubicBezTo>
                      <a:pt x="23908" y="105140"/>
                      <a:pt x="24620" y="105140"/>
                      <a:pt x="26045" y="105140"/>
                    </a:cubicBezTo>
                    <a:lnTo>
                      <a:pt x="39579" y="104428"/>
                    </a:lnTo>
                    <a:cubicBezTo>
                      <a:pt x="41004" y="104428"/>
                      <a:pt x="42429" y="103003"/>
                      <a:pt x="42429" y="101578"/>
                    </a:cubicBezTo>
                    <a:lnTo>
                      <a:pt x="42429" y="100154"/>
                    </a:lnTo>
                    <a:cubicBezTo>
                      <a:pt x="42429" y="99441"/>
                      <a:pt x="42429" y="98729"/>
                      <a:pt x="41716" y="98729"/>
                    </a:cubicBezTo>
                    <a:lnTo>
                      <a:pt x="36730" y="97304"/>
                    </a:lnTo>
                    <a:cubicBezTo>
                      <a:pt x="36018" y="97304"/>
                      <a:pt x="35305" y="97304"/>
                      <a:pt x="35305" y="98017"/>
                    </a:cubicBezTo>
                    <a:cubicBezTo>
                      <a:pt x="33881" y="99441"/>
                      <a:pt x="31031" y="101578"/>
                      <a:pt x="25333" y="94455"/>
                    </a:cubicBezTo>
                    <a:cubicBezTo>
                      <a:pt x="19634" y="86619"/>
                      <a:pt x="28894" y="86619"/>
                      <a:pt x="33168" y="87331"/>
                    </a:cubicBezTo>
                    <a:cubicBezTo>
                      <a:pt x="34593" y="87331"/>
                      <a:pt x="36018" y="87331"/>
                      <a:pt x="37442" y="86619"/>
                    </a:cubicBezTo>
                    <a:lnTo>
                      <a:pt x="48128" y="83770"/>
                    </a:lnTo>
                    <a:cubicBezTo>
                      <a:pt x="50265" y="83057"/>
                      <a:pt x="52402" y="81633"/>
                      <a:pt x="52402" y="78783"/>
                    </a:cubicBezTo>
                    <a:lnTo>
                      <a:pt x="53826" y="73797"/>
                    </a:lnTo>
                    <a:cubicBezTo>
                      <a:pt x="53826" y="73085"/>
                      <a:pt x="53826" y="72372"/>
                      <a:pt x="53114" y="72372"/>
                    </a:cubicBezTo>
                    <a:cubicBezTo>
                      <a:pt x="51689" y="71660"/>
                      <a:pt x="49552" y="71660"/>
                      <a:pt x="44566" y="72372"/>
                    </a:cubicBezTo>
                    <a:cubicBezTo>
                      <a:pt x="34593" y="73797"/>
                      <a:pt x="31031" y="67386"/>
                      <a:pt x="28894" y="61687"/>
                    </a:cubicBezTo>
                    <a:cubicBezTo>
                      <a:pt x="26757" y="55988"/>
                      <a:pt x="31744" y="56701"/>
                      <a:pt x="31744" y="56701"/>
                    </a:cubicBezTo>
                    <a:cubicBezTo>
                      <a:pt x="31744" y="56701"/>
                      <a:pt x="38155" y="61687"/>
                      <a:pt x="37442" y="41742"/>
                    </a:cubicBezTo>
                    <a:cubicBezTo>
                      <a:pt x="36730" y="24645"/>
                      <a:pt x="48840" y="11823"/>
                      <a:pt x="52402" y="8262"/>
                    </a:cubicBezTo>
                    <a:cubicBezTo>
                      <a:pt x="53114" y="7549"/>
                      <a:pt x="53826" y="7549"/>
                      <a:pt x="54539" y="7549"/>
                    </a:cubicBezTo>
                    <a:cubicBezTo>
                      <a:pt x="55963" y="8262"/>
                      <a:pt x="58100" y="8262"/>
                      <a:pt x="60950" y="8974"/>
                    </a:cubicBezTo>
                    <a:cubicBezTo>
                      <a:pt x="65936" y="9686"/>
                      <a:pt x="67361" y="9686"/>
                      <a:pt x="67361" y="9686"/>
                    </a:cubicBezTo>
                    <a:cubicBezTo>
                      <a:pt x="67361" y="9686"/>
                      <a:pt x="90868" y="4700"/>
                      <a:pt x="101553" y="5412"/>
                    </a:cubicBezTo>
                    <a:close/>
                    <a:moveTo>
                      <a:pt x="65224" y="23933"/>
                    </a:moveTo>
                    <a:cubicBezTo>
                      <a:pt x="65224" y="23933"/>
                      <a:pt x="62374" y="23221"/>
                      <a:pt x="60950" y="26782"/>
                    </a:cubicBezTo>
                    <a:cubicBezTo>
                      <a:pt x="60237" y="28919"/>
                      <a:pt x="59525" y="31057"/>
                      <a:pt x="59525" y="33194"/>
                    </a:cubicBezTo>
                    <a:cubicBezTo>
                      <a:pt x="58813" y="35331"/>
                      <a:pt x="60237" y="37468"/>
                      <a:pt x="61662" y="38180"/>
                    </a:cubicBezTo>
                    <a:cubicBezTo>
                      <a:pt x="63799" y="39605"/>
                      <a:pt x="66648" y="39605"/>
                      <a:pt x="68785" y="36043"/>
                    </a:cubicBezTo>
                    <a:cubicBezTo>
                      <a:pt x="70210" y="33906"/>
                      <a:pt x="70210" y="31769"/>
                      <a:pt x="70922" y="30344"/>
                    </a:cubicBezTo>
                    <a:cubicBezTo>
                      <a:pt x="71635" y="28207"/>
                      <a:pt x="70922" y="26782"/>
                      <a:pt x="68785" y="26070"/>
                    </a:cubicBezTo>
                    <a:lnTo>
                      <a:pt x="65224" y="23933"/>
                    </a:lnTo>
                    <a:close/>
                    <a:moveTo>
                      <a:pt x="97279" y="38180"/>
                    </a:moveTo>
                    <a:cubicBezTo>
                      <a:pt x="95854" y="37468"/>
                      <a:pt x="93717" y="38180"/>
                      <a:pt x="92293" y="39605"/>
                    </a:cubicBezTo>
                    <a:cubicBezTo>
                      <a:pt x="90156" y="41742"/>
                      <a:pt x="87306" y="46016"/>
                      <a:pt x="86594" y="48153"/>
                    </a:cubicBezTo>
                    <a:cubicBezTo>
                      <a:pt x="85882" y="51002"/>
                      <a:pt x="92293" y="48865"/>
                      <a:pt x="95142" y="48153"/>
                    </a:cubicBezTo>
                    <a:cubicBezTo>
                      <a:pt x="95854" y="47440"/>
                      <a:pt x="97279" y="47440"/>
                      <a:pt x="97991" y="46728"/>
                    </a:cubicBezTo>
                    <a:cubicBezTo>
                      <a:pt x="100128" y="45303"/>
                      <a:pt x="102978" y="41742"/>
                      <a:pt x="100128" y="40317"/>
                    </a:cubicBezTo>
                    <a:cubicBezTo>
                      <a:pt x="99416" y="38892"/>
                      <a:pt x="97991" y="38892"/>
                      <a:pt x="97279" y="38180"/>
                    </a:cubicBezTo>
                    <a:close/>
                    <a:moveTo>
                      <a:pt x="59525" y="47440"/>
                    </a:moveTo>
                    <a:cubicBezTo>
                      <a:pt x="59525" y="47440"/>
                      <a:pt x="55251" y="46728"/>
                      <a:pt x="54539" y="51002"/>
                    </a:cubicBezTo>
                    <a:cubicBezTo>
                      <a:pt x="53826" y="53851"/>
                      <a:pt x="56676" y="53851"/>
                      <a:pt x="58813" y="53851"/>
                    </a:cubicBezTo>
                    <a:cubicBezTo>
                      <a:pt x="60950" y="53851"/>
                      <a:pt x="62374" y="52427"/>
                      <a:pt x="63799" y="51002"/>
                    </a:cubicBezTo>
                    <a:cubicBezTo>
                      <a:pt x="64511" y="49577"/>
                      <a:pt x="65224" y="48865"/>
                      <a:pt x="63087" y="48153"/>
                    </a:cubicBezTo>
                    <a:cubicBezTo>
                      <a:pt x="59525" y="47440"/>
                      <a:pt x="59525" y="47440"/>
                      <a:pt x="59525" y="474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B46B785F-DBC8-4D92-88DA-68ED297A4AE7}"/>
                </a:ext>
              </a:extLst>
            </p:cNvPr>
            <p:cNvSpPr/>
            <p:nvPr/>
          </p:nvSpPr>
          <p:spPr>
            <a:xfrm>
              <a:off x="2574599" y="8991620"/>
              <a:ext cx="135345" cy="99728"/>
            </a:xfrm>
            <a:custGeom>
              <a:avLst/>
              <a:gdLst>
                <a:gd name="connsiteX0" fmla="*/ 57343 w 135344"/>
                <a:gd name="connsiteY0" fmla="*/ 37773 h 99727"/>
                <a:gd name="connsiteX1" fmla="*/ 59480 w 135344"/>
                <a:gd name="connsiteY1" fmla="*/ 39910 h 99727"/>
                <a:gd name="connsiteX2" fmla="*/ 56631 w 135344"/>
                <a:gd name="connsiteY2" fmla="*/ 54869 h 99727"/>
                <a:gd name="connsiteX3" fmla="*/ 23863 w 135344"/>
                <a:gd name="connsiteY3" fmla="*/ 69116 h 99727"/>
                <a:gd name="connsiteX4" fmla="*/ 14603 w 135344"/>
                <a:gd name="connsiteY4" fmla="*/ 70540 h 99727"/>
                <a:gd name="connsiteX5" fmla="*/ 5343 w 135344"/>
                <a:gd name="connsiteY5" fmla="*/ 77664 h 99727"/>
                <a:gd name="connsiteX6" fmla="*/ 5343 w 135344"/>
                <a:gd name="connsiteY6" fmla="*/ 80513 h 99727"/>
                <a:gd name="connsiteX7" fmla="*/ 9617 w 135344"/>
                <a:gd name="connsiteY7" fmla="*/ 92623 h 99727"/>
                <a:gd name="connsiteX8" fmla="*/ 16028 w 135344"/>
                <a:gd name="connsiteY8" fmla="*/ 99034 h 99727"/>
                <a:gd name="connsiteX9" fmla="*/ 21726 w 135344"/>
                <a:gd name="connsiteY9" fmla="*/ 101171 h 99727"/>
                <a:gd name="connsiteX10" fmla="*/ 26000 w 135344"/>
                <a:gd name="connsiteY10" fmla="*/ 99034 h 99727"/>
                <a:gd name="connsiteX11" fmla="*/ 28850 w 135344"/>
                <a:gd name="connsiteY11" fmla="*/ 96185 h 99727"/>
                <a:gd name="connsiteX12" fmla="*/ 116468 w 135344"/>
                <a:gd name="connsiteY12" fmla="*/ 70540 h 99727"/>
                <a:gd name="connsiteX13" fmla="*/ 121454 w 135344"/>
                <a:gd name="connsiteY13" fmla="*/ 68403 h 99727"/>
                <a:gd name="connsiteX14" fmla="*/ 133564 w 135344"/>
                <a:gd name="connsiteY14" fmla="*/ 56293 h 99727"/>
                <a:gd name="connsiteX15" fmla="*/ 134276 w 135344"/>
                <a:gd name="connsiteY15" fmla="*/ 52732 h 99727"/>
                <a:gd name="connsiteX16" fmla="*/ 129290 w 135344"/>
                <a:gd name="connsiteY16" fmla="*/ 46321 h 99727"/>
                <a:gd name="connsiteX17" fmla="*/ 105070 w 135344"/>
                <a:gd name="connsiteY17" fmla="*/ 45608 h 99727"/>
                <a:gd name="connsiteX18" fmla="*/ 100796 w 135344"/>
                <a:gd name="connsiteY18" fmla="*/ 46321 h 99727"/>
                <a:gd name="connsiteX19" fmla="*/ 93673 w 135344"/>
                <a:gd name="connsiteY19" fmla="*/ 46321 h 99727"/>
                <a:gd name="connsiteX20" fmla="*/ 91536 w 135344"/>
                <a:gd name="connsiteY20" fmla="*/ 44184 h 99727"/>
                <a:gd name="connsiteX21" fmla="*/ 90823 w 135344"/>
                <a:gd name="connsiteY21" fmla="*/ 34923 h 99727"/>
                <a:gd name="connsiteX22" fmla="*/ 92961 w 135344"/>
                <a:gd name="connsiteY22" fmla="*/ 29937 h 99727"/>
                <a:gd name="connsiteX23" fmla="*/ 101509 w 135344"/>
                <a:gd name="connsiteY23" fmla="*/ 20676 h 99727"/>
                <a:gd name="connsiteX24" fmla="*/ 105783 w 135344"/>
                <a:gd name="connsiteY24" fmla="*/ 10704 h 99727"/>
                <a:gd name="connsiteX25" fmla="*/ 98659 w 135344"/>
                <a:gd name="connsiteY25" fmla="*/ 5717 h 99727"/>
                <a:gd name="connsiteX26" fmla="*/ 77289 w 135344"/>
                <a:gd name="connsiteY26" fmla="*/ 12128 h 99727"/>
                <a:gd name="connsiteX27" fmla="*/ 75152 w 135344"/>
                <a:gd name="connsiteY27" fmla="*/ 12841 h 99727"/>
                <a:gd name="connsiteX28" fmla="*/ 53069 w 135344"/>
                <a:gd name="connsiteY28" fmla="*/ 23526 h 99727"/>
                <a:gd name="connsiteX29" fmla="*/ 49508 w 135344"/>
                <a:gd name="connsiteY29" fmla="*/ 24950 h 99727"/>
                <a:gd name="connsiteX30" fmla="*/ 48795 w 135344"/>
                <a:gd name="connsiteY30" fmla="*/ 29224 h 99727"/>
                <a:gd name="connsiteX31" fmla="*/ 57343 w 135344"/>
                <a:gd name="connsiteY31" fmla="*/ 3777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5344" h="99727">
                  <a:moveTo>
                    <a:pt x="57343" y="37773"/>
                  </a:moveTo>
                  <a:cubicBezTo>
                    <a:pt x="58768" y="37773"/>
                    <a:pt x="59480" y="39197"/>
                    <a:pt x="59480" y="39910"/>
                  </a:cubicBezTo>
                  <a:cubicBezTo>
                    <a:pt x="60905" y="43471"/>
                    <a:pt x="62330" y="49882"/>
                    <a:pt x="56631" y="54869"/>
                  </a:cubicBezTo>
                  <a:cubicBezTo>
                    <a:pt x="50932" y="59143"/>
                    <a:pt x="33124" y="65554"/>
                    <a:pt x="23863" y="69116"/>
                  </a:cubicBezTo>
                  <a:cubicBezTo>
                    <a:pt x="21014" y="69828"/>
                    <a:pt x="17452" y="70540"/>
                    <a:pt x="14603" y="70540"/>
                  </a:cubicBezTo>
                  <a:cubicBezTo>
                    <a:pt x="11041" y="70540"/>
                    <a:pt x="6055" y="71965"/>
                    <a:pt x="5343" y="77664"/>
                  </a:cubicBezTo>
                  <a:cubicBezTo>
                    <a:pt x="5343" y="78376"/>
                    <a:pt x="5343" y="79088"/>
                    <a:pt x="5343" y="80513"/>
                  </a:cubicBezTo>
                  <a:cubicBezTo>
                    <a:pt x="5343" y="84787"/>
                    <a:pt x="6767" y="89061"/>
                    <a:pt x="9617" y="92623"/>
                  </a:cubicBezTo>
                  <a:lnTo>
                    <a:pt x="16028" y="99034"/>
                  </a:lnTo>
                  <a:cubicBezTo>
                    <a:pt x="17452" y="100459"/>
                    <a:pt x="19589" y="101171"/>
                    <a:pt x="21726" y="101171"/>
                  </a:cubicBezTo>
                  <a:cubicBezTo>
                    <a:pt x="23151" y="101171"/>
                    <a:pt x="24576" y="100459"/>
                    <a:pt x="26000" y="99034"/>
                  </a:cubicBezTo>
                  <a:cubicBezTo>
                    <a:pt x="26713" y="97609"/>
                    <a:pt x="28137" y="96897"/>
                    <a:pt x="28850" y="96185"/>
                  </a:cubicBezTo>
                  <a:cubicBezTo>
                    <a:pt x="37398" y="90486"/>
                    <a:pt x="68029" y="70540"/>
                    <a:pt x="116468" y="70540"/>
                  </a:cubicBezTo>
                  <a:cubicBezTo>
                    <a:pt x="118605" y="70540"/>
                    <a:pt x="120029" y="69828"/>
                    <a:pt x="121454" y="68403"/>
                  </a:cubicBezTo>
                  <a:lnTo>
                    <a:pt x="133564" y="56293"/>
                  </a:lnTo>
                  <a:cubicBezTo>
                    <a:pt x="134276" y="55581"/>
                    <a:pt x="134989" y="54156"/>
                    <a:pt x="134276" y="52732"/>
                  </a:cubicBezTo>
                  <a:cubicBezTo>
                    <a:pt x="133564" y="51307"/>
                    <a:pt x="132139" y="49170"/>
                    <a:pt x="129290" y="46321"/>
                  </a:cubicBezTo>
                  <a:cubicBezTo>
                    <a:pt x="122879" y="41334"/>
                    <a:pt x="110057" y="44184"/>
                    <a:pt x="105070" y="45608"/>
                  </a:cubicBezTo>
                  <a:cubicBezTo>
                    <a:pt x="103646" y="46321"/>
                    <a:pt x="102221" y="46321"/>
                    <a:pt x="100796" y="46321"/>
                  </a:cubicBezTo>
                  <a:lnTo>
                    <a:pt x="93673" y="46321"/>
                  </a:lnTo>
                  <a:cubicBezTo>
                    <a:pt x="92961" y="46321"/>
                    <a:pt x="91536" y="45608"/>
                    <a:pt x="91536" y="44184"/>
                  </a:cubicBezTo>
                  <a:lnTo>
                    <a:pt x="90823" y="34923"/>
                  </a:lnTo>
                  <a:cubicBezTo>
                    <a:pt x="90823" y="32786"/>
                    <a:pt x="91536" y="31361"/>
                    <a:pt x="92961" y="29937"/>
                  </a:cubicBezTo>
                  <a:lnTo>
                    <a:pt x="101509" y="20676"/>
                  </a:lnTo>
                  <a:cubicBezTo>
                    <a:pt x="104358" y="17827"/>
                    <a:pt x="105783" y="14265"/>
                    <a:pt x="105783" y="10704"/>
                  </a:cubicBezTo>
                  <a:cubicBezTo>
                    <a:pt x="105783" y="7142"/>
                    <a:pt x="104358" y="4293"/>
                    <a:pt x="98659" y="5717"/>
                  </a:cubicBezTo>
                  <a:cubicBezTo>
                    <a:pt x="90111" y="7854"/>
                    <a:pt x="80851" y="10704"/>
                    <a:pt x="77289" y="12128"/>
                  </a:cubicBezTo>
                  <a:cubicBezTo>
                    <a:pt x="76577" y="12128"/>
                    <a:pt x="75864" y="12841"/>
                    <a:pt x="75152" y="12841"/>
                  </a:cubicBezTo>
                  <a:cubicBezTo>
                    <a:pt x="71590" y="13553"/>
                    <a:pt x="60905" y="15690"/>
                    <a:pt x="53069" y="23526"/>
                  </a:cubicBezTo>
                  <a:cubicBezTo>
                    <a:pt x="52357" y="24238"/>
                    <a:pt x="50932" y="24950"/>
                    <a:pt x="49508" y="24950"/>
                  </a:cubicBezTo>
                  <a:cubicBezTo>
                    <a:pt x="48083" y="24950"/>
                    <a:pt x="46658" y="25663"/>
                    <a:pt x="48795" y="29224"/>
                  </a:cubicBezTo>
                  <a:cubicBezTo>
                    <a:pt x="52357" y="32786"/>
                    <a:pt x="50220" y="35636"/>
                    <a:pt x="57343" y="3777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:a16="http://schemas.microsoft.com/office/drawing/2014/main" id="{48AAC28E-1C39-4251-BB1B-2127ADA01CD1}"/>
                </a:ext>
              </a:extLst>
            </p:cNvPr>
            <p:cNvSpPr/>
            <p:nvPr/>
          </p:nvSpPr>
          <p:spPr>
            <a:xfrm>
              <a:off x="2824096" y="8880778"/>
              <a:ext cx="149592" cy="178085"/>
            </a:xfrm>
            <a:custGeom>
              <a:avLst/>
              <a:gdLst>
                <a:gd name="connsiteX0" fmla="*/ 27247 w 149591"/>
                <a:gd name="connsiteY0" fmla="*/ 9708 h 178085"/>
                <a:gd name="connsiteX1" fmla="*/ 14425 w 149591"/>
                <a:gd name="connsiteY1" fmla="*/ 17544 h 178085"/>
                <a:gd name="connsiteX2" fmla="*/ 14425 w 149591"/>
                <a:gd name="connsiteY2" fmla="*/ 21818 h 178085"/>
                <a:gd name="connsiteX3" fmla="*/ 31521 w 149591"/>
                <a:gd name="connsiteY3" fmla="*/ 73106 h 178085"/>
                <a:gd name="connsiteX4" fmla="*/ 31521 w 149591"/>
                <a:gd name="connsiteY4" fmla="*/ 77380 h 178085"/>
                <a:gd name="connsiteX5" fmla="*/ 8726 w 149591"/>
                <a:gd name="connsiteY5" fmla="*/ 105161 h 178085"/>
                <a:gd name="connsiteX6" fmla="*/ 8014 w 149591"/>
                <a:gd name="connsiteY6" fmla="*/ 107299 h 178085"/>
                <a:gd name="connsiteX7" fmla="*/ 35083 w 149591"/>
                <a:gd name="connsiteY7" fmla="*/ 103024 h 178085"/>
                <a:gd name="connsiteX8" fmla="*/ 35795 w 149591"/>
                <a:gd name="connsiteY8" fmla="*/ 103024 h 178085"/>
                <a:gd name="connsiteX9" fmla="*/ 32233 w 149591"/>
                <a:gd name="connsiteY9" fmla="*/ 145053 h 178085"/>
                <a:gd name="connsiteX10" fmla="*/ 5877 w 149591"/>
                <a:gd name="connsiteY10" fmla="*/ 164286 h 178085"/>
                <a:gd name="connsiteX11" fmla="*/ 5877 w 149591"/>
                <a:gd name="connsiteY11" fmla="*/ 165710 h 178085"/>
                <a:gd name="connsiteX12" fmla="*/ 15137 w 149591"/>
                <a:gd name="connsiteY12" fmla="*/ 169272 h 178085"/>
                <a:gd name="connsiteX13" fmla="*/ 16562 w 149591"/>
                <a:gd name="connsiteY13" fmla="*/ 170697 h 178085"/>
                <a:gd name="connsiteX14" fmla="*/ 17274 w 149591"/>
                <a:gd name="connsiteY14" fmla="*/ 172834 h 178085"/>
                <a:gd name="connsiteX15" fmla="*/ 20836 w 149591"/>
                <a:gd name="connsiteY15" fmla="*/ 175683 h 178085"/>
                <a:gd name="connsiteX16" fmla="*/ 37932 w 149591"/>
                <a:gd name="connsiteY16" fmla="*/ 168560 h 178085"/>
                <a:gd name="connsiteX17" fmla="*/ 39357 w 149591"/>
                <a:gd name="connsiteY17" fmla="*/ 167135 h 178085"/>
                <a:gd name="connsiteX18" fmla="*/ 51467 w 149591"/>
                <a:gd name="connsiteY18" fmla="*/ 150039 h 178085"/>
                <a:gd name="connsiteX19" fmla="*/ 52179 w 149591"/>
                <a:gd name="connsiteY19" fmla="*/ 145053 h 178085"/>
                <a:gd name="connsiteX20" fmla="*/ 55028 w 149591"/>
                <a:gd name="connsiteY20" fmla="*/ 125107 h 178085"/>
                <a:gd name="connsiteX21" fmla="*/ 54316 w 149591"/>
                <a:gd name="connsiteY21" fmla="*/ 119408 h 178085"/>
                <a:gd name="connsiteX22" fmla="*/ 57165 w 149591"/>
                <a:gd name="connsiteY22" fmla="*/ 117984 h 178085"/>
                <a:gd name="connsiteX23" fmla="*/ 62152 w 149591"/>
                <a:gd name="connsiteY23" fmla="*/ 121545 h 178085"/>
                <a:gd name="connsiteX24" fmla="*/ 67851 w 149591"/>
                <a:gd name="connsiteY24" fmla="*/ 122970 h 178085"/>
                <a:gd name="connsiteX25" fmla="*/ 80673 w 149591"/>
                <a:gd name="connsiteY25" fmla="*/ 126532 h 178085"/>
                <a:gd name="connsiteX26" fmla="*/ 82097 w 149591"/>
                <a:gd name="connsiteY26" fmla="*/ 126532 h 178085"/>
                <a:gd name="connsiteX27" fmla="*/ 91358 w 149591"/>
                <a:gd name="connsiteY27" fmla="*/ 129381 h 178085"/>
                <a:gd name="connsiteX28" fmla="*/ 92782 w 149591"/>
                <a:gd name="connsiteY28" fmla="*/ 129381 h 178085"/>
                <a:gd name="connsiteX29" fmla="*/ 131961 w 149591"/>
                <a:gd name="connsiteY29" fmla="*/ 107299 h 178085"/>
                <a:gd name="connsiteX30" fmla="*/ 132673 w 149591"/>
                <a:gd name="connsiteY30" fmla="*/ 105874 h 178085"/>
                <a:gd name="connsiteX31" fmla="*/ 133386 w 149591"/>
                <a:gd name="connsiteY31" fmla="*/ 104449 h 178085"/>
                <a:gd name="connsiteX32" fmla="*/ 145496 w 149591"/>
                <a:gd name="connsiteY32" fmla="*/ 84504 h 178085"/>
                <a:gd name="connsiteX33" fmla="*/ 134098 w 149591"/>
                <a:gd name="connsiteY33" fmla="*/ 84504 h 178085"/>
                <a:gd name="connsiteX34" fmla="*/ 133386 w 149591"/>
                <a:gd name="connsiteY34" fmla="*/ 84504 h 178085"/>
                <a:gd name="connsiteX35" fmla="*/ 120564 w 149591"/>
                <a:gd name="connsiteY35" fmla="*/ 89490 h 178085"/>
                <a:gd name="connsiteX36" fmla="*/ 103468 w 149591"/>
                <a:gd name="connsiteY36" fmla="*/ 94476 h 178085"/>
                <a:gd name="connsiteX37" fmla="*/ 102755 w 149591"/>
                <a:gd name="connsiteY37" fmla="*/ 94476 h 178085"/>
                <a:gd name="connsiteX38" fmla="*/ 94919 w 149591"/>
                <a:gd name="connsiteY38" fmla="*/ 97326 h 178085"/>
                <a:gd name="connsiteX39" fmla="*/ 92782 w 149591"/>
                <a:gd name="connsiteY39" fmla="*/ 97326 h 178085"/>
                <a:gd name="connsiteX40" fmla="*/ 55741 w 149591"/>
                <a:gd name="connsiteY40" fmla="*/ 89490 h 178085"/>
                <a:gd name="connsiteX41" fmla="*/ 52891 w 149591"/>
                <a:gd name="connsiteY41" fmla="*/ 88065 h 178085"/>
                <a:gd name="connsiteX42" fmla="*/ 55741 w 149591"/>
                <a:gd name="connsiteY42" fmla="*/ 80230 h 178085"/>
                <a:gd name="connsiteX43" fmla="*/ 76399 w 149591"/>
                <a:gd name="connsiteY43" fmla="*/ 60284 h 178085"/>
                <a:gd name="connsiteX44" fmla="*/ 80673 w 149591"/>
                <a:gd name="connsiteY44" fmla="*/ 53161 h 178085"/>
                <a:gd name="connsiteX45" fmla="*/ 79960 w 149591"/>
                <a:gd name="connsiteY45" fmla="*/ 41051 h 178085"/>
                <a:gd name="connsiteX46" fmla="*/ 62864 w 149591"/>
                <a:gd name="connsiteY46" fmla="*/ 43188 h 178085"/>
                <a:gd name="connsiteX47" fmla="*/ 45768 w 149591"/>
                <a:gd name="connsiteY47" fmla="*/ 60284 h 178085"/>
                <a:gd name="connsiteX48" fmla="*/ 45056 w 149591"/>
                <a:gd name="connsiteY48" fmla="*/ 60284 h 178085"/>
                <a:gd name="connsiteX49" fmla="*/ 40782 w 149591"/>
                <a:gd name="connsiteY49" fmla="*/ 52448 h 178085"/>
                <a:gd name="connsiteX50" fmla="*/ 40069 w 149591"/>
                <a:gd name="connsiteY50" fmla="*/ 50311 h 178085"/>
                <a:gd name="connsiteX51" fmla="*/ 37220 w 149591"/>
                <a:gd name="connsiteY51" fmla="*/ 29653 h 178085"/>
                <a:gd name="connsiteX52" fmla="*/ 36507 w 149591"/>
                <a:gd name="connsiteY52" fmla="*/ 28229 h 178085"/>
                <a:gd name="connsiteX53" fmla="*/ 32946 w 149591"/>
                <a:gd name="connsiteY53" fmla="*/ 21105 h 178085"/>
                <a:gd name="connsiteX54" fmla="*/ 31521 w 149591"/>
                <a:gd name="connsiteY54" fmla="*/ 9708 h 178085"/>
                <a:gd name="connsiteX55" fmla="*/ 30096 w 149591"/>
                <a:gd name="connsiteY55" fmla="*/ 8995 h 178085"/>
                <a:gd name="connsiteX56" fmla="*/ 27247 w 149591"/>
                <a:gd name="connsiteY56" fmla="*/ 9708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9591" h="178085">
                  <a:moveTo>
                    <a:pt x="27247" y="9708"/>
                  </a:moveTo>
                  <a:cubicBezTo>
                    <a:pt x="24398" y="6146"/>
                    <a:pt x="15850" y="-977"/>
                    <a:pt x="14425" y="17544"/>
                  </a:cubicBezTo>
                  <a:cubicBezTo>
                    <a:pt x="14425" y="18968"/>
                    <a:pt x="14425" y="20393"/>
                    <a:pt x="14425" y="21818"/>
                  </a:cubicBezTo>
                  <a:cubicBezTo>
                    <a:pt x="15850" y="28941"/>
                    <a:pt x="20124" y="52448"/>
                    <a:pt x="31521" y="73106"/>
                  </a:cubicBezTo>
                  <a:cubicBezTo>
                    <a:pt x="32233" y="74531"/>
                    <a:pt x="32233" y="75956"/>
                    <a:pt x="31521" y="77380"/>
                  </a:cubicBezTo>
                  <a:cubicBezTo>
                    <a:pt x="29384" y="81654"/>
                    <a:pt x="23685" y="90915"/>
                    <a:pt x="8726" y="105161"/>
                  </a:cubicBezTo>
                  <a:cubicBezTo>
                    <a:pt x="8014" y="105874"/>
                    <a:pt x="8014" y="106586"/>
                    <a:pt x="8014" y="107299"/>
                  </a:cubicBezTo>
                  <a:cubicBezTo>
                    <a:pt x="9438" y="110148"/>
                    <a:pt x="13713" y="115847"/>
                    <a:pt x="35083" y="103024"/>
                  </a:cubicBezTo>
                  <a:cubicBezTo>
                    <a:pt x="35083" y="103024"/>
                    <a:pt x="35795" y="103024"/>
                    <a:pt x="35795" y="103024"/>
                  </a:cubicBezTo>
                  <a:cubicBezTo>
                    <a:pt x="36507" y="107299"/>
                    <a:pt x="41494" y="134368"/>
                    <a:pt x="32233" y="145053"/>
                  </a:cubicBezTo>
                  <a:cubicBezTo>
                    <a:pt x="23685" y="155025"/>
                    <a:pt x="10863" y="162149"/>
                    <a:pt x="5877" y="164286"/>
                  </a:cubicBezTo>
                  <a:cubicBezTo>
                    <a:pt x="5164" y="164286"/>
                    <a:pt x="5164" y="165710"/>
                    <a:pt x="5877" y="165710"/>
                  </a:cubicBezTo>
                  <a:lnTo>
                    <a:pt x="15137" y="169272"/>
                  </a:lnTo>
                  <a:cubicBezTo>
                    <a:pt x="15850" y="169272"/>
                    <a:pt x="16562" y="169985"/>
                    <a:pt x="16562" y="170697"/>
                  </a:cubicBezTo>
                  <a:lnTo>
                    <a:pt x="17274" y="172834"/>
                  </a:lnTo>
                  <a:cubicBezTo>
                    <a:pt x="17987" y="174259"/>
                    <a:pt x="19411" y="175683"/>
                    <a:pt x="20836" y="175683"/>
                  </a:cubicBezTo>
                  <a:cubicBezTo>
                    <a:pt x="24398" y="176396"/>
                    <a:pt x="31521" y="175683"/>
                    <a:pt x="37932" y="168560"/>
                  </a:cubicBezTo>
                  <a:cubicBezTo>
                    <a:pt x="38644" y="167848"/>
                    <a:pt x="38644" y="167135"/>
                    <a:pt x="39357" y="167135"/>
                  </a:cubicBezTo>
                  <a:cubicBezTo>
                    <a:pt x="42206" y="164998"/>
                    <a:pt x="52179" y="157875"/>
                    <a:pt x="51467" y="150039"/>
                  </a:cubicBezTo>
                  <a:cubicBezTo>
                    <a:pt x="51467" y="148614"/>
                    <a:pt x="51467" y="146477"/>
                    <a:pt x="52179" y="145053"/>
                  </a:cubicBezTo>
                  <a:cubicBezTo>
                    <a:pt x="54316" y="140779"/>
                    <a:pt x="57878" y="131518"/>
                    <a:pt x="55028" y="125107"/>
                  </a:cubicBezTo>
                  <a:cubicBezTo>
                    <a:pt x="55028" y="125107"/>
                    <a:pt x="53604" y="120833"/>
                    <a:pt x="54316" y="119408"/>
                  </a:cubicBezTo>
                  <a:cubicBezTo>
                    <a:pt x="54316" y="119408"/>
                    <a:pt x="55741" y="116559"/>
                    <a:pt x="57165" y="117984"/>
                  </a:cubicBezTo>
                  <a:cubicBezTo>
                    <a:pt x="58590" y="119408"/>
                    <a:pt x="61439" y="121545"/>
                    <a:pt x="62152" y="121545"/>
                  </a:cubicBezTo>
                  <a:cubicBezTo>
                    <a:pt x="62864" y="122258"/>
                    <a:pt x="66426" y="122258"/>
                    <a:pt x="67851" y="122970"/>
                  </a:cubicBezTo>
                  <a:cubicBezTo>
                    <a:pt x="69275" y="123682"/>
                    <a:pt x="72124" y="127956"/>
                    <a:pt x="80673" y="126532"/>
                  </a:cubicBezTo>
                  <a:cubicBezTo>
                    <a:pt x="81385" y="126532"/>
                    <a:pt x="82097" y="126532"/>
                    <a:pt x="82097" y="126532"/>
                  </a:cubicBezTo>
                  <a:cubicBezTo>
                    <a:pt x="84234" y="127244"/>
                    <a:pt x="88508" y="127956"/>
                    <a:pt x="91358" y="129381"/>
                  </a:cubicBezTo>
                  <a:cubicBezTo>
                    <a:pt x="92070" y="129381"/>
                    <a:pt x="92070" y="129381"/>
                    <a:pt x="92782" y="129381"/>
                  </a:cubicBezTo>
                  <a:lnTo>
                    <a:pt x="131961" y="107299"/>
                  </a:lnTo>
                  <a:cubicBezTo>
                    <a:pt x="132673" y="107299"/>
                    <a:pt x="132673" y="106586"/>
                    <a:pt x="132673" y="105874"/>
                  </a:cubicBezTo>
                  <a:cubicBezTo>
                    <a:pt x="132673" y="105161"/>
                    <a:pt x="132673" y="104449"/>
                    <a:pt x="133386" y="104449"/>
                  </a:cubicBezTo>
                  <a:cubicBezTo>
                    <a:pt x="134098" y="103737"/>
                    <a:pt x="146208" y="88065"/>
                    <a:pt x="145496" y="84504"/>
                  </a:cubicBezTo>
                  <a:cubicBezTo>
                    <a:pt x="145496" y="81654"/>
                    <a:pt x="136235" y="83791"/>
                    <a:pt x="134098" y="84504"/>
                  </a:cubicBezTo>
                  <a:cubicBezTo>
                    <a:pt x="134098" y="84504"/>
                    <a:pt x="133386" y="84504"/>
                    <a:pt x="133386" y="84504"/>
                  </a:cubicBezTo>
                  <a:cubicBezTo>
                    <a:pt x="131961" y="85216"/>
                    <a:pt x="126262" y="88778"/>
                    <a:pt x="120564" y="89490"/>
                  </a:cubicBezTo>
                  <a:cubicBezTo>
                    <a:pt x="114153" y="90202"/>
                    <a:pt x="105605" y="93764"/>
                    <a:pt x="103468" y="94476"/>
                  </a:cubicBezTo>
                  <a:cubicBezTo>
                    <a:pt x="103468" y="94476"/>
                    <a:pt x="103468" y="94476"/>
                    <a:pt x="102755" y="94476"/>
                  </a:cubicBezTo>
                  <a:lnTo>
                    <a:pt x="94919" y="97326"/>
                  </a:lnTo>
                  <a:cubicBezTo>
                    <a:pt x="94207" y="97326"/>
                    <a:pt x="93495" y="97326"/>
                    <a:pt x="92782" y="97326"/>
                  </a:cubicBezTo>
                  <a:lnTo>
                    <a:pt x="55741" y="89490"/>
                  </a:lnTo>
                  <a:cubicBezTo>
                    <a:pt x="54316" y="89490"/>
                    <a:pt x="53604" y="88778"/>
                    <a:pt x="52891" y="88065"/>
                  </a:cubicBezTo>
                  <a:cubicBezTo>
                    <a:pt x="51467" y="86641"/>
                    <a:pt x="51467" y="83791"/>
                    <a:pt x="55741" y="80230"/>
                  </a:cubicBezTo>
                  <a:cubicBezTo>
                    <a:pt x="61439" y="75956"/>
                    <a:pt x="71412" y="65270"/>
                    <a:pt x="76399" y="60284"/>
                  </a:cubicBezTo>
                  <a:cubicBezTo>
                    <a:pt x="78536" y="58147"/>
                    <a:pt x="79960" y="56010"/>
                    <a:pt x="80673" y="53161"/>
                  </a:cubicBezTo>
                  <a:cubicBezTo>
                    <a:pt x="81385" y="48887"/>
                    <a:pt x="82810" y="43900"/>
                    <a:pt x="79960" y="41051"/>
                  </a:cubicBezTo>
                  <a:cubicBezTo>
                    <a:pt x="74974" y="36777"/>
                    <a:pt x="68563" y="34640"/>
                    <a:pt x="62864" y="43188"/>
                  </a:cubicBezTo>
                  <a:cubicBezTo>
                    <a:pt x="57878" y="50311"/>
                    <a:pt x="47905" y="58147"/>
                    <a:pt x="45768" y="60284"/>
                  </a:cubicBezTo>
                  <a:cubicBezTo>
                    <a:pt x="45768" y="60284"/>
                    <a:pt x="45056" y="60284"/>
                    <a:pt x="45056" y="60284"/>
                  </a:cubicBezTo>
                  <a:lnTo>
                    <a:pt x="40782" y="52448"/>
                  </a:lnTo>
                  <a:cubicBezTo>
                    <a:pt x="40069" y="51736"/>
                    <a:pt x="40069" y="51024"/>
                    <a:pt x="40069" y="50311"/>
                  </a:cubicBezTo>
                  <a:cubicBezTo>
                    <a:pt x="40069" y="46750"/>
                    <a:pt x="40069" y="37489"/>
                    <a:pt x="37220" y="29653"/>
                  </a:cubicBezTo>
                  <a:cubicBezTo>
                    <a:pt x="37220" y="28941"/>
                    <a:pt x="36507" y="28941"/>
                    <a:pt x="36507" y="28229"/>
                  </a:cubicBezTo>
                  <a:cubicBezTo>
                    <a:pt x="35795" y="26804"/>
                    <a:pt x="33658" y="24667"/>
                    <a:pt x="32946" y="21105"/>
                  </a:cubicBezTo>
                  <a:cubicBezTo>
                    <a:pt x="32233" y="16831"/>
                    <a:pt x="33658" y="11845"/>
                    <a:pt x="31521" y="9708"/>
                  </a:cubicBezTo>
                  <a:cubicBezTo>
                    <a:pt x="30809" y="8995"/>
                    <a:pt x="30096" y="8283"/>
                    <a:pt x="30096" y="8995"/>
                  </a:cubicBezTo>
                  <a:cubicBezTo>
                    <a:pt x="28672" y="10420"/>
                    <a:pt x="27959" y="10420"/>
                    <a:pt x="27247" y="970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:a16="http://schemas.microsoft.com/office/drawing/2014/main" id="{C30CDAC6-D52F-4659-84A9-82D203256B0E}"/>
                </a:ext>
              </a:extLst>
            </p:cNvPr>
            <p:cNvSpPr/>
            <p:nvPr/>
          </p:nvSpPr>
          <p:spPr>
            <a:xfrm>
              <a:off x="3016962" y="8702568"/>
              <a:ext cx="142468" cy="178085"/>
            </a:xfrm>
            <a:custGeom>
              <a:avLst/>
              <a:gdLst>
                <a:gd name="connsiteX0" fmla="*/ 16740 w 142468"/>
                <a:gd name="connsiteY0" fmla="*/ 86054 h 178085"/>
                <a:gd name="connsiteX1" fmla="*/ 27425 w 142468"/>
                <a:gd name="connsiteY1" fmla="*/ 88191 h 178085"/>
                <a:gd name="connsiteX2" fmla="*/ 28138 w 142468"/>
                <a:gd name="connsiteY2" fmla="*/ 88903 h 178085"/>
                <a:gd name="connsiteX3" fmla="*/ 31699 w 142468"/>
                <a:gd name="connsiteY3" fmla="*/ 91752 h 178085"/>
                <a:gd name="connsiteX4" fmla="*/ 32412 w 142468"/>
                <a:gd name="connsiteY4" fmla="*/ 93177 h 178085"/>
                <a:gd name="connsiteX5" fmla="*/ 34549 w 142468"/>
                <a:gd name="connsiteY5" fmla="*/ 95314 h 178085"/>
                <a:gd name="connsiteX6" fmla="*/ 38110 w 142468"/>
                <a:gd name="connsiteY6" fmla="*/ 95314 h 178085"/>
                <a:gd name="connsiteX7" fmla="*/ 37398 w 142468"/>
                <a:gd name="connsiteY7" fmla="*/ 91040 h 178085"/>
                <a:gd name="connsiteX8" fmla="*/ 20302 w 142468"/>
                <a:gd name="connsiteY8" fmla="*/ 74656 h 178085"/>
                <a:gd name="connsiteX9" fmla="*/ 17452 w 142468"/>
                <a:gd name="connsiteY9" fmla="*/ 72519 h 178085"/>
                <a:gd name="connsiteX10" fmla="*/ 11041 w 142468"/>
                <a:gd name="connsiteY10" fmla="*/ 70382 h 178085"/>
                <a:gd name="connsiteX11" fmla="*/ 9617 w 142468"/>
                <a:gd name="connsiteY11" fmla="*/ 67533 h 178085"/>
                <a:gd name="connsiteX12" fmla="*/ 9617 w 142468"/>
                <a:gd name="connsiteY12" fmla="*/ 61834 h 178085"/>
                <a:gd name="connsiteX13" fmla="*/ 11041 w 142468"/>
                <a:gd name="connsiteY13" fmla="*/ 58985 h 178085"/>
                <a:gd name="connsiteX14" fmla="*/ 10329 w 142468"/>
                <a:gd name="connsiteY14" fmla="*/ 34765 h 178085"/>
                <a:gd name="connsiteX15" fmla="*/ 7480 w 142468"/>
                <a:gd name="connsiteY15" fmla="*/ 29779 h 178085"/>
                <a:gd name="connsiteX16" fmla="*/ 5343 w 142468"/>
                <a:gd name="connsiteY16" fmla="*/ 22655 h 178085"/>
                <a:gd name="connsiteX17" fmla="*/ 6055 w 142468"/>
                <a:gd name="connsiteY17" fmla="*/ 20518 h 178085"/>
                <a:gd name="connsiteX18" fmla="*/ 13891 w 142468"/>
                <a:gd name="connsiteY18" fmla="*/ 18381 h 178085"/>
                <a:gd name="connsiteX19" fmla="*/ 16740 w 142468"/>
                <a:gd name="connsiteY19" fmla="*/ 19094 h 178085"/>
                <a:gd name="connsiteX20" fmla="*/ 19589 w 142468"/>
                <a:gd name="connsiteY20" fmla="*/ 16957 h 178085"/>
                <a:gd name="connsiteX21" fmla="*/ 25288 w 142468"/>
                <a:gd name="connsiteY21" fmla="*/ 14820 h 178085"/>
                <a:gd name="connsiteX22" fmla="*/ 27425 w 142468"/>
                <a:gd name="connsiteY22" fmla="*/ 16957 h 178085"/>
                <a:gd name="connsiteX23" fmla="*/ 28850 w 142468"/>
                <a:gd name="connsiteY23" fmla="*/ 32628 h 178085"/>
                <a:gd name="connsiteX24" fmla="*/ 30274 w 142468"/>
                <a:gd name="connsiteY24" fmla="*/ 36190 h 178085"/>
                <a:gd name="connsiteX25" fmla="*/ 35261 w 142468"/>
                <a:gd name="connsiteY25" fmla="*/ 34053 h 178085"/>
                <a:gd name="connsiteX26" fmla="*/ 35261 w 142468"/>
                <a:gd name="connsiteY26" fmla="*/ 31916 h 178085"/>
                <a:gd name="connsiteX27" fmla="*/ 33836 w 142468"/>
                <a:gd name="connsiteY27" fmla="*/ 16957 h 178085"/>
                <a:gd name="connsiteX28" fmla="*/ 35973 w 142468"/>
                <a:gd name="connsiteY28" fmla="*/ 10545 h 178085"/>
                <a:gd name="connsiteX29" fmla="*/ 43809 w 142468"/>
                <a:gd name="connsiteY29" fmla="*/ 5559 h 178085"/>
                <a:gd name="connsiteX30" fmla="*/ 60193 w 142468"/>
                <a:gd name="connsiteY30" fmla="*/ 23368 h 178085"/>
                <a:gd name="connsiteX31" fmla="*/ 63755 w 142468"/>
                <a:gd name="connsiteY31" fmla="*/ 28354 h 178085"/>
                <a:gd name="connsiteX32" fmla="*/ 66604 w 142468"/>
                <a:gd name="connsiteY32" fmla="*/ 31203 h 178085"/>
                <a:gd name="connsiteX33" fmla="*/ 70166 w 142468"/>
                <a:gd name="connsiteY33" fmla="*/ 31203 h 178085"/>
                <a:gd name="connsiteX34" fmla="*/ 73015 w 142468"/>
                <a:gd name="connsiteY34" fmla="*/ 29066 h 178085"/>
                <a:gd name="connsiteX35" fmla="*/ 78001 w 142468"/>
                <a:gd name="connsiteY35" fmla="*/ 24792 h 178085"/>
                <a:gd name="connsiteX36" fmla="*/ 83700 w 142468"/>
                <a:gd name="connsiteY36" fmla="*/ 19806 h 178085"/>
                <a:gd name="connsiteX37" fmla="*/ 92248 w 142468"/>
                <a:gd name="connsiteY37" fmla="*/ 16244 h 178085"/>
                <a:gd name="connsiteX38" fmla="*/ 101509 w 142468"/>
                <a:gd name="connsiteY38" fmla="*/ 17669 h 178085"/>
                <a:gd name="connsiteX39" fmla="*/ 112194 w 142468"/>
                <a:gd name="connsiteY39" fmla="*/ 28354 h 178085"/>
                <a:gd name="connsiteX40" fmla="*/ 100796 w 142468"/>
                <a:gd name="connsiteY40" fmla="*/ 73232 h 178085"/>
                <a:gd name="connsiteX41" fmla="*/ 107920 w 142468"/>
                <a:gd name="connsiteY41" fmla="*/ 72519 h 178085"/>
                <a:gd name="connsiteX42" fmla="*/ 110057 w 142468"/>
                <a:gd name="connsiteY42" fmla="*/ 70382 h 178085"/>
                <a:gd name="connsiteX43" fmla="*/ 115043 w 142468"/>
                <a:gd name="connsiteY43" fmla="*/ 68245 h 178085"/>
                <a:gd name="connsiteX44" fmla="*/ 120029 w 142468"/>
                <a:gd name="connsiteY44" fmla="*/ 68958 h 178085"/>
                <a:gd name="connsiteX45" fmla="*/ 127153 w 142468"/>
                <a:gd name="connsiteY45" fmla="*/ 73232 h 178085"/>
                <a:gd name="connsiteX46" fmla="*/ 123591 w 142468"/>
                <a:gd name="connsiteY46" fmla="*/ 88191 h 178085"/>
                <a:gd name="connsiteX47" fmla="*/ 127153 w 142468"/>
                <a:gd name="connsiteY47" fmla="*/ 98876 h 178085"/>
                <a:gd name="connsiteX48" fmla="*/ 130715 w 142468"/>
                <a:gd name="connsiteY48" fmla="*/ 100300 h 178085"/>
                <a:gd name="connsiteX49" fmla="*/ 137838 w 142468"/>
                <a:gd name="connsiteY49" fmla="*/ 115260 h 178085"/>
                <a:gd name="connsiteX50" fmla="*/ 137126 w 142468"/>
                <a:gd name="connsiteY50" fmla="*/ 129507 h 178085"/>
                <a:gd name="connsiteX51" fmla="*/ 132139 w 142468"/>
                <a:gd name="connsiteY51" fmla="*/ 141616 h 178085"/>
                <a:gd name="connsiteX52" fmla="*/ 122879 w 142468"/>
                <a:gd name="connsiteY52" fmla="*/ 149452 h 178085"/>
                <a:gd name="connsiteX53" fmla="*/ 115755 w 142468"/>
                <a:gd name="connsiteY53" fmla="*/ 153014 h 178085"/>
                <a:gd name="connsiteX54" fmla="*/ 109344 w 142468"/>
                <a:gd name="connsiteY54" fmla="*/ 155863 h 178085"/>
                <a:gd name="connsiteX55" fmla="*/ 93673 w 142468"/>
                <a:gd name="connsiteY55" fmla="*/ 157288 h 178085"/>
                <a:gd name="connsiteX56" fmla="*/ 79426 w 142468"/>
                <a:gd name="connsiteY56" fmla="*/ 143753 h 178085"/>
                <a:gd name="connsiteX57" fmla="*/ 78714 w 142468"/>
                <a:gd name="connsiteY57" fmla="*/ 140904 h 178085"/>
                <a:gd name="connsiteX58" fmla="*/ 80138 w 142468"/>
                <a:gd name="connsiteY58" fmla="*/ 133781 h 178085"/>
                <a:gd name="connsiteX59" fmla="*/ 82275 w 142468"/>
                <a:gd name="connsiteY59" fmla="*/ 129507 h 178085"/>
                <a:gd name="connsiteX60" fmla="*/ 82988 w 142468"/>
                <a:gd name="connsiteY60" fmla="*/ 127369 h 178085"/>
                <a:gd name="connsiteX61" fmla="*/ 83700 w 142468"/>
                <a:gd name="connsiteY61" fmla="*/ 120958 h 178085"/>
                <a:gd name="connsiteX62" fmla="*/ 75864 w 142468"/>
                <a:gd name="connsiteY62" fmla="*/ 107424 h 178085"/>
                <a:gd name="connsiteX63" fmla="*/ 65179 w 142468"/>
                <a:gd name="connsiteY63" fmla="*/ 107424 h 178085"/>
                <a:gd name="connsiteX64" fmla="*/ 63042 w 142468"/>
                <a:gd name="connsiteY64" fmla="*/ 106712 h 178085"/>
                <a:gd name="connsiteX65" fmla="*/ 58056 w 142468"/>
                <a:gd name="connsiteY65" fmla="*/ 108136 h 178085"/>
                <a:gd name="connsiteX66" fmla="*/ 51645 w 142468"/>
                <a:gd name="connsiteY66" fmla="*/ 115260 h 178085"/>
                <a:gd name="connsiteX67" fmla="*/ 50220 w 142468"/>
                <a:gd name="connsiteY67" fmla="*/ 120958 h 178085"/>
                <a:gd name="connsiteX68" fmla="*/ 48795 w 142468"/>
                <a:gd name="connsiteY68" fmla="*/ 125945 h 178085"/>
                <a:gd name="connsiteX69" fmla="*/ 51645 w 142468"/>
                <a:gd name="connsiteY69" fmla="*/ 143753 h 178085"/>
                <a:gd name="connsiteX70" fmla="*/ 59481 w 142468"/>
                <a:gd name="connsiteY70" fmla="*/ 153014 h 178085"/>
                <a:gd name="connsiteX71" fmla="*/ 64467 w 142468"/>
                <a:gd name="connsiteY71" fmla="*/ 157288 h 178085"/>
                <a:gd name="connsiteX72" fmla="*/ 70166 w 142468"/>
                <a:gd name="connsiteY72" fmla="*/ 162987 h 178085"/>
                <a:gd name="connsiteX73" fmla="*/ 73015 w 142468"/>
                <a:gd name="connsiteY73" fmla="*/ 164411 h 178085"/>
                <a:gd name="connsiteX74" fmla="*/ 78001 w 142468"/>
                <a:gd name="connsiteY74" fmla="*/ 171535 h 178085"/>
                <a:gd name="connsiteX75" fmla="*/ 71590 w 142468"/>
                <a:gd name="connsiteY75" fmla="*/ 175809 h 178085"/>
                <a:gd name="connsiteX76" fmla="*/ 69453 w 142468"/>
                <a:gd name="connsiteY76" fmla="*/ 176521 h 178085"/>
                <a:gd name="connsiteX77" fmla="*/ 53069 w 142468"/>
                <a:gd name="connsiteY77" fmla="*/ 171535 h 178085"/>
                <a:gd name="connsiteX78" fmla="*/ 52357 w 142468"/>
                <a:gd name="connsiteY78" fmla="*/ 171535 h 178085"/>
                <a:gd name="connsiteX79" fmla="*/ 48083 w 142468"/>
                <a:gd name="connsiteY79" fmla="*/ 167973 h 178085"/>
                <a:gd name="connsiteX80" fmla="*/ 34549 w 142468"/>
                <a:gd name="connsiteY80" fmla="*/ 151589 h 178085"/>
                <a:gd name="connsiteX81" fmla="*/ 29562 w 142468"/>
                <a:gd name="connsiteY81" fmla="*/ 148027 h 178085"/>
                <a:gd name="connsiteX82" fmla="*/ 30274 w 142468"/>
                <a:gd name="connsiteY82" fmla="*/ 146603 h 178085"/>
                <a:gd name="connsiteX83" fmla="*/ 36686 w 142468"/>
                <a:gd name="connsiteY83" fmla="*/ 142329 h 178085"/>
                <a:gd name="connsiteX84" fmla="*/ 37398 w 142468"/>
                <a:gd name="connsiteY84" fmla="*/ 141616 h 178085"/>
                <a:gd name="connsiteX85" fmla="*/ 38823 w 142468"/>
                <a:gd name="connsiteY85" fmla="*/ 136630 h 178085"/>
                <a:gd name="connsiteX86" fmla="*/ 36686 w 142468"/>
                <a:gd name="connsiteY86" fmla="*/ 112410 h 178085"/>
                <a:gd name="connsiteX87" fmla="*/ 35973 w 142468"/>
                <a:gd name="connsiteY87" fmla="*/ 110986 h 178085"/>
                <a:gd name="connsiteX88" fmla="*/ 34549 w 142468"/>
                <a:gd name="connsiteY88" fmla="*/ 109561 h 178085"/>
                <a:gd name="connsiteX89" fmla="*/ 26713 w 142468"/>
                <a:gd name="connsiteY89" fmla="*/ 103150 h 178085"/>
                <a:gd name="connsiteX90" fmla="*/ 24576 w 142468"/>
                <a:gd name="connsiteY90" fmla="*/ 101013 h 178085"/>
                <a:gd name="connsiteX91" fmla="*/ 16740 w 142468"/>
                <a:gd name="connsiteY91" fmla="*/ 86054 h 178085"/>
                <a:gd name="connsiteX92" fmla="*/ 98659 w 142468"/>
                <a:gd name="connsiteY92" fmla="*/ 134493 h 178085"/>
                <a:gd name="connsiteX93" fmla="*/ 98659 w 142468"/>
                <a:gd name="connsiteY93" fmla="*/ 135918 h 178085"/>
                <a:gd name="connsiteX94" fmla="*/ 99372 w 142468"/>
                <a:gd name="connsiteY94" fmla="*/ 139479 h 178085"/>
                <a:gd name="connsiteX95" fmla="*/ 100084 w 142468"/>
                <a:gd name="connsiteY95" fmla="*/ 143041 h 178085"/>
                <a:gd name="connsiteX96" fmla="*/ 104358 w 142468"/>
                <a:gd name="connsiteY96" fmla="*/ 140904 h 178085"/>
                <a:gd name="connsiteX97" fmla="*/ 112906 w 142468"/>
                <a:gd name="connsiteY97" fmla="*/ 138055 h 178085"/>
                <a:gd name="connsiteX98" fmla="*/ 122167 w 142468"/>
                <a:gd name="connsiteY98" fmla="*/ 125232 h 178085"/>
                <a:gd name="connsiteX99" fmla="*/ 121454 w 142468"/>
                <a:gd name="connsiteY99" fmla="*/ 117397 h 178085"/>
                <a:gd name="connsiteX100" fmla="*/ 121454 w 142468"/>
                <a:gd name="connsiteY100" fmla="*/ 115260 h 178085"/>
                <a:gd name="connsiteX101" fmla="*/ 115755 w 142468"/>
                <a:gd name="connsiteY101" fmla="*/ 110986 h 178085"/>
                <a:gd name="connsiteX102" fmla="*/ 108632 w 142468"/>
                <a:gd name="connsiteY102" fmla="*/ 110273 h 178085"/>
                <a:gd name="connsiteX103" fmla="*/ 107207 w 142468"/>
                <a:gd name="connsiteY103" fmla="*/ 110986 h 178085"/>
                <a:gd name="connsiteX104" fmla="*/ 105783 w 142468"/>
                <a:gd name="connsiteY104" fmla="*/ 116684 h 178085"/>
                <a:gd name="connsiteX105" fmla="*/ 100084 w 142468"/>
                <a:gd name="connsiteY105" fmla="*/ 132356 h 178085"/>
                <a:gd name="connsiteX106" fmla="*/ 98659 w 142468"/>
                <a:gd name="connsiteY106" fmla="*/ 134493 h 178085"/>
                <a:gd name="connsiteX107" fmla="*/ 71590 w 142468"/>
                <a:gd name="connsiteY107" fmla="*/ 65396 h 178085"/>
                <a:gd name="connsiteX108" fmla="*/ 68741 w 142468"/>
                <a:gd name="connsiteY108" fmla="*/ 64683 h 178085"/>
                <a:gd name="connsiteX109" fmla="*/ 63755 w 142468"/>
                <a:gd name="connsiteY109" fmla="*/ 68958 h 178085"/>
                <a:gd name="connsiteX110" fmla="*/ 67316 w 142468"/>
                <a:gd name="connsiteY110" fmla="*/ 78930 h 178085"/>
                <a:gd name="connsiteX111" fmla="*/ 70878 w 142468"/>
                <a:gd name="connsiteY111" fmla="*/ 78218 h 178085"/>
                <a:gd name="connsiteX112" fmla="*/ 75152 w 142468"/>
                <a:gd name="connsiteY112" fmla="*/ 72519 h 178085"/>
                <a:gd name="connsiteX113" fmla="*/ 86549 w 142468"/>
                <a:gd name="connsiteY113" fmla="*/ 63971 h 178085"/>
                <a:gd name="connsiteX114" fmla="*/ 95810 w 142468"/>
                <a:gd name="connsiteY114" fmla="*/ 42601 h 178085"/>
                <a:gd name="connsiteX115" fmla="*/ 80138 w 142468"/>
                <a:gd name="connsiteY115" fmla="*/ 46875 h 178085"/>
                <a:gd name="connsiteX116" fmla="*/ 71590 w 142468"/>
                <a:gd name="connsiteY116" fmla="*/ 65396 h 178085"/>
                <a:gd name="connsiteX117" fmla="*/ 50932 w 142468"/>
                <a:gd name="connsiteY117" fmla="*/ 88191 h 178085"/>
                <a:gd name="connsiteX118" fmla="*/ 55206 w 142468"/>
                <a:gd name="connsiteY118" fmla="*/ 93177 h 178085"/>
                <a:gd name="connsiteX119" fmla="*/ 59481 w 142468"/>
                <a:gd name="connsiteY119" fmla="*/ 87478 h 178085"/>
                <a:gd name="connsiteX120" fmla="*/ 56631 w 142468"/>
                <a:gd name="connsiteY120" fmla="*/ 83204 h 178085"/>
                <a:gd name="connsiteX121" fmla="*/ 50932 w 142468"/>
                <a:gd name="connsiteY121" fmla="*/ 88191 h 178085"/>
                <a:gd name="connsiteX122" fmla="*/ 49508 w 142468"/>
                <a:gd name="connsiteY122" fmla="*/ 68245 h 178085"/>
                <a:gd name="connsiteX123" fmla="*/ 48795 w 142468"/>
                <a:gd name="connsiteY123" fmla="*/ 71807 h 178085"/>
                <a:gd name="connsiteX124" fmla="*/ 50220 w 142468"/>
                <a:gd name="connsiteY124" fmla="*/ 73232 h 178085"/>
                <a:gd name="connsiteX125" fmla="*/ 52357 w 142468"/>
                <a:gd name="connsiteY125" fmla="*/ 73232 h 178085"/>
                <a:gd name="connsiteX126" fmla="*/ 54494 w 142468"/>
                <a:gd name="connsiteY126" fmla="*/ 71807 h 178085"/>
                <a:gd name="connsiteX127" fmla="*/ 55919 w 142468"/>
                <a:gd name="connsiteY127" fmla="*/ 66108 h 178085"/>
                <a:gd name="connsiteX128" fmla="*/ 53782 w 142468"/>
                <a:gd name="connsiteY128" fmla="*/ 64683 h 178085"/>
                <a:gd name="connsiteX129" fmla="*/ 50932 w 142468"/>
                <a:gd name="connsiteY129" fmla="*/ 65396 h 178085"/>
                <a:gd name="connsiteX130" fmla="*/ 49508 w 142468"/>
                <a:gd name="connsiteY130" fmla="*/ 67533 h 178085"/>
                <a:gd name="connsiteX131" fmla="*/ 49508 w 142468"/>
                <a:gd name="connsiteY131" fmla="*/ 68245 h 178085"/>
                <a:gd name="connsiteX132" fmla="*/ 34549 w 142468"/>
                <a:gd name="connsiteY132" fmla="*/ 74656 h 178085"/>
                <a:gd name="connsiteX133" fmla="*/ 42384 w 142468"/>
                <a:gd name="connsiteY133" fmla="*/ 79643 h 178085"/>
                <a:gd name="connsiteX134" fmla="*/ 40247 w 142468"/>
                <a:gd name="connsiteY134" fmla="*/ 73232 h 178085"/>
                <a:gd name="connsiteX135" fmla="*/ 33124 w 142468"/>
                <a:gd name="connsiteY135" fmla="*/ 60409 h 178085"/>
                <a:gd name="connsiteX136" fmla="*/ 26001 w 142468"/>
                <a:gd name="connsiteY136" fmla="*/ 62546 h 178085"/>
                <a:gd name="connsiteX137" fmla="*/ 34549 w 142468"/>
                <a:gd name="connsiteY137" fmla="*/ 74656 h 178085"/>
                <a:gd name="connsiteX138" fmla="*/ 44521 w 142468"/>
                <a:gd name="connsiteY138" fmla="*/ 31203 h 178085"/>
                <a:gd name="connsiteX139" fmla="*/ 43809 w 142468"/>
                <a:gd name="connsiteY139" fmla="*/ 43313 h 178085"/>
                <a:gd name="connsiteX140" fmla="*/ 43809 w 142468"/>
                <a:gd name="connsiteY140" fmla="*/ 45450 h 178085"/>
                <a:gd name="connsiteX141" fmla="*/ 48795 w 142468"/>
                <a:gd name="connsiteY141" fmla="*/ 51861 h 178085"/>
                <a:gd name="connsiteX142" fmla="*/ 53782 w 142468"/>
                <a:gd name="connsiteY142" fmla="*/ 51861 h 178085"/>
                <a:gd name="connsiteX143" fmla="*/ 53782 w 142468"/>
                <a:gd name="connsiteY143" fmla="*/ 49012 h 178085"/>
                <a:gd name="connsiteX144" fmla="*/ 52357 w 142468"/>
                <a:gd name="connsiteY144" fmla="*/ 41176 h 178085"/>
                <a:gd name="connsiteX145" fmla="*/ 45946 w 142468"/>
                <a:gd name="connsiteY145" fmla="*/ 26217 h 178085"/>
                <a:gd name="connsiteX146" fmla="*/ 44521 w 142468"/>
                <a:gd name="connsiteY146" fmla="*/ 30491 h 178085"/>
                <a:gd name="connsiteX147" fmla="*/ 44521 w 142468"/>
                <a:gd name="connsiteY147" fmla="*/ 31203 h 17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42468" h="178085">
                  <a:moveTo>
                    <a:pt x="16740" y="86054"/>
                  </a:moveTo>
                  <a:cubicBezTo>
                    <a:pt x="18877" y="78930"/>
                    <a:pt x="26001" y="86054"/>
                    <a:pt x="27425" y="88191"/>
                  </a:cubicBezTo>
                  <a:cubicBezTo>
                    <a:pt x="27425" y="88191"/>
                    <a:pt x="28138" y="88903"/>
                    <a:pt x="28138" y="88903"/>
                  </a:cubicBezTo>
                  <a:cubicBezTo>
                    <a:pt x="30274" y="89615"/>
                    <a:pt x="31699" y="91040"/>
                    <a:pt x="31699" y="91752"/>
                  </a:cubicBezTo>
                  <a:cubicBezTo>
                    <a:pt x="31699" y="92465"/>
                    <a:pt x="32412" y="93177"/>
                    <a:pt x="32412" y="93177"/>
                  </a:cubicBezTo>
                  <a:lnTo>
                    <a:pt x="34549" y="95314"/>
                  </a:lnTo>
                  <a:cubicBezTo>
                    <a:pt x="36686" y="96739"/>
                    <a:pt x="37398" y="96026"/>
                    <a:pt x="38110" y="95314"/>
                  </a:cubicBezTo>
                  <a:cubicBezTo>
                    <a:pt x="38823" y="93889"/>
                    <a:pt x="38823" y="92465"/>
                    <a:pt x="37398" y="91040"/>
                  </a:cubicBezTo>
                  <a:lnTo>
                    <a:pt x="20302" y="74656"/>
                  </a:lnTo>
                  <a:cubicBezTo>
                    <a:pt x="19589" y="73944"/>
                    <a:pt x="18165" y="73232"/>
                    <a:pt x="17452" y="72519"/>
                  </a:cubicBezTo>
                  <a:lnTo>
                    <a:pt x="11041" y="70382"/>
                  </a:lnTo>
                  <a:cubicBezTo>
                    <a:pt x="10329" y="69670"/>
                    <a:pt x="9617" y="68958"/>
                    <a:pt x="9617" y="67533"/>
                  </a:cubicBezTo>
                  <a:lnTo>
                    <a:pt x="9617" y="61834"/>
                  </a:lnTo>
                  <a:cubicBezTo>
                    <a:pt x="9617" y="61122"/>
                    <a:pt x="10329" y="59697"/>
                    <a:pt x="11041" y="58985"/>
                  </a:cubicBezTo>
                  <a:cubicBezTo>
                    <a:pt x="23151" y="48300"/>
                    <a:pt x="14603" y="39039"/>
                    <a:pt x="10329" y="34765"/>
                  </a:cubicBezTo>
                  <a:cubicBezTo>
                    <a:pt x="8904" y="33340"/>
                    <a:pt x="7480" y="31916"/>
                    <a:pt x="7480" y="29779"/>
                  </a:cubicBezTo>
                  <a:lnTo>
                    <a:pt x="5343" y="22655"/>
                  </a:lnTo>
                  <a:cubicBezTo>
                    <a:pt x="5343" y="21943"/>
                    <a:pt x="5343" y="21231"/>
                    <a:pt x="6055" y="20518"/>
                  </a:cubicBezTo>
                  <a:cubicBezTo>
                    <a:pt x="7480" y="19094"/>
                    <a:pt x="11754" y="15532"/>
                    <a:pt x="13891" y="18381"/>
                  </a:cubicBezTo>
                  <a:cubicBezTo>
                    <a:pt x="15315" y="20518"/>
                    <a:pt x="16028" y="19806"/>
                    <a:pt x="16740" y="19094"/>
                  </a:cubicBezTo>
                  <a:cubicBezTo>
                    <a:pt x="17452" y="18381"/>
                    <a:pt x="18165" y="17669"/>
                    <a:pt x="19589" y="16957"/>
                  </a:cubicBezTo>
                  <a:cubicBezTo>
                    <a:pt x="21726" y="15532"/>
                    <a:pt x="23863" y="14820"/>
                    <a:pt x="25288" y="14820"/>
                  </a:cubicBezTo>
                  <a:cubicBezTo>
                    <a:pt x="26713" y="14820"/>
                    <a:pt x="27425" y="15532"/>
                    <a:pt x="27425" y="16957"/>
                  </a:cubicBezTo>
                  <a:lnTo>
                    <a:pt x="28850" y="32628"/>
                  </a:lnTo>
                  <a:cubicBezTo>
                    <a:pt x="28850" y="34053"/>
                    <a:pt x="29562" y="35477"/>
                    <a:pt x="30274" y="36190"/>
                  </a:cubicBezTo>
                  <a:cubicBezTo>
                    <a:pt x="33124" y="38327"/>
                    <a:pt x="34549" y="35477"/>
                    <a:pt x="35261" y="34053"/>
                  </a:cubicBezTo>
                  <a:cubicBezTo>
                    <a:pt x="35261" y="33340"/>
                    <a:pt x="35973" y="32628"/>
                    <a:pt x="35261" y="31916"/>
                  </a:cubicBezTo>
                  <a:lnTo>
                    <a:pt x="33836" y="16957"/>
                  </a:lnTo>
                  <a:cubicBezTo>
                    <a:pt x="33836" y="14820"/>
                    <a:pt x="34549" y="12683"/>
                    <a:pt x="35973" y="10545"/>
                  </a:cubicBezTo>
                  <a:cubicBezTo>
                    <a:pt x="38110" y="8409"/>
                    <a:pt x="40247" y="6271"/>
                    <a:pt x="43809" y="5559"/>
                  </a:cubicBezTo>
                  <a:cubicBezTo>
                    <a:pt x="48795" y="3422"/>
                    <a:pt x="56631" y="17669"/>
                    <a:pt x="60193" y="23368"/>
                  </a:cubicBezTo>
                  <a:cubicBezTo>
                    <a:pt x="60905" y="24792"/>
                    <a:pt x="62330" y="26929"/>
                    <a:pt x="63755" y="28354"/>
                  </a:cubicBezTo>
                  <a:lnTo>
                    <a:pt x="66604" y="31203"/>
                  </a:lnTo>
                  <a:cubicBezTo>
                    <a:pt x="67316" y="31916"/>
                    <a:pt x="68741" y="31916"/>
                    <a:pt x="70166" y="31203"/>
                  </a:cubicBezTo>
                  <a:cubicBezTo>
                    <a:pt x="71590" y="29779"/>
                    <a:pt x="73015" y="29066"/>
                    <a:pt x="73015" y="29066"/>
                  </a:cubicBezTo>
                  <a:cubicBezTo>
                    <a:pt x="73015" y="29066"/>
                    <a:pt x="78001" y="29779"/>
                    <a:pt x="78001" y="24792"/>
                  </a:cubicBezTo>
                  <a:cubicBezTo>
                    <a:pt x="78001" y="19806"/>
                    <a:pt x="83700" y="19806"/>
                    <a:pt x="83700" y="19806"/>
                  </a:cubicBezTo>
                  <a:lnTo>
                    <a:pt x="92248" y="16244"/>
                  </a:lnTo>
                  <a:cubicBezTo>
                    <a:pt x="95098" y="14820"/>
                    <a:pt x="98659" y="15532"/>
                    <a:pt x="101509" y="17669"/>
                  </a:cubicBezTo>
                  <a:cubicBezTo>
                    <a:pt x="105070" y="19806"/>
                    <a:pt x="109344" y="24080"/>
                    <a:pt x="112194" y="28354"/>
                  </a:cubicBezTo>
                  <a:cubicBezTo>
                    <a:pt x="116468" y="35477"/>
                    <a:pt x="107920" y="62546"/>
                    <a:pt x="100796" y="73232"/>
                  </a:cubicBezTo>
                  <a:cubicBezTo>
                    <a:pt x="95098" y="82492"/>
                    <a:pt x="104358" y="75369"/>
                    <a:pt x="107920" y="72519"/>
                  </a:cubicBezTo>
                  <a:cubicBezTo>
                    <a:pt x="108632" y="71807"/>
                    <a:pt x="109344" y="71094"/>
                    <a:pt x="110057" y="70382"/>
                  </a:cubicBezTo>
                  <a:cubicBezTo>
                    <a:pt x="111481" y="67533"/>
                    <a:pt x="113618" y="67533"/>
                    <a:pt x="115043" y="68245"/>
                  </a:cubicBezTo>
                  <a:cubicBezTo>
                    <a:pt x="116468" y="68958"/>
                    <a:pt x="117892" y="68958"/>
                    <a:pt x="120029" y="68958"/>
                  </a:cubicBezTo>
                  <a:cubicBezTo>
                    <a:pt x="125016" y="68958"/>
                    <a:pt x="127153" y="73232"/>
                    <a:pt x="127153" y="73232"/>
                  </a:cubicBezTo>
                  <a:cubicBezTo>
                    <a:pt x="134276" y="82492"/>
                    <a:pt x="129290" y="84629"/>
                    <a:pt x="123591" y="88191"/>
                  </a:cubicBezTo>
                  <a:cubicBezTo>
                    <a:pt x="117892" y="91752"/>
                    <a:pt x="119317" y="96739"/>
                    <a:pt x="127153" y="98876"/>
                  </a:cubicBezTo>
                  <a:cubicBezTo>
                    <a:pt x="128578" y="99588"/>
                    <a:pt x="130002" y="99588"/>
                    <a:pt x="130715" y="100300"/>
                  </a:cubicBezTo>
                  <a:cubicBezTo>
                    <a:pt x="135701" y="103150"/>
                    <a:pt x="138550" y="108849"/>
                    <a:pt x="137838" y="115260"/>
                  </a:cubicBezTo>
                  <a:lnTo>
                    <a:pt x="137126" y="129507"/>
                  </a:lnTo>
                  <a:cubicBezTo>
                    <a:pt x="137126" y="133781"/>
                    <a:pt x="134989" y="138055"/>
                    <a:pt x="132139" y="141616"/>
                  </a:cubicBezTo>
                  <a:cubicBezTo>
                    <a:pt x="129290" y="145890"/>
                    <a:pt x="125016" y="150164"/>
                    <a:pt x="122879" y="149452"/>
                  </a:cubicBezTo>
                  <a:cubicBezTo>
                    <a:pt x="120742" y="148740"/>
                    <a:pt x="117892" y="150877"/>
                    <a:pt x="115755" y="153014"/>
                  </a:cubicBezTo>
                  <a:cubicBezTo>
                    <a:pt x="113618" y="154438"/>
                    <a:pt x="111481" y="155863"/>
                    <a:pt x="109344" y="155863"/>
                  </a:cubicBezTo>
                  <a:cubicBezTo>
                    <a:pt x="105783" y="156575"/>
                    <a:pt x="100796" y="157288"/>
                    <a:pt x="93673" y="157288"/>
                  </a:cubicBezTo>
                  <a:cubicBezTo>
                    <a:pt x="83700" y="157288"/>
                    <a:pt x="80138" y="147315"/>
                    <a:pt x="79426" y="143753"/>
                  </a:cubicBezTo>
                  <a:cubicBezTo>
                    <a:pt x="79426" y="143041"/>
                    <a:pt x="78714" y="142329"/>
                    <a:pt x="78714" y="140904"/>
                  </a:cubicBezTo>
                  <a:cubicBezTo>
                    <a:pt x="78001" y="138767"/>
                    <a:pt x="78714" y="135918"/>
                    <a:pt x="80138" y="133781"/>
                  </a:cubicBezTo>
                  <a:cubicBezTo>
                    <a:pt x="80851" y="132356"/>
                    <a:pt x="81563" y="130931"/>
                    <a:pt x="82275" y="129507"/>
                  </a:cubicBezTo>
                  <a:lnTo>
                    <a:pt x="82988" y="127369"/>
                  </a:lnTo>
                  <a:cubicBezTo>
                    <a:pt x="83700" y="125232"/>
                    <a:pt x="83700" y="123095"/>
                    <a:pt x="83700" y="120958"/>
                  </a:cubicBezTo>
                  <a:cubicBezTo>
                    <a:pt x="83700" y="114547"/>
                    <a:pt x="82275" y="103862"/>
                    <a:pt x="75864" y="107424"/>
                  </a:cubicBezTo>
                  <a:cubicBezTo>
                    <a:pt x="69453" y="111698"/>
                    <a:pt x="65892" y="108849"/>
                    <a:pt x="65179" y="107424"/>
                  </a:cubicBezTo>
                  <a:cubicBezTo>
                    <a:pt x="64467" y="106712"/>
                    <a:pt x="63755" y="106712"/>
                    <a:pt x="63042" y="106712"/>
                  </a:cubicBezTo>
                  <a:lnTo>
                    <a:pt x="58056" y="108136"/>
                  </a:lnTo>
                  <a:cubicBezTo>
                    <a:pt x="58056" y="108136"/>
                    <a:pt x="51645" y="109561"/>
                    <a:pt x="51645" y="115260"/>
                  </a:cubicBezTo>
                  <a:cubicBezTo>
                    <a:pt x="51645" y="118109"/>
                    <a:pt x="50932" y="119534"/>
                    <a:pt x="50220" y="120958"/>
                  </a:cubicBezTo>
                  <a:cubicBezTo>
                    <a:pt x="49508" y="122383"/>
                    <a:pt x="48795" y="124520"/>
                    <a:pt x="48795" y="125945"/>
                  </a:cubicBezTo>
                  <a:cubicBezTo>
                    <a:pt x="49508" y="130219"/>
                    <a:pt x="50220" y="138767"/>
                    <a:pt x="51645" y="143753"/>
                  </a:cubicBezTo>
                  <a:cubicBezTo>
                    <a:pt x="52357" y="148027"/>
                    <a:pt x="56631" y="151589"/>
                    <a:pt x="59481" y="153014"/>
                  </a:cubicBezTo>
                  <a:cubicBezTo>
                    <a:pt x="61618" y="154438"/>
                    <a:pt x="63042" y="155863"/>
                    <a:pt x="64467" y="157288"/>
                  </a:cubicBezTo>
                  <a:lnTo>
                    <a:pt x="70166" y="162987"/>
                  </a:lnTo>
                  <a:cubicBezTo>
                    <a:pt x="70878" y="163699"/>
                    <a:pt x="71590" y="164411"/>
                    <a:pt x="73015" y="164411"/>
                  </a:cubicBezTo>
                  <a:cubicBezTo>
                    <a:pt x="74440" y="165124"/>
                    <a:pt x="77289" y="166548"/>
                    <a:pt x="78001" y="171535"/>
                  </a:cubicBezTo>
                  <a:cubicBezTo>
                    <a:pt x="79426" y="177233"/>
                    <a:pt x="73727" y="176521"/>
                    <a:pt x="71590" y="175809"/>
                  </a:cubicBezTo>
                  <a:cubicBezTo>
                    <a:pt x="70878" y="175809"/>
                    <a:pt x="70166" y="175809"/>
                    <a:pt x="69453" y="176521"/>
                  </a:cubicBezTo>
                  <a:cubicBezTo>
                    <a:pt x="63755" y="180795"/>
                    <a:pt x="55206" y="172959"/>
                    <a:pt x="53069" y="171535"/>
                  </a:cubicBezTo>
                  <a:cubicBezTo>
                    <a:pt x="53069" y="171535"/>
                    <a:pt x="52357" y="171535"/>
                    <a:pt x="52357" y="171535"/>
                  </a:cubicBezTo>
                  <a:cubicBezTo>
                    <a:pt x="50932" y="172247"/>
                    <a:pt x="47371" y="170110"/>
                    <a:pt x="48083" y="167973"/>
                  </a:cubicBezTo>
                  <a:cubicBezTo>
                    <a:pt x="48795" y="165124"/>
                    <a:pt x="40960" y="153726"/>
                    <a:pt x="34549" y="151589"/>
                  </a:cubicBezTo>
                  <a:cubicBezTo>
                    <a:pt x="30987" y="150164"/>
                    <a:pt x="29562" y="148740"/>
                    <a:pt x="29562" y="148027"/>
                  </a:cubicBezTo>
                  <a:cubicBezTo>
                    <a:pt x="29562" y="147315"/>
                    <a:pt x="29562" y="147315"/>
                    <a:pt x="30274" y="146603"/>
                  </a:cubicBezTo>
                  <a:cubicBezTo>
                    <a:pt x="31699" y="145890"/>
                    <a:pt x="35261" y="143041"/>
                    <a:pt x="36686" y="142329"/>
                  </a:cubicBezTo>
                  <a:cubicBezTo>
                    <a:pt x="36686" y="142329"/>
                    <a:pt x="37398" y="141616"/>
                    <a:pt x="37398" y="141616"/>
                  </a:cubicBezTo>
                  <a:cubicBezTo>
                    <a:pt x="38110" y="140192"/>
                    <a:pt x="38823" y="138767"/>
                    <a:pt x="38823" y="136630"/>
                  </a:cubicBezTo>
                  <a:cubicBezTo>
                    <a:pt x="38823" y="130931"/>
                    <a:pt x="38110" y="114547"/>
                    <a:pt x="36686" y="112410"/>
                  </a:cubicBezTo>
                  <a:cubicBezTo>
                    <a:pt x="36686" y="111698"/>
                    <a:pt x="35973" y="110986"/>
                    <a:pt x="35973" y="110986"/>
                  </a:cubicBezTo>
                  <a:cubicBezTo>
                    <a:pt x="35973" y="110273"/>
                    <a:pt x="35261" y="110273"/>
                    <a:pt x="34549" y="109561"/>
                  </a:cubicBezTo>
                  <a:lnTo>
                    <a:pt x="26713" y="103150"/>
                  </a:lnTo>
                  <a:cubicBezTo>
                    <a:pt x="26001" y="102438"/>
                    <a:pt x="25288" y="101725"/>
                    <a:pt x="24576" y="101013"/>
                  </a:cubicBezTo>
                  <a:cubicBezTo>
                    <a:pt x="22439" y="98876"/>
                    <a:pt x="14603" y="92465"/>
                    <a:pt x="16740" y="86054"/>
                  </a:cubicBezTo>
                  <a:close/>
                  <a:moveTo>
                    <a:pt x="98659" y="134493"/>
                  </a:moveTo>
                  <a:cubicBezTo>
                    <a:pt x="98659" y="135205"/>
                    <a:pt x="98659" y="135205"/>
                    <a:pt x="98659" y="135918"/>
                  </a:cubicBezTo>
                  <a:cubicBezTo>
                    <a:pt x="98659" y="137342"/>
                    <a:pt x="99372" y="139479"/>
                    <a:pt x="99372" y="139479"/>
                  </a:cubicBezTo>
                  <a:cubicBezTo>
                    <a:pt x="100084" y="140192"/>
                    <a:pt x="100084" y="143041"/>
                    <a:pt x="100084" y="143041"/>
                  </a:cubicBezTo>
                  <a:cubicBezTo>
                    <a:pt x="100084" y="143041"/>
                    <a:pt x="101509" y="145890"/>
                    <a:pt x="104358" y="140904"/>
                  </a:cubicBezTo>
                  <a:cubicBezTo>
                    <a:pt x="107207" y="135918"/>
                    <a:pt x="112194" y="138055"/>
                    <a:pt x="112906" y="138055"/>
                  </a:cubicBezTo>
                  <a:cubicBezTo>
                    <a:pt x="113618" y="137342"/>
                    <a:pt x="123591" y="130219"/>
                    <a:pt x="122167" y="125232"/>
                  </a:cubicBezTo>
                  <a:cubicBezTo>
                    <a:pt x="121454" y="121671"/>
                    <a:pt x="121454" y="118821"/>
                    <a:pt x="121454" y="117397"/>
                  </a:cubicBezTo>
                  <a:cubicBezTo>
                    <a:pt x="121454" y="116684"/>
                    <a:pt x="121454" y="115972"/>
                    <a:pt x="121454" y="115260"/>
                  </a:cubicBezTo>
                  <a:cubicBezTo>
                    <a:pt x="120742" y="113835"/>
                    <a:pt x="119317" y="110986"/>
                    <a:pt x="115755" y="110986"/>
                  </a:cubicBezTo>
                  <a:cubicBezTo>
                    <a:pt x="112194" y="111698"/>
                    <a:pt x="109344" y="110273"/>
                    <a:pt x="108632" y="110273"/>
                  </a:cubicBezTo>
                  <a:cubicBezTo>
                    <a:pt x="107920" y="110273"/>
                    <a:pt x="107920" y="110273"/>
                    <a:pt x="107207" y="110986"/>
                  </a:cubicBezTo>
                  <a:cubicBezTo>
                    <a:pt x="106495" y="111698"/>
                    <a:pt x="106495" y="113835"/>
                    <a:pt x="105783" y="116684"/>
                  </a:cubicBezTo>
                  <a:cubicBezTo>
                    <a:pt x="103646" y="125232"/>
                    <a:pt x="100084" y="132356"/>
                    <a:pt x="100084" y="132356"/>
                  </a:cubicBezTo>
                  <a:lnTo>
                    <a:pt x="98659" y="134493"/>
                  </a:lnTo>
                  <a:close/>
                  <a:moveTo>
                    <a:pt x="71590" y="65396"/>
                  </a:moveTo>
                  <a:cubicBezTo>
                    <a:pt x="70878" y="65396"/>
                    <a:pt x="69453" y="65396"/>
                    <a:pt x="68741" y="64683"/>
                  </a:cubicBezTo>
                  <a:cubicBezTo>
                    <a:pt x="67316" y="63259"/>
                    <a:pt x="65179" y="62546"/>
                    <a:pt x="63755" y="68958"/>
                  </a:cubicBezTo>
                  <a:cubicBezTo>
                    <a:pt x="62330" y="74656"/>
                    <a:pt x="65179" y="77506"/>
                    <a:pt x="67316" y="78930"/>
                  </a:cubicBezTo>
                  <a:cubicBezTo>
                    <a:pt x="68741" y="79643"/>
                    <a:pt x="70166" y="79643"/>
                    <a:pt x="70878" y="78218"/>
                  </a:cubicBezTo>
                  <a:cubicBezTo>
                    <a:pt x="72303" y="76793"/>
                    <a:pt x="75152" y="74656"/>
                    <a:pt x="75152" y="72519"/>
                  </a:cubicBezTo>
                  <a:cubicBezTo>
                    <a:pt x="75864" y="69670"/>
                    <a:pt x="85125" y="64683"/>
                    <a:pt x="86549" y="63971"/>
                  </a:cubicBezTo>
                  <a:cubicBezTo>
                    <a:pt x="87974" y="63259"/>
                    <a:pt x="100084" y="47587"/>
                    <a:pt x="95810" y="42601"/>
                  </a:cubicBezTo>
                  <a:cubicBezTo>
                    <a:pt x="91536" y="37614"/>
                    <a:pt x="81563" y="38327"/>
                    <a:pt x="80138" y="46875"/>
                  </a:cubicBezTo>
                  <a:cubicBezTo>
                    <a:pt x="78714" y="55423"/>
                    <a:pt x="78714" y="63259"/>
                    <a:pt x="71590" y="65396"/>
                  </a:cubicBezTo>
                  <a:close/>
                  <a:moveTo>
                    <a:pt x="50932" y="88191"/>
                  </a:moveTo>
                  <a:cubicBezTo>
                    <a:pt x="50932" y="88191"/>
                    <a:pt x="50932" y="93177"/>
                    <a:pt x="55206" y="93177"/>
                  </a:cubicBezTo>
                  <a:cubicBezTo>
                    <a:pt x="59481" y="93177"/>
                    <a:pt x="59481" y="87478"/>
                    <a:pt x="59481" y="87478"/>
                  </a:cubicBezTo>
                  <a:cubicBezTo>
                    <a:pt x="59481" y="87478"/>
                    <a:pt x="60193" y="83917"/>
                    <a:pt x="56631" y="83204"/>
                  </a:cubicBezTo>
                  <a:cubicBezTo>
                    <a:pt x="52357" y="82492"/>
                    <a:pt x="50932" y="88191"/>
                    <a:pt x="50932" y="88191"/>
                  </a:cubicBezTo>
                  <a:close/>
                  <a:moveTo>
                    <a:pt x="49508" y="68245"/>
                  </a:moveTo>
                  <a:lnTo>
                    <a:pt x="48795" y="71807"/>
                  </a:lnTo>
                  <a:cubicBezTo>
                    <a:pt x="48795" y="72519"/>
                    <a:pt x="49508" y="73232"/>
                    <a:pt x="50220" y="73232"/>
                  </a:cubicBezTo>
                  <a:lnTo>
                    <a:pt x="52357" y="73232"/>
                  </a:lnTo>
                  <a:cubicBezTo>
                    <a:pt x="53069" y="73232"/>
                    <a:pt x="53782" y="72519"/>
                    <a:pt x="54494" y="71807"/>
                  </a:cubicBezTo>
                  <a:lnTo>
                    <a:pt x="55919" y="66108"/>
                  </a:lnTo>
                  <a:cubicBezTo>
                    <a:pt x="55919" y="65396"/>
                    <a:pt x="55206" y="63971"/>
                    <a:pt x="53782" y="64683"/>
                  </a:cubicBezTo>
                  <a:lnTo>
                    <a:pt x="50932" y="65396"/>
                  </a:lnTo>
                  <a:cubicBezTo>
                    <a:pt x="50220" y="65396"/>
                    <a:pt x="49508" y="66108"/>
                    <a:pt x="49508" y="67533"/>
                  </a:cubicBezTo>
                  <a:lnTo>
                    <a:pt x="49508" y="68245"/>
                  </a:lnTo>
                  <a:close/>
                  <a:moveTo>
                    <a:pt x="34549" y="74656"/>
                  </a:moveTo>
                  <a:cubicBezTo>
                    <a:pt x="34549" y="74656"/>
                    <a:pt x="40247" y="81067"/>
                    <a:pt x="42384" y="79643"/>
                  </a:cubicBezTo>
                  <a:cubicBezTo>
                    <a:pt x="44521" y="78218"/>
                    <a:pt x="40247" y="73232"/>
                    <a:pt x="40247" y="73232"/>
                  </a:cubicBezTo>
                  <a:cubicBezTo>
                    <a:pt x="40247" y="73232"/>
                    <a:pt x="40247" y="65396"/>
                    <a:pt x="33124" y="60409"/>
                  </a:cubicBezTo>
                  <a:cubicBezTo>
                    <a:pt x="26001" y="56135"/>
                    <a:pt x="26001" y="62546"/>
                    <a:pt x="26001" y="62546"/>
                  </a:cubicBezTo>
                  <a:cubicBezTo>
                    <a:pt x="25288" y="65396"/>
                    <a:pt x="34549" y="74656"/>
                    <a:pt x="34549" y="74656"/>
                  </a:cubicBezTo>
                  <a:close/>
                  <a:moveTo>
                    <a:pt x="44521" y="31203"/>
                  </a:moveTo>
                  <a:lnTo>
                    <a:pt x="43809" y="43313"/>
                  </a:lnTo>
                  <a:cubicBezTo>
                    <a:pt x="43809" y="44026"/>
                    <a:pt x="43809" y="44738"/>
                    <a:pt x="43809" y="45450"/>
                  </a:cubicBezTo>
                  <a:cubicBezTo>
                    <a:pt x="44521" y="46875"/>
                    <a:pt x="45946" y="49724"/>
                    <a:pt x="48795" y="51861"/>
                  </a:cubicBezTo>
                  <a:cubicBezTo>
                    <a:pt x="48795" y="51861"/>
                    <a:pt x="51645" y="54711"/>
                    <a:pt x="53782" y="51861"/>
                  </a:cubicBezTo>
                  <a:cubicBezTo>
                    <a:pt x="54494" y="51149"/>
                    <a:pt x="54494" y="49724"/>
                    <a:pt x="53782" y="49012"/>
                  </a:cubicBezTo>
                  <a:cubicBezTo>
                    <a:pt x="53069" y="47587"/>
                    <a:pt x="51645" y="44738"/>
                    <a:pt x="52357" y="41176"/>
                  </a:cubicBezTo>
                  <a:cubicBezTo>
                    <a:pt x="53069" y="36190"/>
                    <a:pt x="53069" y="21943"/>
                    <a:pt x="45946" y="26217"/>
                  </a:cubicBezTo>
                  <a:cubicBezTo>
                    <a:pt x="45946" y="26217"/>
                    <a:pt x="44521" y="26929"/>
                    <a:pt x="44521" y="30491"/>
                  </a:cubicBezTo>
                  <a:cubicBezTo>
                    <a:pt x="44521" y="30491"/>
                    <a:pt x="44521" y="30491"/>
                    <a:pt x="44521" y="312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0A0B940B-74C0-4AC0-9A4C-AEDE4A3AB293}"/>
                </a:ext>
              </a:extLst>
            </p:cNvPr>
            <p:cNvSpPr/>
            <p:nvPr/>
          </p:nvSpPr>
          <p:spPr>
            <a:xfrm>
              <a:off x="1919236" y="7706211"/>
              <a:ext cx="1225226" cy="1225227"/>
            </a:xfrm>
            <a:custGeom>
              <a:avLst/>
              <a:gdLst>
                <a:gd name="connsiteX0" fmla="*/ 1224167 w 1225226"/>
                <a:gd name="connsiteY0" fmla="*/ 615115 h 1225226"/>
                <a:gd name="connsiteX1" fmla="*/ 615115 w 1225226"/>
                <a:gd name="connsiteY1" fmla="*/ 1224167 h 1225226"/>
                <a:gd name="connsiteX2" fmla="*/ 6063 w 1225226"/>
                <a:gd name="connsiteY2" fmla="*/ 615115 h 1225226"/>
                <a:gd name="connsiteX3" fmla="*/ 615115 w 1225226"/>
                <a:gd name="connsiteY3" fmla="*/ 6063 h 1225226"/>
                <a:gd name="connsiteX4" fmla="*/ 1224167 w 1225226"/>
                <a:gd name="connsiteY4" fmla="*/ 615115 h 122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226" h="1225226">
                  <a:moveTo>
                    <a:pt x="1224167" y="615115"/>
                  </a:moveTo>
                  <a:cubicBezTo>
                    <a:pt x="1224167" y="951485"/>
                    <a:pt x="951485" y="1224167"/>
                    <a:pt x="615115" y="1224167"/>
                  </a:cubicBezTo>
                  <a:cubicBezTo>
                    <a:pt x="278745" y="1224167"/>
                    <a:pt x="6063" y="951485"/>
                    <a:pt x="6063" y="615115"/>
                  </a:cubicBezTo>
                  <a:cubicBezTo>
                    <a:pt x="6063" y="278745"/>
                    <a:pt x="278745" y="6063"/>
                    <a:pt x="615115" y="6063"/>
                  </a:cubicBezTo>
                  <a:cubicBezTo>
                    <a:pt x="951485" y="6063"/>
                    <a:pt x="1224167" y="278745"/>
                    <a:pt x="1224167" y="615115"/>
                  </a:cubicBezTo>
                  <a:close/>
                </a:path>
              </a:pathLst>
            </a:custGeom>
            <a:noFill/>
            <a:ln w="1081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F1DCE459-328F-4E7F-B7C2-304DFF6A8E06}"/>
                </a:ext>
              </a:extLst>
            </p:cNvPr>
            <p:cNvSpPr/>
            <p:nvPr/>
          </p:nvSpPr>
          <p:spPr>
            <a:xfrm>
              <a:off x="1674970" y="7461944"/>
              <a:ext cx="1716742" cy="1716742"/>
            </a:xfrm>
            <a:custGeom>
              <a:avLst/>
              <a:gdLst>
                <a:gd name="connsiteX0" fmla="*/ 1702794 w 1716741"/>
                <a:gd name="connsiteY0" fmla="*/ 859382 h 1716742"/>
                <a:gd name="connsiteX1" fmla="*/ 859382 w 1716741"/>
                <a:gd name="connsiteY1" fmla="*/ 1702794 h 1716742"/>
                <a:gd name="connsiteX2" fmla="*/ 15970 w 1716741"/>
                <a:gd name="connsiteY2" fmla="*/ 859382 h 1716742"/>
                <a:gd name="connsiteX3" fmla="*/ 859382 w 1716741"/>
                <a:gd name="connsiteY3" fmla="*/ 15970 h 1716742"/>
                <a:gd name="connsiteX4" fmla="*/ 1702794 w 1716741"/>
                <a:gd name="connsiteY4" fmla="*/ 859382 h 171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6741" h="1716742">
                  <a:moveTo>
                    <a:pt x="1702794" y="859382"/>
                  </a:moveTo>
                  <a:cubicBezTo>
                    <a:pt x="1702794" y="1325186"/>
                    <a:pt x="1325185" y="1702794"/>
                    <a:pt x="859382" y="1702794"/>
                  </a:cubicBezTo>
                  <a:cubicBezTo>
                    <a:pt x="393579" y="1702794"/>
                    <a:pt x="15970" y="1325186"/>
                    <a:pt x="15970" y="859382"/>
                  </a:cubicBezTo>
                  <a:cubicBezTo>
                    <a:pt x="15970" y="393579"/>
                    <a:pt x="393579" y="15970"/>
                    <a:pt x="859382" y="15970"/>
                  </a:cubicBezTo>
                  <a:cubicBezTo>
                    <a:pt x="1325185" y="15970"/>
                    <a:pt x="1702794" y="393579"/>
                    <a:pt x="1702794" y="859382"/>
                  </a:cubicBezTo>
                  <a:close/>
                </a:path>
              </a:pathLst>
            </a:custGeom>
            <a:noFill/>
            <a:ln w="28473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65" name="组合 64">
              <a:extLst>
                <a:ext uri="{FF2B5EF4-FFF2-40B4-BE49-F238E27FC236}">
                  <a16:creationId xmlns:a16="http://schemas.microsoft.com/office/drawing/2014/main" id="{319B877B-5A31-41C8-B7E9-D0B5078E595A}"/>
                </a:ext>
              </a:extLst>
            </p:cNvPr>
            <p:cNvGrpSpPr/>
            <p:nvPr/>
          </p:nvGrpSpPr>
          <p:grpSpPr>
            <a:xfrm>
              <a:off x="1985563" y="7900697"/>
              <a:ext cx="1094798" cy="960227"/>
              <a:chOff x="2429952" y="1724506"/>
              <a:chExt cx="1094798" cy="960227"/>
            </a:xfrm>
            <a:solidFill>
              <a:schemeClr val="accent1"/>
            </a:solidFill>
          </p:grpSpPr>
          <p:grpSp>
            <p:nvGrpSpPr>
              <p:cNvPr id="66" name="组合 65">
                <a:extLst>
                  <a:ext uri="{FF2B5EF4-FFF2-40B4-BE49-F238E27FC236}">
                    <a16:creationId xmlns:a16="http://schemas.microsoft.com/office/drawing/2014/main" id="{C5AAFED6-DE1B-4688-8FD8-1DB682B0BB31}"/>
                  </a:ext>
                </a:extLst>
              </p:cNvPr>
              <p:cNvGrpSpPr/>
              <p:nvPr/>
            </p:nvGrpSpPr>
            <p:grpSpPr>
              <a:xfrm>
                <a:off x="2429952" y="1724506"/>
                <a:ext cx="1094798" cy="833439"/>
                <a:chOff x="2429952" y="1724506"/>
                <a:chExt cx="1094798" cy="833439"/>
              </a:xfrm>
              <a:grpFill/>
            </p:grpSpPr>
            <p:sp>
              <p:nvSpPr>
                <p:cNvPr id="72" name="任意多边形: 形状 71">
                  <a:extLst>
                    <a:ext uri="{FF2B5EF4-FFF2-40B4-BE49-F238E27FC236}">
                      <a16:creationId xmlns:a16="http://schemas.microsoft.com/office/drawing/2014/main" id="{1508A20A-9335-456A-8F10-7F8E4C06FE56}"/>
                    </a:ext>
                  </a:extLst>
                </p:cNvPr>
                <p:cNvSpPr/>
                <p:nvPr/>
              </p:nvSpPr>
              <p:spPr>
                <a:xfrm>
                  <a:off x="2605830" y="1724506"/>
                  <a:ext cx="918920" cy="833439"/>
                </a:xfrm>
                <a:custGeom>
                  <a:avLst/>
                  <a:gdLst>
                    <a:gd name="connsiteX0" fmla="*/ 677792 w 918919"/>
                    <a:gd name="connsiteY0" fmla="*/ 228297 h 833439"/>
                    <a:gd name="connsiteX1" fmla="*/ 510392 w 918919"/>
                    <a:gd name="connsiteY1" fmla="*/ 228297 h 833439"/>
                    <a:gd name="connsiteX2" fmla="*/ 48795 w 918919"/>
                    <a:gd name="connsiteY2" fmla="*/ 740470 h 833439"/>
                    <a:gd name="connsiteX3" fmla="*/ 59480 w 918919"/>
                    <a:gd name="connsiteY3" fmla="*/ 825238 h 833439"/>
                    <a:gd name="connsiteX4" fmla="*/ 880097 w 918919"/>
                    <a:gd name="connsiteY4" fmla="*/ 493288 h 833439"/>
                    <a:gd name="connsiteX5" fmla="*/ 663546 w 918919"/>
                    <a:gd name="connsiteY5" fmla="*/ 24567 h 833439"/>
                    <a:gd name="connsiteX6" fmla="*/ 5343 w 918919"/>
                    <a:gd name="connsiteY6" fmla="*/ 145665 h 833439"/>
                    <a:gd name="connsiteX7" fmla="*/ 80851 w 918919"/>
                    <a:gd name="connsiteY7" fmla="*/ 167035 h 833439"/>
                    <a:gd name="connsiteX8" fmla="*/ 474775 w 918919"/>
                    <a:gd name="connsiteY8" fmla="*/ 73006 h 833439"/>
                    <a:gd name="connsiteX9" fmla="*/ 799603 w 918919"/>
                    <a:gd name="connsiteY9" fmla="*/ 228297 h 833439"/>
                    <a:gd name="connsiteX10" fmla="*/ 286005 w 918919"/>
                    <a:gd name="connsiteY10" fmla="*/ 694880 h 833439"/>
                    <a:gd name="connsiteX11" fmla="*/ 293841 w 918919"/>
                    <a:gd name="connsiteY11" fmla="*/ 672085 h 833439"/>
                    <a:gd name="connsiteX12" fmla="*/ 677792 w 918919"/>
                    <a:gd name="connsiteY12" fmla="*/ 228297 h 833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8919" h="833439">
                      <a:moveTo>
                        <a:pt x="677792" y="228297"/>
                      </a:moveTo>
                      <a:lnTo>
                        <a:pt x="510392" y="228297"/>
                      </a:lnTo>
                      <a:lnTo>
                        <a:pt x="48795" y="740470"/>
                      </a:lnTo>
                      <a:cubicBezTo>
                        <a:pt x="48795" y="740470"/>
                        <a:pt x="-16028" y="805293"/>
                        <a:pt x="59480" y="825238"/>
                      </a:cubicBezTo>
                      <a:cubicBezTo>
                        <a:pt x="134989" y="845184"/>
                        <a:pt x="663546" y="859431"/>
                        <a:pt x="880097" y="493288"/>
                      </a:cubicBezTo>
                      <a:cubicBezTo>
                        <a:pt x="880097" y="493288"/>
                        <a:pt x="1056758" y="143528"/>
                        <a:pt x="663546" y="24567"/>
                      </a:cubicBezTo>
                      <a:cubicBezTo>
                        <a:pt x="663546" y="24567"/>
                        <a:pt x="297402" y="-65900"/>
                        <a:pt x="5343" y="145665"/>
                      </a:cubicBezTo>
                      <a:lnTo>
                        <a:pt x="80851" y="167035"/>
                      </a:lnTo>
                      <a:cubicBezTo>
                        <a:pt x="80851" y="167035"/>
                        <a:pt x="256087" y="63746"/>
                        <a:pt x="474775" y="73006"/>
                      </a:cubicBezTo>
                      <a:cubicBezTo>
                        <a:pt x="693464" y="82267"/>
                        <a:pt x="786068" y="189830"/>
                        <a:pt x="799603" y="228297"/>
                      </a:cubicBezTo>
                      <a:cubicBezTo>
                        <a:pt x="813137" y="266763"/>
                        <a:pt x="923550" y="591591"/>
                        <a:pt x="286005" y="694880"/>
                      </a:cubicBezTo>
                      <a:cubicBezTo>
                        <a:pt x="286005" y="694880"/>
                        <a:pt x="275320" y="690606"/>
                        <a:pt x="293841" y="672085"/>
                      </a:cubicBezTo>
                      <a:lnTo>
                        <a:pt x="677792" y="2282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grpSp>
              <p:nvGrpSpPr>
                <p:cNvPr id="73" name="组合 72">
                  <a:extLst>
                    <a:ext uri="{FF2B5EF4-FFF2-40B4-BE49-F238E27FC236}">
                      <a16:creationId xmlns:a16="http://schemas.microsoft.com/office/drawing/2014/main" id="{AC9A7DEC-1F80-4527-AEA5-B85DAEDC6CEA}"/>
                    </a:ext>
                  </a:extLst>
                </p:cNvPr>
                <p:cNvGrpSpPr/>
                <p:nvPr/>
              </p:nvGrpSpPr>
              <p:grpSpPr>
                <a:xfrm>
                  <a:off x="2491143" y="1841321"/>
                  <a:ext cx="576996" cy="420994"/>
                  <a:chOff x="2491143" y="1841321"/>
                  <a:chExt cx="576996" cy="420994"/>
                </a:xfrm>
                <a:grpFill/>
              </p:grpSpPr>
              <p:sp>
                <p:nvSpPr>
                  <p:cNvPr id="75" name="任意多边形: 形状 74">
                    <a:extLst>
                      <a:ext uri="{FF2B5EF4-FFF2-40B4-BE49-F238E27FC236}">
                        <a16:creationId xmlns:a16="http://schemas.microsoft.com/office/drawing/2014/main" id="{358ABC1B-EE88-4AE2-9A77-AE4BA9B58491}"/>
                      </a:ext>
                    </a:extLst>
                  </p:cNvPr>
                  <p:cNvSpPr/>
                  <p:nvPr/>
                </p:nvSpPr>
                <p:spPr>
                  <a:xfrm>
                    <a:off x="2491143" y="1841321"/>
                    <a:ext cx="576996" cy="220826"/>
                  </a:xfrm>
                  <a:custGeom>
                    <a:avLst/>
                    <a:gdLst>
                      <a:gd name="connsiteX0" fmla="*/ 577352 w 576996"/>
                      <a:gd name="connsiteY0" fmla="*/ 113618 h 220825"/>
                      <a:gd name="connsiteX1" fmla="*/ 5343 w 576996"/>
                      <a:gd name="connsiteY1" fmla="*/ 5343 h 220825"/>
                      <a:gd name="connsiteX2" fmla="*/ 5343 w 576996"/>
                      <a:gd name="connsiteY2" fmla="*/ 54494 h 220825"/>
                      <a:gd name="connsiteX3" fmla="*/ 486173 w 576996"/>
                      <a:gd name="connsiteY3" fmla="*/ 216908 h 220825"/>
                      <a:gd name="connsiteX4" fmla="*/ 577352 w 576996"/>
                      <a:gd name="connsiteY4" fmla="*/ 113618 h 220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6996" h="220825">
                        <a:moveTo>
                          <a:pt x="577352" y="113618"/>
                        </a:moveTo>
                        <a:cubicBezTo>
                          <a:pt x="577352" y="113618"/>
                          <a:pt x="190551" y="130715"/>
                          <a:pt x="5343" y="5343"/>
                        </a:cubicBezTo>
                        <a:lnTo>
                          <a:pt x="5343" y="54494"/>
                        </a:lnTo>
                        <a:cubicBezTo>
                          <a:pt x="5343" y="54494"/>
                          <a:pt x="45234" y="199099"/>
                          <a:pt x="486173" y="216908"/>
                        </a:cubicBezTo>
                        <a:lnTo>
                          <a:pt x="577352" y="113618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任意多边形: 形状 75">
                    <a:extLst>
                      <a:ext uri="{FF2B5EF4-FFF2-40B4-BE49-F238E27FC236}">
                        <a16:creationId xmlns:a16="http://schemas.microsoft.com/office/drawing/2014/main" id="{44186CB7-E7DF-4971-BE16-E4791EEAF8DF}"/>
                      </a:ext>
                    </a:extLst>
                  </p:cNvPr>
                  <p:cNvSpPr/>
                  <p:nvPr/>
                </p:nvSpPr>
                <p:spPr>
                  <a:xfrm>
                    <a:off x="2503253" y="1941761"/>
                    <a:ext cx="448775" cy="227949"/>
                  </a:xfrm>
                  <a:custGeom>
                    <a:avLst/>
                    <a:gdLst>
                      <a:gd name="connsiteX0" fmla="*/ 5343 w 448774"/>
                      <a:gd name="connsiteY0" fmla="*/ 5343 h 227949"/>
                      <a:gd name="connsiteX1" fmla="*/ 447706 w 448774"/>
                      <a:gd name="connsiteY1" fmla="*/ 139975 h 227949"/>
                      <a:gd name="connsiteX2" fmla="*/ 374335 w 448774"/>
                      <a:gd name="connsiteY2" fmla="*/ 225456 h 227949"/>
                      <a:gd name="connsiteX3" fmla="*/ 5343 w 448774"/>
                      <a:gd name="connsiteY3" fmla="*/ 64467 h 227949"/>
                      <a:gd name="connsiteX4" fmla="*/ 5343 w 448774"/>
                      <a:gd name="connsiteY4" fmla="*/ 5343 h 227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8774" h="227949">
                        <a:moveTo>
                          <a:pt x="5343" y="5343"/>
                        </a:moveTo>
                        <a:cubicBezTo>
                          <a:pt x="5343" y="5343"/>
                          <a:pt x="78714" y="130002"/>
                          <a:pt x="447706" y="139975"/>
                        </a:cubicBezTo>
                        <a:lnTo>
                          <a:pt x="374335" y="225456"/>
                        </a:lnTo>
                        <a:cubicBezTo>
                          <a:pt x="374335" y="225456"/>
                          <a:pt x="95810" y="208360"/>
                          <a:pt x="5343" y="64467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7" name="任意多边形: 形状 76">
                    <a:extLst>
                      <a:ext uri="{FF2B5EF4-FFF2-40B4-BE49-F238E27FC236}">
                        <a16:creationId xmlns:a16="http://schemas.microsoft.com/office/drawing/2014/main" id="{3FE516AB-F56C-46CF-9D20-A4BD407607C6}"/>
                      </a:ext>
                    </a:extLst>
                  </p:cNvPr>
                  <p:cNvSpPr/>
                  <p:nvPr/>
                </p:nvSpPr>
                <p:spPr>
                  <a:xfrm>
                    <a:off x="2529610" y="2062859"/>
                    <a:ext cx="327677" cy="199456"/>
                  </a:xfrm>
                  <a:custGeom>
                    <a:avLst/>
                    <a:gdLst>
                      <a:gd name="connsiteX0" fmla="*/ 5343 w 327676"/>
                      <a:gd name="connsiteY0" fmla="*/ 5343 h 199455"/>
                      <a:gd name="connsiteX1" fmla="*/ 322334 w 327676"/>
                      <a:gd name="connsiteY1" fmla="*/ 129290 h 199455"/>
                      <a:gd name="connsiteX2" fmla="*/ 264635 w 327676"/>
                      <a:gd name="connsiteY2" fmla="*/ 196250 h 199455"/>
                      <a:gd name="connsiteX3" fmla="*/ 5343 w 327676"/>
                      <a:gd name="connsiteY3" fmla="*/ 58056 h 199455"/>
                      <a:gd name="connsiteX4" fmla="*/ 5343 w 327676"/>
                      <a:gd name="connsiteY4" fmla="*/ 5343 h 199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676" h="199455">
                        <a:moveTo>
                          <a:pt x="5343" y="5343"/>
                        </a:moveTo>
                        <a:cubicBezTo>
                          <a:pt x="5343" y="5343"/>
                          <a:pt x="110769" y="114331"/>
                          <a:pt x="322334" y="129290"/>
                        </a:cubicBezTo>
                        <a:lnTo>
                          <a:pt x="264635" y="196250"/>
                        </a:lnTo>
                        <a:cubicBezTo>
                          <a:pt x="264635" y="196250"/>
                          <a:pt x="75864" y="180578"/>
                          <a:pt x="5343" y="58056"/>
                        </a:cubicBezTo>
                        <a:lnTo>
                          <a:pt x="5343" y="534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74" name="任意多边形: 形状 73">
                  <a:extLst>
                    <a:ext uri="{FF2B5EF4-FFF2-40B4-BE49-F238E27FC236}">
                      <a16:creationId xmlns:a16="http://schemas.microsoft.com/office/drawing/2014/main" id="{62C64C21-2792-4503-98A0-63C6EDA11BB6}"/>
                    </a:ext>
                  </a:extLst>
                </p:cNvPr>
                <p:cNvSpPr/>
                <p:nvPr/>
              </p:nvSpPr>
              <p:spPr>
                <a:xfrm>
                  <a:off x="2429952" y="1990200"/>
                  <a:ext cx="235073" cy="420281"/>
                </a:xfrm>
                <a:custGeom>
                  <a:avLst/>
                  <a:gdLst>
                    <a:gd name="connsiteX0" fmla="*/ 60123 w 235072"/>
                    <a:gd name="connsiteY0" fmla="*/ 5343 h 420281"/>
                    <a:gd name="connsiteX1" fmla="*/ 86480 w 235072"/>
                    <a:gd name="connsiteY1" fmla="*/ 48083 h 420281"/>
                    <a:gd name="connsiteX2" fmla="*/ 229660 w 235072"/>
                    <a:gd name="connsiteY2" fmla="*/ 405678 h 420281"/>
                    <a:gd name="connsiteX3" fmla="*/ 229660 w 235072"/>
                    <a:gd name="connsiteY3" fmla="*/ 419925 h 420281"/>
                    <a:gd name="connsiteX4" fmla="*/ 229660 w 235072"/>
                    <a:gd name="connsiteY4" fmla="*/ 419925 h 420281"/>
                    <a:gd name="connsiteX5" fmla="*/ 60123 w 235072"/>
                    <a:gd name="connsiteY5" fmla="*/ 5343 h 4202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072" h="420281">
                      <a:moveTo>
                        <a:pt x="60123" y="5343"/>
                      </a:moveTo>
                      <a:cubicBezTo>
                        <a:pt x="60123" y="5343"/>
                        <a:pt x="63685" y="30274"/>
                        <a:pt x="86480" y="48083"/>
                      </a:cubicBezTo>
                      <a:cubicBezTo>
                        <a:pt x="86480" y="48083"/>
                        <a:pt x="-80920" y="292416"/>
                        <a:pt x="229660" y="405678"/>
                      </a:cubicBezTo>
                      <a:cubicBezTo>
                        <a:pt x="236071" y="407815"/>
                        <a:pt x="236071" y="417788"/>
                        <a:pt x="229660" y="419925"/>
                      </a:cubicBezTo>
                      <a:cubicBezTo>
                        <a:pt x="229660" y="419925"/>
                        <a:pt x="229660" y="419925"/>
                        <a:pt x="229660" y="419925"/>
                      </a:cubicBezTo>
                      <a:cubicBezTo>
                        <a:pt x="220400" y="422774"/>
                        <a:pt x="-125798" y="307375"/>
                        <a:pt x="60123" y="534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id="{F35011E6-3A3B-4770-AAAE-51DC7606EA42}"/>
                  </a:ext>
                </a:extLst>
              </p:cNvPr>
              <p:cNvGrpSpPr/>
              <p:nvPr/>
            </p:nvGrpSpPr>
            <p:grpSpPr>
              <a:xfrm>
                <a:off x="2852225" y="2577170"/>
                <a:ext cx="281450" cy="107563"/>
                <a:chOff x="2852225" y="2577170"/>
                <a:chExt cx="281450" cy="107563"/>
              </a:xfrm>
              <a:grpFill/>
            </p:grpSpPr>
            <p:sp>
              <p:nvSpPr>
                <p:cNvPr id="68" name="任意多边形: 形状 67">
                  <a:extLst>
                    <a:ext uri="{FF2B5EF4-FFF2-40B4-BE49-F238E27FC236}">
                      <a16:creationId xmlns:a16="http://schemas.microsoft.com/office/drawing/2014/main" id="{68A825C1-2268-4B0A-A2B9-F36E5E6D2538}"/>
                    </a:ext>
                  </a:extLst>
                </p:cNvPr>
                <p:cNvSpPr/>
                <p:nvPr/>
              </p:nvSpPr>
              <p:spPr>
                <a:xfrm>
                  <a:off x="2907863" y="2577882"/>
                  <a:ext cx="71234" cy="106851"/>
                </a:xfrm>
                <a:custGeom>
                  <a:avLst/>
                  <a:gdLst>
                    <a:gd name="connsiteX0" fmla="*/ 5343 w 71234"/>
                    <a:gd name="connsiteY0" fmla="*/ 78001 h 106851"/>
                    <a:gd name="connsiteX1" fmla="*/ 21014 w 71234"/>
                    <a:gd name="connsiteY1" fmla="*/ 54494 h 106851"/>
                    <a:gd name="connsiteX2" fmla="*/ 21014 w 71234"/>
                    <a:gd name="connsiteY2" fmla="*/ 53782 h 106851"/>
                    <a:gd name="connsiteX3" fmla="*/ 8904 w 71234"/>
                    <a:gd name="connsiteY3" fmla="*/ 30987 h 106851"/>
                    <a:gd name="connsiteX4" fmla="*/ 38823 w 71234"/>
                    <a:gd name="connsiteY4" fmla="*/ 5343 h 106851"/>
                    <a:gd name="connsiteX5" fmla="*/ 67316 w 71234"/>
                    <a:gd name="connsiteY5" fmla="*/ 30274 h 106851"/>
                    <a:gd name="connsiteX6" fmla="*/ 55206 w 71234"/>
                    <a:gd name="connsiteY6" fmla="*/ 50932 h 106851"/>
                    <a:gd name="connsiteX7" fmla="*/ 55206 w 71234"/>
                    <a:gd name="connsiteY7" fmla="*/ 51645 h 106851"/>
                    <a:gd name="connsiteX8" fmla="*/ 70878 w 71234"/>
                    <a:gd name="connsiteY8" fmla="*/ 77289 h 106851"/>
                    <a:gd name="connsiteX9" fmla="*/ 38110 w 71234"/>
                    <a:gd name="connsiteY9" fmla="*/ 102933 h 106851"/>
                    <a:gd name="connsiteX10" fmla="*/ 5343 w 71234"/>
                    <a:gd name="connsiteY10" fmla="*/ 78001 h 106851"/>
                    <a:gd name="connsiteX11" fmla="*/ 50220 w 71234"/>
                    <a:gd name="connsiteY11" fmla="*/ 76577 h 106851"/>
                    <a:gd name="connsiteX12" fmla="*/ 31699 w 71234"/>
                    <a:gd name="connsiteY12" fmla="*/ 60193 h 106851"/>
                    <a:gd name="connsiteX13" fmla="*/ 25288 w 71234"/>
                    <a:gd name="connsiteY13" fmla="*/ 75864 h 106851"/>
                    <a:gd name="connsiteX14" fmla="*/ 38823 w 71234"/>
                    <a:gd name="connsiteY14" fmla="*/ 87974 h 106851"/>
                    <a:gd name="connsiteX15" fmla="*/ 50220 w 71234"/>
                    <a:gd name="connsiteY15" fmla="*/ 76577 h 106851"/>
                    <a:gd name="connsiteX16" fmla="*/ 48795 w 71234"/>
                    <a:gd name="connsiteY16" fmla="*/ 32412 h 106851"/>
                    <a:gd name="connsiteX17" fmla="*/ 38110 w 71234"/>
                    <a:gd name="connsiteY17" fmla="*/ 21014 h 106851"/>
                    <a:gd name="connsiteX18" fmla="*/ 28850 w 71234"/>
                    <a:gd name="connsiteY18" fmla="*/ 30987 h 106851"/>
                    <a:gd name="connsiteX19" fmla="*/ 43809 w 71234"/>
                    <a:gd name="connsiteY19" fmla="*/ 45946 h 106851"/>
                    <a:gd name="connsiteX20" fmla="*/ 48795 w 71234"/>
                    <a:gd name="connsiteY20" fmla="*/ 32412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1234" h="106851">
                      <a:moveTo>
                        <a:pt x="5343" y="78001"/>
                      </a:moveTo>
                      <a:cubicBezTo>
                        <a:pt x="5343" y="65892"/>
                        <a:pt x="11754" y="58768"/>
                        <a:pt x="21014" y="54494"/>
                      </a:cubicBezTo>
                      <a:lnTo>
                        <a:pt x="21014" y="53782"/>
                      </a:lnTo>
                      <a:cubicBezTo>
                        <a:pt x="13891" y="48083"/>
                        <a:pt x="8904" y="40960"/>
                        <a:pt x="8904" y="30987"/>
                      </a:cubicBezTo>
                      <a:cubicBezTo>
                        <a:pt x="8904" y="15315"/>
                        <a:pt x="21014" y="5343"/>
                        <a:pt x="38823" y="5343"/>
                      </a:cubicBezTo>
                      <a:cubicBezTo>
                        <a:pt x="55919" y="5343"/>
                        <a:pt x="67316" y="15315"/>
                        <a:pt x="67316" y="30274"/>
                      </a:cubicBezTo>
                      <a:cubicBezTo>
                        <a:pt x="67316" y="39535"/>
                        <a:pt x="61618" y="46658"/>
                        <a:pt x="55206" y="50932"/>
                      </a:cubicBezTo>
                      <a:lnTo>
                        <a:pt x="55206" y="51645"/>
                      </a:lnTo>
                      <a:cubicBezTo>
                        <a:pt x="64467" y="56631"/>
                        <a:pt x="70878" y="64467"/>
                        <a:pt x="70878" y="77289"/>
                      </a:cubicBezTo>
                      <a:cubicBezTo>
                        <a:pt x="70878" y="91536"/>
                        <a:pt x="58056" y="102933"/>
                        <a:pt x="38110" y="102933"/>
                      </a:cubicBezTo>
                      <a:cubicBezTo>
                        <a:pt x="19589" y="102933"/>
                        <a:pt x="5343" y="92961"/>
                        <a:pt x="5343" y="78001"/>
                      </a:cubicBezTo>
                      <a:close/>
                      <a:moveTo>
                        <a:pt x="50220" y="76577"/>
                      </a:moveTo>
                      <a:cubicBezTo>
                        <a:pt x="50220" y="68029"/>
                        <a:pt x="43097" y="64467"/>
                        <a:pt x="31699" y="60193"/>
                      </a:cubicBezTo>
                      <a:cubicBezTo>
                        <a:pt x="28138" y="63755"/>
                        <a:pt x="25288" y="69453"/>
                        <a:pt x="25288" y="75864"/>
                      </a:cubicBezTo>
                      <a:cubicBezTo>
                        <a:pt x="25288" y="83700"/>
                        <a:pt x="31699" y="87974"/>
                        <a:pt x="38823" y="87974"/>
                      </a:cubicBezTo>
                      <a:cubicBezTo>
                        <a:pt x="44521" y="87262"/>
                        <a:pt x="50220" y="84412"/>
                        <a:pt x="50220" y="76577"/>
                      </a:cubicBezTo>
                      <a:close/>
                      <a:moveTo>
                        <a:pt x="48795" y="32412"/>
                      </a:moveTo>
                      <a:cubicBezTo>
                        <a:pt x="48795" y="25288"/>
                        <a:pt x="44521" y="21014"/>
                        <a:pt x="38110" y="21014"/>
                      </a:cubicBezTo>
                      <a:cubicBezTo>
                        <a:pt x="33124" y="21014"/>
                        <a:pt x="28850" y="23863"/>
                        <a:pt x="28850" y="30987"/>
                      </a:cubicBezTo>
                      <a:cubicBezTo>
                        <a:pt x="28850" y="38110"/>
                        <a:pt x="34549" y="42384"/>
                        <a:pt x="43809" y="45946"/>
                      </a:cubicBezTo>
                      <a:cubicBezTo>
                        <a:pt x="47371" y="41672"/>
                        <a:pt x="48795" y="36686"/>
                        <a:pt x="48795" y="3241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9" name="任意多边形: 形状 68">
                  <a:extLst>
                    <a:ext uri="{FF2B5EF4-FFF2-40B4-BE49-F238E27FC236}">
                      <a16:creationId xmlns:a16="http://schemas.microsoft.com/office/drawing/2014/main" id="{5EB4C3F2-007B-4B9A-8AD5-E6857D01D4F9}"/>
                    </a:ext>
                  </a:extLst>
                </p:cNvPr>
                <p:cNvSpPr/>
                <p:nvPr/>
              </p:nvSpPr>
              <p:spPr>
                <a:xfrm>
                  <a:off x="2983371" y="2577170"/>
                  <a:ext cx="71234" cy="106851"/>
                </a:xfrm>
                <a:custGeom>
                  <a:avLst/>
                  <a:gdLst>
                    <a:gd name="connsiteX0" fmla="*/ 18877 w 71234"/>
                    <a:gd name="connsiteY0" fmla="*/ 79426 h 106851"/>
                    <a:gd name="connsiteX1" fmla="*/ 33124 w 71234"/>
                    <a:gd name="connsiteY1" fmla="*/ 85837 h 106851"/>
                    <a:gd name="connsiteX2" fmla="*/ 50932 w 71234"/>
                    <a:gd name="connsiteY2" fmla="*/ 58056 h 106851"/>
                    <a:gd name="connsiteX3" fmla="*/ 33124 w 71234"/>
                    <a:gd name="connsiteY3" fmla="*/ 67316 h 106851"/>
                    <a:gd name="connsiteX4" fmla="*/ 5343 w 71234"/>
                    <a:gd name="connsiteY4" fmla="*/ 37398 h 106851"/>
                    <a:gd name="connsiteX5" fmla="*/ 36686 w 71234"/>
                    <a:gd name="connsiteY5" fmla="*/ 5343 h 106851"/>
                    <a:gd name="connsiteX6" fmla="*/ 71590 w 71234"/>
                    <a:gd name="connsiteY6" fmla="*/ 53069 h 106851"/>
                    <a:gd name="connsiteX7" fmla="*/ 34549 w 71234"/>
                    <a:gd name="connsiteY7" fmla="*/ 102933 h 106851"/>
                    <a:gd name="connsiteX8" fmla="*/ 6767 w 71234"/>
                    <a:gd name="connsiteY8" fmla="*/ 91536 h 106851"/>
                    <a:gd name="connsiteX9" fmla="*/ 18877 w 71234"/>
                    <a:gd name="connsiteY9" fmla="*/ 79426 h 106851"/>
                    <a:gd name="connsiteX10" fmla="*/ 50932 w 71234"/>
                    <a:gd name="connsiteY10" fmla="*/ 43097 h 106851"/>
                    <a:gd name="connsiteX11" fmla="*/ 37398 w 71234"/>
                    <a:gd name="connsiteY11" fmla="*/ 23151 h 106851"/>
                    <a:gd name="connsiteX12" fmla="*/ 26713 w 71234"/>
                    <a:gd name="connsiteY12" fmla="*/ 38110 h 106851"/>
                    <a:gd name="connsiteX13" fmla="*/ 38110 w 71234"/>
                    <a:gd name="connsiteY13" fmla="*/ 51645 h 106851"/>
                    <a:gd name="connsiteX14" fmla="*/ 50932 w 71234"/>
                    <a:gd name="connsiteY14" fmla="*/ 43097 h 106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234" h="106851">
                      <a:moveTo>
                        <a:pt x="18877" y="79426"/>
                      </a:moveTo>
                      <a:cubicBezTo>
                        <a:pt x="21726" y="82988"/>
                        <a:pt x="28137" y="85837"/>
                        <a:pt x="33124" y="85837"/>
                      </a:cubicBezTo>
                      <a:cubicBezTo>
                        <a:pt x="43097" y="85837"/>
                        <a:pt x="50220" y="78714"/>
                        <a:pt x="50932" y="58056"/>
                      </a:cubicBezTo>
                      <a:cubicBezTo>
                        <a:pt x="46658" y="64467"/>
                        <a:pt x="38110" y="67316"/>
                        <a:pt x="33124" y="67316"/>
                      </a:cubicBezTo>
                      <a:cubicBezTo>
                        <a:pt x="17452" y="67316"/>
                        <a:pt x="5343" y="58056"/>
                        <a:pt x="5343" y="37398"/>
                      </a:cubicBezTo>
                      <a:cubicBezTo>
                        <a:pt x="5343" y="17452"/>
                        <a:pt x="19589" y="5343"/>
                        <a:pt x="36686" y="5343"/>
                      </a:cubicBezTo>
                      <a:cubicBezTo>
                        <a:pt x="54494" y="5343"/>
                        <a:pt x="71590" y="18877"/>
                        <a:pt x="71590" y="53069"/>
                      </a:cubicBezTo>
                      <a:cubicBezTo>
                        <a:pt x="71590" y="87262"/>
                        <a:pt x="53782" y="102933"/>
                        <a:pt x="34549" y="102933"/>
                      </a:cubicBezTo>
                      <a:cubicBezTo>
                        <a:pt x="21726" y="102933"/>
                        <a:pt x="12466" y="97947"/>
                        <a:pt x="6767" y="91536"/>
                      </a:cubicBezTo>
                      <a:lnTo>
                        <a:pt x="18877" y="79426"/>
                      </a:lnTo>
                      <a:close/>
                      <a:moveTo>
                        <a:pt x="50932" y="43097"/>
                      </a:moveTo>
                      <a:cubicBezTo>
                        <a:pt x="48795" y="27425"/>
                        <a:pt x="43097" y="23151"/>
                        <a:pt x="37398" y="23151"/>
                      </a:cubicBezTo>
                      <a:cubicBezTo>
                        <a:pt x="31699" y="23151"/>
                        <a:pt x="26713" y="27425"/>
                        <a:pt x="26713" y="38110"/>
                      </a:cubicBezTo>
                      <a:cubicBezTo>
                        <a:pt x="26713" y="48083"/>
                        <a:pt x="31699" y="51645"/>
                        <a:pt x="38110" y="51645"/>
                      </a:cubicBezTo>
                      <a:cubicBezTo>
                        <a:pt x="42384" y="51645"/>
                        <a:pt x="47371" y="49508"/>
                        <a:pt x="50932" y="43097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0" name="任意多边形: 形状 69">
                  <a:extLst>
                    <a:ext uri="{FF2B5EF4-FFF2-40B4-BE49-F238E27FC236}">
                      <a16:creationId xmlns:a16="http://schemas.microsoft.com/office/drawing/2014/main" id="{0C14B976-D80E-4921-9498-8E2B52D82255}"/>
                    </a:ext>
                  </a:extLst>
                </p:cNvPr>
                <p:cNvSpPr/>
                <p:nvPr/>
              </p:nvSpPr>
              <p:spPr>
                <a:xfrm>
                  <a:off x="3062441" y="2580019"/>
                  <a:ext cx="71234" cy="99728"/>
                </a:xfrm>
                <a:custGeom>
                  <a:avLst/>
                  <a:gdLst>
                    <a:gd name="connsiteX0" fmla="*/ 45946 w 71234"/>
                    <a:gd name="connsiteY0" fmla="*/ 23863 h 99727"/>
                    <a:gd name="connsiteX1" fmla="*/ 5343 w 71234"/>
                    <a:gd name="connsiteY1" fmla="*/ 23863 h 99727"/>
                    <a:gd name="connsiteX2" fmla="*/ 5343 w 71234"/>
                    <a:gd name="connsiteY2" fmla="*/ 5343 h 99727"/>
                    <a:gd name="connsiteX3" fmla="*/ 70166 w 71234"/>
                    <a:gd name="connsiteY3" fmla="*/ 5343 h 99727"/>
                    <a:gd name="connsiteX4" fmla="*/ 70166 w 71234"/>
                    <a:gd name="connsiteY4" fmla="*/ 18877 h 99727"/>
                    <a:gd name="connsiteX5" fmla="*/ 44521 w 71234"/>
                    <a:gd name="connsiteY5" fmla="*/ 99372 h 99727"/>
                    <a:gd name="connsiteX6" fmla="*/ 21726 w 71234"/>
                    <a:gd name="connsiteY6" fmla="*/ 99372 h 99727"/>
                    <a:gd name="connsiteX7" fmla="*/ 45946 w 71234"/>
                    <a:gd name="connsiteY7" fmla="*/ 2386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234" h="99727">
                      <a:moveTo>
                        <a:pt x="45946" y="23863"/>
                      </a:moveTo>
                      <a:lnTo>
                        <a:pt x="5343" y="23863"/>
                      </a:lnTo>
                      <a:lnTo>
                        <a:pt x="5343" y="5343"/>
                      </a:lnTo>
                      <a:lnTo>
                        <a:pt x="70166" y="5343"/>
                      </a:lnTo>
                      <a:lnTo>
                        <a:pt x="70166" y="18877"/>
                      </a:lnTo>
                      <a:cubicBezTo>
                        <a:pt x="48083" y="44521"/>
                        <a:pt x="45946" y="62330"/>
                        <a:pt x="44521" y="99372"/>
                      </a:cubicBezTo>
                      <a:lnTo>
                        <a:pt x="21726" y="99372"/>
                      </a:lnTo>
                      <a:cubicBezTo>
                        <a:pt x="23863" y="68029"/>
                        <a:pt x="28138" y="48083"/>
                        <a:pt x="45946" y="2386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任意多边形: 形状 70">
                  <a:extLst>
                    <a:ext uri="{FF2B5EF4-FFF2-40B4-BE49-F238E27FC236}">
                      <a16:creationId xmlns:a16="http://schemas.microsoft.com/office/drawing/2014/main" id="{6F2E5F3E-0412-4AAA-890C-8F102B7F8E95}"/>
                    </a:ext>
                  </a:extLst>
                </p:cNvPr>
                <p:cNvSpPr/>
                <p:nvPr/>
              </p:nvSpPr>
              <p:spPr>
                <a:xfrm>
                  <a:off x="2852225" y="2580657"/>
                  <a:ext cx="42740" cy="99728"/>
                </a:xfrm>
                <a:custGeom>
                  <a:avLst/>
                  <a:gdLst>
                    <a:gd name="connsiteX0" fmla="*/ 26075 w 42740"/>
                    <a:gd name="connsiteY0" fmla="*/ 3993 h 99727"/>
                    <a:gd name="connsiteX1" fmla="*/ 3993 w 42740"/>
                    <a:gd name="connsiteY1" fmla="*/ 19664 h 99727"/>
                    <a:gd name="connsiteX2" fmla="*/ 3993 w 42740"/>
                    <a:gd name="connsiteY2" fmla="*/ 31061 h 99727"/>
                    <a:gd name="connsiteX3" fmla="*/ 21089 w 42740"/>
                    <a:gd name="connsiteY3" fmla="*/ 31061 h 99727"/>
                    <a:gd name="connsiteX4" fmla="*/ 21801 w 42740"/>
                    <a:gd name="connsiteY4" fmla="*/ 98022 h 99727"/>
                    <a:gd name="connsiteX5" fmla="*/ 40322 w 42740"/>
                    <a:gd name="connsiteY5" fmla="*/ 98022 h 99727"/>
                    <a:gd name="connsiteX6" fmla="*/ 40322 w 42740"/>
                    <a:gd name="connsiteY6" fmla="*/ 3993 h 99727"/>
                    <a:gd name="connsiteX7" fmla="*/ 26075 w 42740"/>
                    <a:gd name="connsiteY7" fmla="*/ 3993 h 99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2740" h="99727">
                      <a:moveTo>
                        <a:pt x="26075" y="3993"/>
                      </a:moveTo>
                      <a:cubicBezTo>
                        <a:pt x="26075" y="3993"/>
                        <a:pt x="23938" y="15390"/>
                        <a:pt x="3993" y="19664"/>
                      </a:cubicBezTo>
                      <a:lnTo>
                        <a:pt x="3993" y="31061"/>
                      </a:lnTo>
                      <a:lnTo>
                        <a:pt x="21089" y="31061"/>
                      </a:lnTo>
                      <a:lnTo>
                        <a:pt x="21801" y="98022"/>
                      </a:lnTo>
                      <a:lnTo>
                        <a:pt x="40322" y="98022"/>
                      </a:lnTo>
                      <a:lnTo>
                        <a:pt x="40322" y="3993"/>
                      </a:lnTo>
                      <a:lnTo>
                        <a:pt x="26075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1A51ECAC-C133-4FB6-BAC0-2F92D96E8724}"/>
                </a:ext>
              </a:extLst>
            </p:cNvPr>
            <p:cNvGrpSpPr/>
            <p:nvPr/>
          </p:nvGrpSpPr>
          <p:grpSpPr>
            <a:xfrm>
              <a:off x="4093235" y="8728082"/>
              <a:ext cx="5307653" cy="216149"/>
              <a:chOff x="4537624" y="2551891"/>
              <a:chExt cx="5307653" cy="216149"/>
            </a:xfrm>
            <a:solidFill>
              <a:schemeClr val="accent1"/>
            </a:solidFill>
          </p:grpSpPr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4F50BFAB-39D8-426E-98CD-5D95EBB834CC}"/>
                  </a:ext>
                </a:extLst>
              </p:cNvPr>
              <p:cNvGrpSpPr/>
              <p:nvPr/>
            </p:nvGrpSpPr>
            <p:grpSpPr>
              <a:xfrm>
                <a:off x="4537624" y="2553271"/>
                <a:ext cx="1507772" cy="213702"/>
                <a:chOff x="4537624" y="2553271"/>
                <a:chExt cx="1507772" cy="213702"/>
              </a:xfrm>
              <a:grpFill/>
            </p:grpSpPr>
            <p:sp>
              <p:nvSpPr>
                <p:cNvPr id="100" name="任意多边形: 形状 99">
                  <a:extLst>
                    <a:ext uri="{FF2B5EF4-FFF2-40B4-BE49-F238E27FC236}">
                      <a16:creationId xmlns:a16="http://schemas.microsoft.com/office/drawing/2014/main" id="{8671AB4F-3808-469E-A4B2-3EFB07EF9935}"/>
                    </a:ext>
                  </a:extLst>
                </p:cNvPr>
                <p:cNvSpPr/>
                <p:nvPr/>
              </p:nvSpPr>
              <p:spPr>
                <a:xfrm>
                  <a:off x="4537624" y="2557862"/>
                  <a:ext cx="163838" cy="199456"/>
                </a:xfrm>
                <a:custGeom>
                  <a:avLst/>
                  <a:gdLst>
                    <a:gd name="connsiteX0" fmla="*/ 9691 w 163838"/>
                    <a:gd name="connsiteY0" fmla="*/ 3993 h 199455"/>
                    <a:gd name="connsiteX1" fmla="*/ 164269 w 163838"/>
                    <a:gd name="connsiteY1" fmla="*/ 3993 h 199455"/>
                    <a:gd name="connsiteX2" fmla="*/ 164269 w 163838"/>
                    <a:gd name="connsiteY2" fmla="*/ 16815 h 199455"/>
                    <a:gd name="connsiteX3" fmla="*/ 69528 w 163838"/>
                    <a:gd name="connsiteY3" fmla="*/ 162845 h 199455"/>
                    <a:gd name="connsiteX4" fmla="*/ 69528 w 163838"/>
                    <a:gd name="connsiteY4" fmla="*/ 171393 h 199455"/>
                    <a:gd name="connsiteX5" fmla="*/ 164269 w 163838"/>
                    <a:gd name="connsiteY5" fmla="*/ 171393 h 199455"/>
                    <a:gd name="connsiteX6" fmla="*/ 164269 w 163838"/>
                    <a:gd name="connsiteY6" fmla="*/ 202023 h 199455"/>
                    <a:gd name="connsiteX7" fmla="*/ 3993 w 163838"/>
                    <a:gd name="connsiteY7" fmla="*/ 202023 h 199455"/>
                    <a:gd name="connsiteX8" fmla="*/ 3993 w 163838"/>
                    <a:gd name="connsiteY8" fmla="*/ 187777 h 199455"/>
                    <a:gd name="connsiteX9" fmla="*/ 101583 w 163838"/>
                    <a:gd name="connsiteY9" fmla="*/ 39610 h 199455"/>
                    <a:gd name="connsiteX10" fmla="*/ 8979 w 163838"/>
                    <a:gd name="connsiteY10" fmla="*/ 39610 h 199455"/>
                    <a:gd name="connsiteX11" fmla="*/ 8979 w 163838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3838" h="199455">
                      <a:moveTo>
                        <a:pt x="9691" y="3993"/>
                      </a:moveTo>
                      <a:lnTo>
                        <a:pt x="164269" y="3993"/>
                      </a:lnTo>
                      <a:lnTo>
                        <a:pt x="164269" y="16815"/>
                      </a:lnTo>
                      <a:lnTo>
                        <a:pt x="69528" y="162845"/>
                      </a:lnTo>
                      <a:lnTo>
                        <a:pt x="69528" y="171393"/>
                      </a:lnTo>
                      <a:lnTo>
                        <a:pt x="164269" y="171393"/>
                      </a:lnTo>
                      <a:lnTo>
                        <a:pt x="164269" y="202023"/>
                      </a:lnTo>
                      <a:lnTo>
                        <a:pt x="3993" y="202023"/>
                      </a:lnTo>
                      <a:lnTo>
                        <a:pt x="3993" y="187777"/>
                      </a:lnTo>
                      <a:lnTo>
                        <a:pt x="101583" y="39610"/>
                      </a:lnTo>
                      <a:lnTo>
                        <a:pt x="8979" y="39610"/>
                      </a:lnTo>
                      <a:lnTo>
                        <a:pt x="897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1" name="任意多边形: 形状 100">
                  <a:extLst>
                    <a:ext uri="{FF2B5EF4-FFF2-40B4-BE49-F238E27FC236}">
                      <a16:creationId xmlns:a16="http://schemas.microsoft.com/office/drawing/2014/main" id="{101301D9-2D1B-46A1-9089-8984F0939395}"/>
                    </a:ext>
                  </a:extLst>
                </p:cNvPr>
                <p:cNvSpPr/>
                <p:nvPr/>
              </p:nvSpPr>
              <p:spPr>
                <a:xfrm>
                  <a:off x="4749902" y="2557862"/>
                  <a:ext cx="178085" cy="199456"/>
                </a:xfrm>
                <a:custGeom>
                  <a:avLst/>
                  <a:gdLst>
                    <a:gd name="connsiteX0" fmla="*/ 3993 w 178085"/>
                    <a:gd name="connsiteY0" fmla="*/ 3993 h 199455"/>
                    <a:gd name="connsiteX1" fmla="*/ 3993 w 178085"/>
                    <a:gd name="connsiteY1" fmla="*/ 202023 h 199455"/>
                    <a:gd name="connsiteX2" fmla="*/ 51007 w 178085"/>
                    <a:gd name="connsiteY2" fmla="*/ 202023 h 199455"/>
                    <a:gd name="connsiteX3" fmla="*/ 51007 w 178085"/>
                    <a:gd name="connsiteY3" fmla="*/ 114405 h 199455"/>
                    <a:gd name="connsiteX4" fmla="*/ 130077 w 178085"/>
                    <a:gd name="connsiteY4" fmla="*/ 114405 h 199455"/>
                    <a:gd name="connsiteX5" fmla="*/ 130077 w 178085"/>
                    <a:gd name="connsiteY5" fmla="*/ 202023 h 199455"/>
                    <a:gd name="connsiteX6" fmla="*/ 178516 w 178085"/>
                    <a:gd name="connsiteY6" fmla="*/ 202023 h 199455"/>
                    <a:gd name="connsiteX7" fmla="*/ 178516 w 178085"/>
                    <a:gd name="connsiteY7" fmla="*/ 3993 h 199455"/>
                    <a:gd name="connsiteX8" fmla="*/ 130789 w 178085"/>
                    <a:gd name="connsiteY8" fmla="*/ 3993 h 199455"/>
                    <a:gd name="connsiteX9" fmla="*/ 130789 w 178085"/>
                    <a:gd name="connsiteY9" fmla="*/ 80925 h 199455"/>
                    <a:gd name="connsiteX10" fmla="*/ 51007 w 178085"/>
                    <a:gd name="connsiteY10" fmla="*/ 80925 h 199455"/>
                    <a:gd name="connsiteX11" fmla="*/ 51007 w 178085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8085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51007" y="114405"/>
                      </a:lnTo>
                      <a:lnTo>
                        <a:pt x="130077" y="114405"/>
                      </a:lnTo>
                      <a:lnTo>
                        <a:pt x="130077" y="202023"/>
                      </a:lnTo>
                      <a:lnTo>
                        <a:pt x="178516" y="202023"/>
                      </a:lnTo>
                      <a:lnTo>
                        <a:pt x="178516" y="3993"/>
                      </a:lnTo>
                      <a:lnTo>
                        <a:pt x="130789" y="3993"/>
                      </a:lnTo>
                      <a:lnTo>
                        <a:pt x="130789" y="80925"/>
                      </a:lnTo>
                      <a:lnTo>
                        <a:pt x="51007" y="80925"/>
                      </a:lnTo>
                      <a:lnTo>
                        <a:pt x="51007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2" name="任意多边形: 形状 101">
                  <a:extLst>
                    <a:ext uri="{FF2B5EF4-FFF2-40B4-BE49-F238E27FC236}">
                      <a16:creationId xmlns:a16="http://schemas.microsoft.com/office/drawing/2014/main" id="{76B46A59-B9BE-4BFC-86FE-9CE5F800D57F}"/>
                    </a:ext>
                  </a:extLst>
                </p:cNvPr>
                <p:cNvSpPr/>
                <p:nvPr/>
              </p:nvSpPr>
              <p:spPr>
                <a:xfrm>
                  <a:off x="4979275" y="2557862"/>
                  <a:ext cx="149592" cy="199456"/>
                </a:xfrm>
                <a:custGeom>
                  <a:avLst/>
                  <a:gdLst>
                    <a:gd name="connsiteX0" fmla="*/ 3993 w 149591"/>
                    <a:gd name="connsiteY0" fmla="*/ 3993 h 199455"/>
                    <a:gd name="connsiteX1" fmla="*/ 3993 w 149591"/>
                    <a:gd name="connsiteY1" fmla="*/ 202023 h 199455"/>
                    <a:gd name="connsiteX2" fmla="*/ 147173 w 149591"/>
                    <a:gd name="connsiteY2" fmla="*/ 202023 h 199455"/>
                    <a:gd name="connsiteX3" fmla="*/ 147173 w 149591"/>
                    <a:gd name="connsiteY3" fmla="*/ 162845 h 199455"/>
                    <a:gd name="connsiteX4" fmla="*/ 42459 w 149591"/>
                    <a:gd name="connsiteY4" fmla="*/ 162845 h 199455"/>
                    <a:gd name="connsiteX5" fmla="*/ 42459 w 149591"/>
                    <a:gd name="connsiteY5" fmla="*/ 114405 h 199455"/>
                    <a:gd name="connsiteX6" fmla="*/ 141474 w 149591"/>
                    <a:gd name="connsiteY6" fmla="*/ 114405 h 199455"/>
                    <a:gd name="connsiteX7" fmla="*/ 141474 w 149591"/>
                    <a:gd name="connsiteY7" fmla="*/ 80925 h 199455"/>
                    <a:gd name="connsiteX8" fmla="*/ 42459 w 149591"/>
                    <a:gd name="connsiteY8" fmla="*/ 80925 h 199455"/>
                    <a:gd name="connsiteX9" fmla="*/ 42459 w 149591"/>
                    <a:gd name="connsiteY9" fmla="*/ 36048 h 199455"/>
                    <a:gd name="connsiteX10" fmla="*/ 147173 w 149591"/>
                    <a:gd name="connsiteY10" fmla="*/ 36048 h 199455"/>
                    <a:gd name="connsiteX11" fmla="*/ 147173 w 149591"/>
                    <a:gd name="connsiteY11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199455">
                      <a:moveTo>
                        <a:pt x="3993" y="3993"/>
                      </a:moveTo>
                      <a:lnTo>
                        <a:pt x="3993" y="202023"/>
                      </a:lnTo>
                      <a:lnTo>
                        <a:pt x="147173" y="202023"/>
                      </a:lnTo>
                      <a:lnTo>
                        <a:pt x="147173" y="162845"/>
                      </a:lnTo>
                      <a:lnTo>
                        <a:pt x="42459" y="162845"/>
                      </a:lnTo>
                      <a:lnTo>
                        <a:pt x="42459" y="114405"/>
                      </a:lnTo>
                      <a:lnTo>
                        <a:pt x="141474" y="114405"/>
                      </a:lnTo>
                      <a:lnTo>
                        <a:pt x="141474" y="80925"/>
                      </a:lnTo>
                      <a:lnTo>
                        <a:pt x="42459" y="80925"/>
                      </a:lnTo>
                      <a:lnTo>
                        <a:pt x="42459" y="36048"/>
                      </a:lnTo>
                      <a:lnTo>
                        <a:pt x="147173" y="36048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3" name="任意多边形: 形状 102">
                  <a:extLst>
                    <a:ext uri="{FF2B5EF4-FFF2-40B4-BE49-F238E27FC236}">
                      <a16:creationId xmlns:a16="http://schemas.microsoft.com/office/drawing/2014/main" id="{AA39559C-28C8-4520-9107-7E46C6062E7F}"/>
                    </a:ext>
                  </a:extLst>
                </p:cNvPr>
                <p:cNvSpPr/>
                <p:nvPr/>
              </p:nvSpPr>
              <p:spPr>
                <a:xfrm>
                  <a:off x="5146675" y="2557149"/>
                  <a:ext cx="106851" cy="206579"/>
                </a:xfrm>
                <a:custGeom>
                  <a:avLst/>
                  <a:gdLst>
                    <a:gd name="connsiteX0" fmla="*/ 3993 w 106851"/>
                    <a:gd name="connsiteY0" fmla="*/ 162845 h 206578"/>
                    <a:gd name="connsiteX1" fmla="*/ 3993 w 106851"/>
                    <a:gd name="connsiteY1" fmla="*/ 192763 h 206578"/>
                    <a:gd name="connsiteX2" fmla="*/ 61692 w 106851"/>
                    <a:gd name="connsiteY2" fmla="*/ 202023 h 206578"/>
                    <a:gd name="connsiteX3" fmla="*/ 105857 w 106851"/>
                    <a:gd name="connsiteY3" fmla="*/ 125091 h 206578"/>
                    <a:gd name="connsiteX4" fmla="*/ 105857 w 106851"/>
                    <a:gd name="connsiteY4" fmla="*/ 3993 h 206578"/>
                    <a:gd name="connsiteX5" fmla="*/ 58131 w 106851"/>
                    <a:gd name="connsiteY5" fmla="*/ 3993 h 206578"/>
                    <a:gd name="connsiteX6" fmla="*/ 58131 w 106851"/>
                    <a:gd name="connsiteY6" fmla="*/ 135063 h 206578"/>
                    <a:gd name="connsiteX7" fmla="*/ 45308 w 106851"/>
                    <a:gd name="connsiteY7" fmla="*/ 169256 h 206578"/>
                    <a:gd name="connsiteX8" fmla="*/ 3993 w 106851"/>
                    <a:gd name="connsiteY8" fmla="*/ 16284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6851" h="206578">
                      <a:moveTo>
                        <a:pt x="3993" y="162845"/>
                      </a:moveTo>
                      <a:lnTo>
                        <a:pt x="3993" y="192763"/>
                      </a:lnTo>
                      <a:cubicBezTo>
                        <a:pt x="13966" y="208434"/>
                        <a:pt x="61692" y="202023"/>
                        <a:pt x="61692" y="202023"/>
                      </a:cubicBezTo>
                      <a:cubicBezTo>
                        <a:pt x="106570" y="201311"/>
                        <a:pt x="105857" y="125091"/>
                        <a:pt x="105857" y="125091"/>
                      </a:cubicBezTo>
                      <a:lnTo>
                        <a:pt x="105857" y="3993"/>
                      </a:lnTo>
                      <a:lnTo>
                        <a:pt x="58131" y="3993"/>
                      </a:lnTo>
                      <a:lnTo>
                        <a:pt x="58131" y="135063"/>
                      </a:lnTo>
                      <a:cubicBezTo>
                        <a:pt x="58131" y="135063"/>
                        <a:pt x="60268" y="160708"/>
                        <a:pt x="45308" y="169256"/>
                      </a:cubicBezTo>
                      <a:cubicBezTo>
                        <a:pt x="44596" y="169256"/>
                        <a:pt x="21089" y="174242"/>
                        <a:pt x="3993" y="162845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4" name="任意多边形: 形状 103">
                  <a:extLst>
                    <a:ext uri="{FF2B5EF4-FFF2-40B4-BE49-F238E27FC236}">
                      <a16:creationId xmlns:a16="http://schemas.microsoft.com/office/drawing/2014/main" id="{3AFD88F8-65D3-474E-981B-FDB645402748}"/>
                    </a:ext>
                  </a:extLst>
                </p:cNvPr>
                <p:cNvSpPr/>
                <p:nvPr/>
              </p:nvSpPr>
              <p:spPr>
                <a:xfrm>
                  <a:off x="5289144" y="2557862"/>
                  <a:ext cx="56987" cy="199456"/>
                </a:xfrm>
                <a:custGeom>
                  <a:avLst/>
                  <a:gdLst>
                    <a:gd name="connsiteX0" fmla="*/ 3992 w 56987"/>
                    <a:gd name="connsiteY0" fmla="*/ 3993 h 199455"/>
                    <a:gd name="connsiteX1" fmla="*/ 53144 w 56987"/>
                    <a:gd name="connsiteY1" fmla="*/ 3993 h 199455"/>
                    <a:gd name="connsiteX2" fmla="*/ 53144 w 56987"/>
                    <a:gd name="connsiteY2" fmla="*/ 202023 h 199455"/>
                    <a:gd name="connsiteX3" fmla="*/ 3992 w 56987"/>
                    <a:gd name="connsiteY3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987" h="199455">
                      <a:moveTo>
                        <a:pt x="3992" y="3993"/>
                      </a:moveTo>
                      <a:lnTo>
                        <a:pt x="53144" y="3993"/>
                      </a:lnTo>
                      <a:lnTo>
                        <a:pt x="53144" y="202023"/>
                      </a:lnTo>
                      <a:lnTo>
                        <a:pt x="3992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5" name="任意多边形: 形状 104">
                  <a:extLst>
                    <a:ext uri="{FF2B5EF4-FFF2-40B4-BE49-F238E27FC236}">
                      <a16:creationId xmlns:a16="http://schemas.microsoft.com/office/drawing/2014/main" id="{F608686E-C9B2-42FE-90DE-F658E616A14C}"/>
                    </a:ext>
                  </a:extLst>
                </p:cNvPr>
                <p:cNvSpPr/>
                <p:nvPr/>
              </p:nvSpPr>
              <p:spPr>
                <a:xfrm>
                  <a:off x="5388159" y="2557862"/>
                  <a:ext cx="206579" cy="199456"/>
                </a:xfrm>
                <a:custGeom>
                  <a:avLst/>
                  <a:gdLst>
                    <a:gd name="connsiteX0" fmla="*/ 137200 w 206578"/>
                    <a:gd name="connsiteY0" fmla="*/ 3993 h 199455"/>
                    <a:gd name="connsiteX1" fmla="*/ 75227 w 206578"/>
                    <a:gd name="connsiteY1" fmla="*/ 3993 h 199455"/>
                    <a:gd name="connsiteX2" fmla="*/ 3993 w 206578"/>
                    <a:gd name="connsiteY2" fmla="*/ 202023 h 199455"/>
                    <a:gd name="connsiteX3" fmla="*/ 51007 w 206578"/>
                    <a:gd name="connsiteY3" fmla="*/ 202023 h 199455"/>
                    <a:gd name="connsiteX4" fmla="*/ 73090 w 206578"/>
                    <a:gd name="connsiteY4" fmla="*/ 140762 h 199455"/>
                    <a:gd name="connsiteX5" fmla="*/ 139337 w 206578"/>
                    <a:gd name="connsiteY5" fmla="*/ 140762 h 199455"/>
                    <a:gd name="connsiteX6" fmla="*/ 157858 w 206578"/>
                    <a:gd name="connsiteY6" fmla="*/ 202023 h 199455"/>
                    <a:gd name="connsiteX7" fmla="*/ 208434 w 206578"/>
                    <a:gd name="connsiteY7" fmla="*/ 202023 h 199455"/>
                    <a:gd name="connsiteX8" fmla="*/ 137200 w 206578"/>
                    <a:gd name="connsiteY8" fmla="*/ 3993 h 199455"/>
                    <a:gd name="connsiteX9" fmla="*/ 80925 w 206578"/>
                    <a:gd name="connsiteY9" fmla="*/ 110131 h 199455"/>
                    <a:gd name="connsiteX10" fmla="*/ 105857 w 206578"/>
                    <a:gd name="connsiteY10" fmla="*/ 40322 h 199455"/>
                    <a:gd name="connsiteX11" fmla="*/ 129364 w 206578"/>
                    <a:gd name="connsiteY11" fmla="*/ 110131 h 199455"/>
                    <a:gd name="connsiteX12" fmla="*/ 80925 w 206578"/>
                    <a:gd name="connsiteY12" fmla="*/ 110131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06578" h="199455">
                      <a:moveTo>
                        <a:pt x="137200" y="3993"/>
                      </a:moveTo>
                      <a:lnTo>
                        <a:pt x="75227" y="3993"/>
                      </a:lnTo>
                      <a:lnTo>
                        <a:pt x="3993" y="202023"/>
                      </a:lnTo>
                      <a:lnTo>
                        <a:pt x="51007" y="202023"/>
                      </a:lnTo>
                      <a:lnTo>
                        <a:pt x="73090" y="140762"/>
                      </a:lnTo>
                      <a:lnTo>
                        <a:pt x="139337" y="140762"/>
                      </a:lnTo>
                      <a:lnTo>
                        <a:pt x="157858" y="202023"/>
                      </a:lnTo>
                      <a:lnTo>
                        <a:pt x="208434" y="202023"/>
                      </a:lnTo>
                      <a:lnTo>
                        <a:pt x="137200" y="3993"/>
                      </a:lnTo>
                      <a:close/>
                      <a:moveTo>
                        <a:pt x="80925" y="110131"/>
                      </a:moveTo>
                      <a:lnTo>
                        <a:pt x="105857" y="40322"/>
                      </a:lnTo>
                      <a:lnTo>
                        <a:pt x="129364" y="110131"/>
                      </a:lnTo>
                      <a:lnTo>
                        <a:pt x="80925" y="110131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6" name="任意多边形: 形状 105">
                  <a:extLst>
                    <a:ext uri="{FF2B5EF4-FFF2-40B4-BE49-F238E27FC236}">
                      <a16:creationId xmlns:a16="http://schemas.microsoft.com/office/drawing/2014/main" id="{DB544EBC-BD36-4E68-A49C-8254028455B0}"/>
                    </a:ext>
                  </a:extLst>
                </p:cNvPr>
                <p:cNvSpPr/>
                <p:nvPr/>
              </p:nvSpPr>
              <p:spPr>
                <a:xfrm>
                  <a:off x="5624656" y="2557862"/>
                  <a:ext cx="185209" cy="199456"/>
                </a:xfrm>
                <a:custGeom>
                  <a:avLst/>
                  <a:gdLst>
                    <a:gd name="connsiteX0" fmla="*/ 3993 w 185208"/>
                    <a:gd name="connsiteY0" fmla="*/ 202023 h 199455"/>
                    <a:gd name="connsiteX1" fmla="*/ 3993 w 185208"/>
                    <a:gd name="connsiteY1" fmla="*/ 3993 h 199455"/>
                    <a:gd name="connsiteX2" fmla="*/ 63829 w 185208"/>
                    <a:gd name="connsiteY2" fmla="*/ 3993 h 199455"/>
                    <a:gd name="connsiteX3" fmla="*/ 141474 w 185208"/>
                    <a:gd name="connsiteY3" fmla="*/ 140050 h 199455"/>
                    <a:gd name="connsiteX4" fmla="*/ 141474 w 185208"/>
                    <a:gd name="connsiteY4" fmla="*/ 3993 h 199455"/>
                    <a:gd name="connsiteX5" fmla="*/ 187777 w 185208"/>
                    <a:gd name="connsiteY5" fmla="*/ 3993 h 199455"/>
                    <a:gd name="connsiteX6" fmla="*/ 187777 w 185208"/>
                    <a:gd name="connsiteY6" fmla="*/ 202023 h 199455"/>
                    <a:gd name="connsiteX7" fmla="*/ 143611 w 185208"/>
                    <a:gd name="connsiteY7" fmla="*/ 202023 h 199455"/>
                    <a:gd name="connsiteX8" fmla="*/ 134351 w 185208"/>
                    <a:gd name="connsiteY8" fmla="*/ 202023 h 199455"/>
                    <a:gd name="connsiteX9" fmla="*/ 46021 w 185208"/>
                    <a:gd name="connsiteY9" fmla="*/ 53856 h 199455"/>
                    <a:gd name="connsiteX10" fmla="*/ 46021 w 185208"/>
                    <a:gd name="connsiteY10" fmla="*/ 20202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5208" h="199455">
                      <a:moveTo>
                        <a:pt x="3993" y="202023"/>
                      </a:moveTo>
                      <a:lnTo>
                        <a:pt x="3993" y="3993"/>
                      </a:lnTo>
                      <a:lnTo>
                        <a:pt x="63829" y="3993"/>
                      </a:lnTo>
                      <a:lnTo>
                        <a:pt x="141474" y="140050"/>
                      </a:lnTo>
                      <a:lnTo>
                        <a:pt x="141474" y="3993"/>
                      </a:lnTo>
                      <a:lnTo>
                        <a:pt x="187777" y="3993"/>
                      </a:lnTo>
                      <a:lnTo>
                        <a:pt x="187777" y="202023"/>
                      </a:lnTo>
                      <a:lnTo>
                        <a:pt x="143611" y="202023"/>
                      </a:lnTo>
                      <a:lnTo>
                        <a:pt x="134351" y="202023"/>
                      </a:lnTo>
                      <a:lnTo>
                        <a:pt x="46021" y="53856"/>
                      </a:lnTo>
                      <a:lnTo>
                        <a:pt x="46021" y="20202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7" name="任意多边形: 形状 106">
                  <a:extLst>
                    <a:ext uri="{FF2B5EF4-FFF2-40B4-BE49-F238E27FC236}">
                      <a16:creationId xmlns:a16="http://schemas.microsoft.com/office/drawing/2014/main" id="{15293866-9D2D-4FD3-9B42-68B68406FC01}"/>
                    </a:ext>
                  </a:extLst>
                </p:cNvPr>
                <p:cNvSpPr/>
                <p:nvPr/>
              </p:nvSpPr>
              <p:spPr>
                <a:xfrm>
                  <a:off x="5860187" y="2553271"/>
                  <a:ext cx="185209" cy="213702"/>
                </a:xfrm>
                <a:custGeom>
                  <a:avLst/>
                  <a:gdLst>
                    <a:gd name="connsiteX0" fmla="*/ 170223 w 185208"/>
                    <a:gd name="connsiteY0" fmla="*/ 53461 h 213702"/>
                    <a:gd name="connsiteX1" fmla="*/ 170223 w 185208"/>
                    <a:gd name="connsiteY1" fmla="*/ 12857 h 213702"/>
                    <a:gd name="connsiteX2" fmla="*/ 56248 w 185208"/>
                    <a:gd name="connsiteY2" fmla="*/ 12857 h 213702"/>
                    <a:gd name="connsiteX3" fmla="*/ 17782 w 185208"/>
                    <a:gd name="connsiteY3" fmla="*/ 168860 h 213702"/>
                    <a:gd name="connsiteX4" fmla="*/ 136030 w 185208"/>
                    <a:gd name="connsiteY4" fmla="*/ 208039 h 213702"/>
                    <a:gd name="connsiteX5" fmla="*/ 151702 w 185208"/>
                    <a:gd name="connsiteY5" fmla="*/ 203765 h 213702"/>
                    <a:gd name="connsiteX6" fmla="*/ 185894 w 185208"/>
                    <a:gd name="connsiteY6" fmla="*/ 182394 h 213702"/>
                    <a:gd name="connsiteX7" fmla="*/ 185894 w 185208"/>
                    <a:gd name="connsiteY7" fmla="*/ 84804 h 213702"/>
                    <a:gd name="connsiteX8" fmla="*/ 129619 w 185208"/>
                    <a:gd name="connsiteY8" fmla="*/ 84804 h 213702"/>
                    <a:gd name="connsiteX9" fmla="*/ 103263 w 185208"/>
                    <a:gd name="connsiteY9" fmla="*/ 84804 h 213702"/>
                    <a:gd name="connsiteX10" fmla="*/ 103263 w 185208"/>
                    <a:gd name="connsiteY10" fmla="*/ 119708 h 213702"/>
                    <a:gd name="connsiteX11" fmla="*/ 139592 w 185208"/>
                    <a:gd name="connsiteY11" fmla="*/ 119708 h 213702"/>
                    <a:gd name="connsiteX12" fmla="*/ 139592 w 185208"/>
                    <a:gd name="connsiteY12" fmla="*/ 169572 h 213702"/>
                    <a:gd name="connsiteX13" fmla="*/ 136030 w 185208"/>
                    <a:gd name="connsiteY13" fmla="*/ 170997 h 213702"/>
                    <a:gd name="connsiteX14" fmla="*/ 56248 w 185208"/>
                    <a:gd name="connsiteY14" fmla="*/ 78393 h 213702"/>
                    <a:gd name="connsiteX15" fmla="*/ 56961 w 185208"/>
                    <a:gd name="connsiteY15" fmla="*/ 76256 h 213702"/>
                    <a:gd name="connsiteX16" fmla="*/ 105400 w 185208"/>
                    <a:gd name="connsiteY16" fmla="*/ 38502 h 213702"/>
                    <a:gd name="connsiteX17" fmla="*/ 170223 w 185208"/>
                    <a:gd name="connsiteY17" fmla="*/ 53461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85208" h="213702">
                      <a:moveTo>
                        <a:pt x="170223" y="53461"/>
                      </a:moveTo>
                      <a:lnTo>
                        <a:pt x="170223" y="12857"/>
                      </a:lnTo>
                      <a:cubicBezTo>
                        <a:pt x="170223" y="12857"/>
                        <a:pt x="102550" y="-7088"/>
                        <a:pt x="56248" y="12857"/>
                      </a:cubicBezTo>
                      <a:cubicBezTo>
                        <a:pt x="2110" y="36365"/>
                        <a:pt x="-8575" y="145353"/>
                        <a:pt x="17782" y="168860"/>
                      </a:cubicBezTo>
                      <a:cubicBezTo>
                        <a:pt x="43426" y="192367"/>
                        <a:pt x="66933" y="219436"/>
                        <a:pt x="136030" y="208039"/>
                      </a:cubicBezTo>
                      <a:cubicBezTo>
                        <a:pt x="141729" y="207326"/>
                        <a:pt x="146715" y="205902"/>
                        <a:pt x="151702" y="203765"/>
                      </a:cubicBezTo>
                      <a:cubicBezTo>
                        <a:pt x="163099" y="200203"/>
                        <a:pt x="180195" y="192367"/>
                        <a:pt x="185894" y="182394"/>
                      </a:cubicBezTo>
                      <a:lnTo>
                        <a:pt x="185894" y="84804"/>
                      </a:lnTo>
                      <a:lnTo>
                        <a:pt x="129619" y="84804"/>
                      </a:lnTo>
                      <a:lnTo>
                        <a:pt x="103263" y="84804"/>
                      </a:lnTo>
                      <a:lnTo>
                        <a:pt x="103263" y="119708"/>
                      </a:lnTo>
                      <a:lnTo>
                        <a:pt x="139592" y="119708"/>
                      </a:lnTo>
                      <a:lnTo>
                        <a:pt x="139592" y="169572"/>
                      </a:lnTo>
                      <a:cubicBezTo>
                        <a:pt x="139592" y="169572"/>
                        <a:pt x="138167" y="170285"/>
                        <a:pt x="136030" y="170997"/>
                      </a:cubicBezTo>
                      <a:cubicBezTo>
                        <a:pt x="81892" y="185244"/>
                        <a:pt x="34878" y="130394"/>
                        <a:pt x="56248" y="78393"/>
                      </a:cubicBezTo>
                      <a:cubicBezTo>
                        <a:pt x="56248" y="77680"/>
                        <a:pt x="56961" y="76968"/>
                        <a:pt x="56961" y="76256"/>
                      </a:cubicBezTo>
                      <a:cubicBezTo>
                        <a:pt x="65508" y="56310"/>
                        <a:pt x="83317" y="41351"/>
                        <a:pt x="105400" y="38502"/>
                      </a:cubicBezTo>
                      <a:cubicBezTo>
                        <a:pt x="121783" y="36365"/>
                        <a:pt x="143866" y="38502"/>
                        <a:pt x="170223" y="53461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0" name="组合 79">
                <a:extLst>
                  <a:ext uri="{FF2B5EF4-FFF2-40B4-BE49-F238E27FC236}">
                    <a16:creationId xmlns:a16="http://schemas.microsoft.com/office/drawing/2014/main" id="{EC21D7DF-E149-417E-B5AA-70D134D7EDCC}"/>
                  </a:ext>
                </a:extLst>
              </p:cNvPr>
              <p:cNvGrpSpPr/>
              <p:nvPr/>
            </p:nvGrpSpPr>
            <p:grpSpPr>
              <a:xfrm>
                <a:off x="6279298" y="2551891"/>
                <a:ext cx="1472409" cy="216149"/>
                <a:chOff x="6279298" y="2551891"/>
                <a:chExt cx="1472409" cy="216149"/>
              </a:xfrm>
              <a:grpFill/>
            </p:grpSpPr>
            <p:sp>
              <p:nvSpPr>
                <p:cNvPr id="92" name="任意多边形: 形状 91">
                  <a:extLst>
                    <a:ext uri="{FF2B5EF4-FFF2-40B4-BE49-F238E27FC236}">
                      <a16:creationId xmlns:a16="http://schemas.microsoft.com/office/drawing/2014/main" id="{2474DF64-6A86-46A6-BC60-A5F0FF55C574}"/>
                    </a:ext>
                  </a:extLst>
                </p:cNvPr>
                <p:cNvSpPr/>
                <p:nvPr/>
              </p:nvSpPr>
              <p:spPr>
                <a:xfrm>
                  <a:off x="6279298" y="2554338"/>
                  <a:ext cx="149592" cy="213702"/>
                </a:xfrm>
                <a:custGeom>
                  <a:avLst/>
                  <a:gdLst>
                    <a:gd name="connsiteX0" fmla="*/ 143612 w 149591"/>
                    <a:gd name="connsiteY0" fmla="*/ 13927 h 213702"/>
                    <a:gd name="connsiteX1" fmla="*/ 143612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3 w 149591"/>
                    <a:gd name="connsiteY9" fmla="*/ 169218 h 213702"/>
                    <a:gd name="connsiteX10" fmla="*/ 58131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2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2" y="13927"/>
                      </a:moveTo>
                      <a:lnTo>
                        <a:pt x="143612" y="54531"/>
                      </a:lnTo>
                      <a:cubicBezTo>
                        <a:pt x="143612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4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3" y="169218"/>
                      </a:cubicBezTo>
                      <a:cubicBezTo>
                        <a:pt x="134351" y="147135"/>
                        <a:pt x="83063" y="123628"/>
                        <a:pt x="58131" y="121491"/>
                      </a:cubicBezTo>
                      <a:cubicBezTo>
                        <a:pt x="47446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2" y="13927"/>
                        <a:pt x="143612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3" name="任意多边形: 形状 92">
                  <a:extLst>
                    <a:ext uri="{FF2B5EF4-FFF2-40B4-BE49-F238E27FC236}">
                      <a16:creationId xmlns:a16="http://schemas.microsoft.com/office/drawing/2014/main" id="{CC3B95C6-EC42-4DBE-8269-9BF837DE1EBA}"/>
                    </a:ext>
                  </a:extLst>
                </p:cNvPr>
                <p:cNvSpPr/>
                <p:nvPr/>
              </p:nvSpPr>
              <p:spPr>
                <a:xfrm>
                  <a:off x="6476648" y="2551891"/>
                  <a:ext cx="156715" cy="213702"/>
                </a:xfrm>
                <a:custGeom>
                  <a:avLst/>
                  <a:gdLst>
                    <a:gd name="connsiteX0" fmla="*/ 156402 w 156715"/>
                    <a:gd name="connsiteY0" fmla="*/ 14949 h 213702"/>
                    <a:gd name="connsiteX1" fmla="*/ 156402 w 156715"/>
                    <a:gd name="connsiteY1" fmla="*/ 54128 h 213702"/>
                    <a:gd name="connsiteX2" fmla="*/ 75195 w 156715"/>
                    <a:gd name="connsiteY2" fmla="*/ 54128 h 213702"/>
                    <a:gd name="connsiteX3" fmla="*/ 75195 w 156715"/>
                    <a:gd name="connsiteY3" fmla="*/ 165253 h 213702"/>
                    <a:gd name="connsiteX4" fmla="*/ 157826 w 156715"/>
                    <a:gd name="connsiteY4" fmla="*/ 161691 h 213702"/>
                    <a:gd name="connsiteX5" fmla="*/ 157826 w 156715"/>
                    <a:gd name="connsiteY5" fmla="*/ 201583 h 213702"/>
                    <a:gd name="connsiteX6" fmla="*/ 50975 w 156715"/>
                    <a:gd name="connsiteY6" fmla="*/ 201583 h 213702"/>
                    <a:gd name="connsiteX7" fmla="*/ 9659 w 156715"/>
                    <a:gd name="connsiteY7" fmla="*/ 71937 h 213702"/>
                    <a:gd name="connsiteX8" fmla="*/ 34591 w 156715"/>
                    <a:gd name="connsiteY8" fmla="*/ 32045 h 213702"/>
                    <a:gd name="connsiteX9" fmla="*/ 156402 w 156715"/>
                    <a:gd name="connsiteY9" fmla="*/ 1494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6715" h="213702">
                      <a:moveTo>
                        <a:pt x="156402" y="14949"/>
                      </a:moveTo>
                      <a:lnTo>
                        <a:pt x="156402" y="54128"/>
                      </a:lnTo>
                      <a:cubicBezTo>
                        <a:pt x="156402" y="54128"/>
                        <a:pt x="107250" y="14949"/>
                        <a:pt x="75195" y="54128"/>
                      </a:cubicBezTo>
                      <a:cubicBezTo>
                        <a:pt x="75195" y="54128"/>
                        <a:pt x="23906" y="112540"/>
                        <a:pt x="75195" y="165253"/>
                      </a:cubicBezTo>
                      <a:cubicBezTo>
                        <a:pt x="75195" y="165253"/>
                        <a:pt x="116510" y="189473"/>
                        <a:pt x="157826" y="161691"/>
                      </a:cubicBezTo>
                      <a:lnTo>
                        <a:pt x="157826" y="201583"/>
                      </a:lnTo>
                      <a:cubicBezTo>
                        <a:pt x="157826" y="201583"/>
                        <a:pt x="97277" y="228652"/>
                        <a:pt x="50975" y="201583"/>
                      </a:cubicBezTo>
                      <a:cubicBezTo>
                        <a:pt x="9659" y="177363"/>
                        <a:pt x="-5300" y="123225"/>
                        <a:pt x="9659" y="71937"/>
                      </a:cubicBezTo>
                      <a:cubicBezTo>
                        <a:pt x="13933" y="56265"/>
                        <a:pt x="22481" y="42731"/>
                        <a:pt x="34591" y="32045"/>
                      </a:cubicBezTo>
                      <a:cubicBezTo>
                        <a:pt x="55249" y="12812"/>
                        <a:pt x="96565" y="-9983"/>
                        <a:pt x="156402" y="14949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4" name="任意多边形: 形状 93">
                  <a:extLst>
                    <a:ext uri="{FF2B5EF4-FFF2-40B4-BE49-F238E27FC236}">
                      <a16:creationId xmlns:a16="http://schemas.microsoft.com/office/drawing/2014/main" id="{965BF9E3-264A-4378-9FFE-E7289A135875}"/>
                    </a:ext>
                  </a:extLst>
                </p:cNvPr>
                <p:cNvSpPr/>
                <p:nvPr/>
              </p:nvSpPr>
              <p:spPr>
                <a:xfrm>
                  <a:off x="6681058" y="2554300"/>
                  <a:ext cx="49864" cy="213702"/>
                </a:xfrm>
                <a:custGeom>
                  <a:avLst/>
                  <a:gdLst>
                    <a:gd name="connsiteX0" fmla="*/ 3993 w 49863"/>
                    <a:gd name="connsiteY0" fmla="*/ 3993 h 213702"/>
                    <a:gd name="connsiteX1" fmla="*/ 49583 w 49863"/>
                    <a:gd name="connsiteY1" fmla="*/ 3993 h 213702"/>
                    <a:gd name="connsiteX2" fmla="*/ 49583 w 49863"/>
                    <a:gd name="connsiteY2" fmla="*/ 209859 h 213702"/>
                    <a:gd name="connsiteX3" fmla="*/ 3993 w 49863"/>
                    <a:gd name="connsiteY3" fmla="*/ 209859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13702">
                      <a:moveTo>
                        <a:pt x="3993" y="3993"/>
                      </a:moveTo>
                      <a:lnTo>
                        <a:pt x="49583" y="3993"/>
                      </a:lnTo>
                      <a:lnTo>
                        <a:pt x="49583" y="209859"/>
                      </a:lnTo>
                      <a:lnTo>
                        <a:pt x="3993" y="209859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5" name="任意多边形: 形状 94">
                  <a:extLst>
                    <a:ext uri="{FF2B5EF4-FFF2-40B4-BE49-F238E27FC236}">
                      <a16:creationId xmlns:a16="http://schemas.microsoft.com/office/drawing/2014/main" id="{BD06E44C-A83D-4A74-BEF8-E1148393A269}"/>
                    </a:ext>
                  </a:extLst>
                </p:cNvPr>
                <p:cNvSpPr/>
                <p:nvPr/>
              </p:nvSpPr>
              <p:spPr>
                <a:xfrm>
                  <a:off x="6760840" y="2638356"/>
                  <a:ext cx="156715" cy="42740"/>
                </a:xfrm>
                <a:custGeom>
                  <a:avLst/>
                  <a:gdLst>
                    <a:gd name="connsiteX0" fmla="*/ 3993 w 156715"/>
                    <a:gd name="connsiteY0" fmla="*/ 3993 h 42740"/>
                    <a:gd name="connsiteX1" fmla="*/ 159283 w 156715"/>
                    <a:gd name="connsiteY1" fmla="*/ 3993 h 42740"/>
                    <a:gd name="connsiteX2" fmla="*/ 159283 w 156715"/>
                    <a:gd name="connsiteY2" fmla="*/ 40322 h 42740"/>
                    <a:gd name="connsiteX3" fmla="*/ 3993 w 156715"/>
                    <a:gd name="connsiteY3" fmla="*/ 40322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15" h="42740">
                      <a:moveTo>
                        <a:pt x="3993" y="3993"/>
                      </a:moveTo>
                      <a:lnTo>
                        <a:pt x="159283" y="3993"/>
                      </a:lnTo>
                      <a:lnTo>
                        <a:pt x="159283" y="40322"/>
                      </a:lnTo>
                      <a:lnTo>
                        <a:pt x="3993" y="40322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6" name="任意多边形: 形状 95">
                  <a:extLst>
                    <a:ext uri="{FF2B5EF4-FFF2-40B4-BE49-F238E27FC236}">
                      <a16:creationId xmlns:a16="http://schemas.microsoft.com/office/drawing/2014/main" id="{303F0F19-6EDA-4D16-B6C5-C527EF5FCD07}"/>
                    </a:ext>
                  </a:extLst>
                </p:cNvPr>
                <p:cNvSpPr/>
                <p:nvPr/>
              </p:nvSpPr>
              <p:spPr>
                <a:xfrm>
                  <a:off x="6968131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845 w 163838"/>
                    <a:gd name="connsiteY2" fmla="*/ 3993 h 206578"/>
                    <a:gd name="connsiteX3" fmla="*/ 162845 w 163838"/>
                    <a:gd name="connsiteY3" fmla="*/ 38897 h 206578"/>
                    <a:gd name="connsiteX4" fmla="*/ 104432 w 163838"/>
                    <a:gd name="connsiteY4" fmla="*/ 38897 h 206578"/>
                    <a:gd name="connsiteX5" fmla="*/ 104432 w 163838"/>
                    <a:gd name="connsiteY5" fmla="*/ 202736 h 206578"/>
                    <a:gd name="connsiteX6" fmla="*/ 63829 w 163838"/>
                    <a:gd name="connsiteY6" fmla="*/ 202736 h 206578"/>
                    <a:gd name="connsiteX7" fmla="*/ 63829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845" y="3993"/>
                      </a:lnTo>
                      <a:lnTo>
                        <a:pt x="162845" y="38897"/>
                      </a:lnTo>
                      <a:lnTo>
                        <a:pt x="104432" y="38897"/>
                      </a:lnTo>
                      <a:lnTo>
                        <a:pt x="104432" y="202736"/>
                      </a:lnTo>
                      <a:lnTo>
                        <a:pt x="63829" y="202736"/>
                      </a:lnTo>
                      <a:lnTo>
                        <a:pt x="63829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7" name="任意多边形: 形状 96">
                  <a:extLst>
                    <a:ext uri="{FF2B5EF4-FFF2-40B4-BE49-F238E27FC236}">
                      <a16:creationId xmlns:a16="http://schemas.microsoft.com/office/drawing/2014/main" id="{9AC03B84-3C83-4576-9CD4-8C54996225DE}"/>
                    </a:ext>
                  </a:extLst>
                </p:cNvPr>
                <p:cNvSpPr/>
                <p:nvPr/>
              </p:nvSpPr>
              <p:spPr>
                <a:xfrm>
                  <a:off x="7171148" y="2557149"/>
                  <a:ext cx="149592" cy="206579"/>
                </a:xfrm>
                <a:custGeom>
                  <a:avLst/>
                  <a:gdLst>
                    <a:gd name="connsiteX0" fmla="*/ 3993 w 149591"/>
                    <a:gd name="connsiteY0" fmla="*/ 3993 h 206578"/>
                    <a:gd name="connsiteX1" fmla="*/ 3993 w 149591"/>
                    <a:gd name="connsiteY1" fmla="*/ 202736 h 206578"/>
                    <a:gd name="connsiteX2" fmla="*/ 149310 w 149591"/>
                    <a:gd name="connsiteY2" fmla="*/ 202736 h 206578"/>
                    <a:gd name="connsiteX3" fmla="*/ 149310 w 149591"/>
                    <a:gd name="connsiteY3" fmla="*/ 166406 h 206578"/>
                    <a:gd name="connsiteX4" fmla="*/ 45308 w 149591"/>
                    <a:gd name="connsiteY4" fmla="*/ 166406 h 206578"/>
                    <a:gd name="connsiteX5" fmla="*/ 45308 w 149591"/>
                    <a:gd name="connsiteY5" fmla="*/ 118679 h 206578"/>
                    <a:gd name="connsiteX6" fmla="*/ 143611 w 149591"/>
                    <a:gd name="connsiteY6" fmla="*/ 118679 h 206578"/>
                    <a:gd name="connsiteX7" fmla="*/ 143611 w 149591"/>
                    <a:gd name="connsiteY7" fmla="*/ 81638 h 206578"/>
                    <a:gd name="connsiteX8" fmla="*/ 43883 w 149591"/>
                    <a:gd name="connsiteY8" fmla="*/ 81638 h 206578"/>
                    <a:gd name="connsiteX9" fmla="*/ 43883 w 149591"/>
                    <a:gd name="connsiteY9" fmla="*/ 41747 h 206578"/>
                    <a:gd name="connsiteX10" fmla="*/ 147173 w 149591"/>
                    <a:gd name="connsiteY10" fmla="*/ 41747 h 206578"/>
                    <a:gd name="connsiteX11" fmla="*/ 147173 w 14959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3993" y="3993"/>
                      </a:moveTo>
                      <a:lnTo>
                        <a:pt x="3993" y="202736"/>
                      </a:lnTo>
                      <a:lnTo>
                        <a:pt x="149310" y="202736"/>
                      </a:lnTo>
                      <a:lnTo>
                        <a:pt x="149310" y="166406"/>
                      </a:lnTo>
                      <a:lnTo>
                        <a:pt x="45308" y="166406"/>
                      </a:lnTo>
                      <a:lnTo>
                        <a:pt x="45308" y="118679"/>
                      </a:lnTo>
                      <a:lnTo>
                        <a:pt x="143611" y="118679"/>
                      </a:lnTo>
                      <a:lnTo>
                        <a:pt x="143611" y="81638"/>
                      </a:lnTo>
                      <a:lnTo>
                        <a:pt x="43883" y="81638"/>
                      </a:lnTo>
                      <a:lnTo>
                        <a:pt x="43883" y="41747"/>
                      </a:lnTo>
                      <a:lnTo>
                        <a:pt x="147173" y="41747"/>
                      </a:lnTo>
                      <a:lnTo>
                        <a:pt x="14717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8" name="任意多边形: 形状 97">
                  <a:extLst>
                    <a:ext uri="{FF2B5EF4-FFF2-40B4-BE49-F238E27FC236}">
                      <a16:creationId xmlns:a16="http://schemas.microsoft.com/office/drawing/2014/main" id="{B89F2E5F-B092-429A-B78F-4A3D28600F9A}"/>
                    </a:ext>
                  </a:extLst>
                </p:cNvPr>
                <p:cNvSpPr/>
                <p:nvPr/>
              </p:nvSpPr>
              <p:spPr>
                <a:xfrm>
                  <a:off x="7375056" y="2552153"/>
                  <a:ext cx="156715" cy="213702"/>
                </a:xfrm>
                <a:custGeom>
                  <a:avLst/>
                  <a:gdLst>
                    <a:gd name="connsiteX0" fmla="*/ 157680 w 156715"/>
                    <a:gd name="connsiteY0" fmla="*/ 16824 h 213702"/>
                    <a:gd name="connsiteX1" fmla="*/ 157680 w 156715"/>
                    <a:gd name="connsiteY1" fmla="*/ 57428 h 213702"/>
                    <a:gd name="connsiteX2" fmla="*/ 70063 w 156715"/>
                    <a:gd name="connsiteY2" fmla="*/ 57428 h 213702"/>
                    <a:gd name="connsiteX3" fmla="*/ 82885 w 156715"/>
                    <a:gd name="connsiteY3" fmla="*/ 173539 h 213702"/>
                    <a:gd name="connsiteX4" fmla="*/ 157680 w 156715"/>
                    <a:gd name="connsiteY4" fmla="*/ 160005 h 213702"/>
                    <a:gd name="connsiteX5" fmla="*/ 157680 w 156715"/>
                    <a:gd name="connsiteY5" fmla="*/ 200608 h 213702"/>
                    <a:gd name="connsiteX6" fmla="*/ 90720 w 156715"/>
                    <a:gd name="connsiteY6" fmla="*/ 213431 h 213702"/>
                    <a:gd name="connsiteX7" fmla="*/ 10938 w 156715"/>
                    <a:gd name="connsiteY7" fmla="*/ 152882 h 213702"/>
                    <a:gd name="connsiteX8" fmla="*/ 10226 w 156715"/>
                    <a:gd name="connsiteY8" fmla="*/ 151457 h 213702"/>
                    <a:gd name="connsiteX9" fmla="*/ 25897 w 156715"/>
                    <a:gd name="connsiteY9" fmla="*/ 43893 h 213702"/>
                    <a:gd name="connsiteX10" fmla="*/ 80035 w 156715"/>
                    <a:gd name="connsiteY10" fmla="*/ 6139 h 213702"/>
                    <a:gd name="connsiteX11" fmla="*/ 157680 w 156715"/>
                    <a:gd name="connsiteY11" fmla="*/ 16824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6715" h="213702">
                      <a:moveTo>
                        <a:pt x="157680" y="16824"/>
                      </a:moveTo>
                      <a:lnTo>
                        <a:pt x="157680" y="57428"/>
                      </a:lnTo>
                      <a:cubicBezTo>
                        <a:pt x="157680" y="57428"/>
                        <a:pt x="104255" y="19674"/>
                        <a:pt x="70063" y="57428"/>
                      </a:cubicBezTo>
                      <a:cubicBezTo>
                        <a:pt x="35870" y="95182"/>
                        <a:pt x="54391" y="163567"/>
                        <a:pt x="82885" y="173539"/>
                      </a:cubicBezTo>
                      <a:cubicBezTo>
                        <a:pt x="110666" y="183512"/>
                        <a:pt x="145571" y="172827"/>
                        <a:pt x="157680" y="160005"/>
                      </a:cubicBezTo>
                      <a:lnTo>
                        <a:pt x="157680" y="200608"/>
                      </a:lnTo>
                      <a:cubicBezTo>
                        <a:pt x="157680" y="200608"/>
                        <a:pt x="129899" y="216992"/>
                        <a:pt x="90720" y="213431"/>
                      </a:cubicBezTo>
                      <a:cubicBezTo>
                        <a:pt x="54391" y="209869"/>
                        <a:pt x="23048" y="187074"/>
                        <a:pt x="10938" y="152882"/>
                      </a:cubicBezTo>
                      <a:cubicBezTo>
                        <a:pt x="10938" y="152169"/>
                        <a:pt x="10938" y="152169"/>
                        <a:pt x="10226" y="151457"/>
                      </a:cubicBezTo>
                      <a:cubicBezTo>
                        <a:pt x="-1884" y="115128"/>
                        <a:pt x="3815" y="75236"/>
                        <a:pt x="25897" y="43893"/>
                      </a:cubicBezTo>
                      <a:cubicBezTo>
                        <a:pt x="38007" y="27510"/>
                        <a:pt x="55103" y="11126"/>
                        <a:pt x="80035" y="6139"/>
                      </a:cubicBezTo>
                      <a:cubicBezTo>
                        <a:pt x="80748" y="6139"/>
                        <a:pt x="126337" y="-3121"/>
                        <a:pt x="157680" y="16824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9" name="任意多边形: 形状 98">
                  <a:extLst>
                    <a:ext uri="{FF2B5EF4-FFF2-40B4-BE49-F238E27FC236}">
                      <a16:creationId xmlns:a16="http://schemas.microsoft.com/office/drawing/2014/main" id="{00954EC2-602E-42C8-B78B-1C2BEB15EA84}"/>
                    </a:ext>
                  </a:extLst>
                </p:cNvPr>
                <p:cNvSpPr/>
                <p:nvPr/>
              </p:nvSpPr>
              <p:spPr>
                <a:xfrm>
                  <a:off x="7580745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207010 h 206578"/>
                    <a:gd name="connsiteX2" fmla="*/ 46021 w 170961"/>
                    <a:gd name="connsiteY2" fmla="*/ 207010 h 206578"/>
                    <a:gd name="connsiteX3" fmla="*/ 46021 w 170961"/>
                    <a:gd name="connsiteY3" fmla="*/ 119392 h 206578"/>
                    <a:gd name="connsiteX4" fmla="*/ 127940 w 170961"/>
                    <a:gd name="connsiteY4" fmla="*/ 119392 h 206578"/>
                    <a:gd name="connsiteX5" fmla="*/ 127940 w 170961"/>
                    <a:gd name="connsiteY5" fmla="*/ 207010 h 206578"/>
                    <a:gd name="connsiteX6" fmla="*/ 172817 w 170961"/>
                    <a:gd name="connsiteY6" fmla="*/ 207010 h 206578"/>
                    <a:gd name="connsiteX7" fmla="*/ 172817 w 170961"/>
                    <a:gd name="connsiteY7" fmla="*/ 3993 h 206578"/>
                    <a:gd name="connsiteX8" fmla="*/ 128652 w 170961"/>
                    <a:gd name="connsiteY8" fmla="*/ 3993 h 206578"/>
                    <a:gd name="connsiteX9" fmla="*/ 128652 w 170961"/>
                    <a:gd name="connsiteY9" fmla="*/ 84487 h 206578"/>
                    <a:gd name="connsiteX10" fmla="*/ 44596 w 170961"/>
                    <a:gd name="connsiteY10" fmla="*/ 84487 h 206578"/>
                    <a:gd name="connsiteX11" fmla="*/ 44596 w 170961"/>
                    <a:gd name="connsiteY11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207010"/>
                      </a:lnTo>
                      <a:lnTo>
                        <a:pt x="46021" y="207010"/>
                      </a:lnTo>
                      <a:lnTo>
                        <a:pt x="46021" y="119392"/>
                      </a:lnTo>
                      <a:lnTo>
                        <a:pt x="127940" y="119392"/>
                      </a:lnTo>
                      <a:lnTo>
                        <a:pt x="127940" y="207010"/>
                      </a:lnTo>
                      <a:lnTo>
                        <a:pt x="172817" y="207010"/>
                      </a:lnTo>
                      <a:lnTo>
                        <a:pt x="172817" y="3993"/>
                      </a:lnTo>
                      <a:lnTo>
                        <a:pt x="128652" y="3993"/>
                      </a:lnTo>
                      <a:lnTo>
                        <a:pt x="128652" y="84487"/>
                      </a:lnTo>
                      <a:lnTo>
                        <a:pt x="44596" y="84487"/>
                      </a:lnTo>
                      <a:lnTo>
                        <a:pt x="44596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1" name="组合 80">
                <a:extLst>
                  <a:ext uri="{FF2B5EF4-FFF2-40B4-BE49-F238E27FC236}">
                    <a16:creationId xmlns:a16="http://schemas.microsoft.com/office/drawing/2014/main" id="{9A199209-214D-40C8-8EC2-2A57E478E7A6}"/>
                  </a:ext>
                </a:extLst>
              </p:cNvPr>
              <p:cNvGrpSpPr/>
              <p:nvPr/>
            </p:nvGrpSpPr>
            <p:grpSpPr>
              <a:xfrm>
                <a:off x="8018834" y="2554338"/>
                <a:ext cx="1826443" cy="213702"/>
                <a:chOff x="8018834" y="2554338"/>
                <a:chExt cx="1826443" cy="213702"/>
              </a:xfrm>
              <a:grpFill/>
            </p:grpSpPr>
            <p:sp>
              <p:nvSpPr>
                <p:cNvPr id="82" name="任意多边形: 形状 81">
                  <a:extLst>
                    <a:ext uri="{FF2B5EF4-FFF2-40B4-BE49-F238E27FC236}">
                      <a16:creationId xmlns:a16="http://schemas.microsoft.com/office/drawing/2014/main" id="{97571CCF-AF3F-451D-9655-461E2E268611}"/>
                    </a:ext>
                  </a:extLst>
                </p:cNvPr>
                <p:cNvSpPr/>
                <p:nvPr/>
              </p:nvSpPr>
              <p:spPr>
                <a:xfrm>
                  <a:off x="9183512" y="2554338"/>
                  <a:ext cx="149592" cy="213702"/>
                </a:xfrm>
                <a:custGeom>
                  <a:avLst/>
                  <a:gdLst>
                    <a:gd name="connsiteX0" fmla="*/ 143611 w 149591"/>
                    <a:gd name="connsiteY0" fmla="*/ 13927 h 213702"/>
                    <a:gd name="connsiteX1" fmla="*/ 143611 w 149591"/>
                    <a:gd name="connsiteY1" fmla="*/ 54531 h 213702"/>
                    <a:gd name="connsiteX2" fmla="*/ 56706 w 149591"/>
                    <a:gd name="connsiteY2" fmla="*/ 41708 h 213702"/>
                    <a:gd name="connsiteX3" fmla="*/ 54569 w 149591"/>
                    <a:gd name="connsiteY3" fmla="*/ 75901 h 213702"/>
                    <a:gd name="connsiteX4" fmla="*/ 93035 w 149591"/>
                    <a:gd name="connsiteY4" fmla="*/ 85874 h 213702"/>
                    <a:gd name="connsiteX5" fmla="*/ 149310 w 149591"/>
                    <a:gd name="connsiteY5" fmla="*/ 125052 h 213702"/>
                    <a:gd name="connsiteX6" fmla="*/ 121529 w 149591"/>
                    <a:gd name="connsiteY6" fmla="*/ 198423 h 213702"/>
                    <a:gd name="connsiteX7" fmla="*/ 3993 w 149591"/>
                    <a:gd name="connsiteY7" fmla="*/ 198423 h 213702"/>
                    <a:gd name="connsiteX8" fmla="*/ 3993 w 149591"/>
                    <a:gd name="connsiteY8" fmla="*/ 164943 h 213702"/>
                    <a:gd name="connsiteX9" fmla="*/ 104432 w 149591"/>
                    <a:gd name="connsiteY9" fmla="*/ 169218 h 213702"/>
                    <a:gd name="connsiteX10" fmla="*/ 58130 w 149591"/>
                    <a:gd name="connsiteY10" fmla="*/ 121491 h 213702"/>
                    <a:gd name="connsiteX11" fmla="*/ 28212 w 149591"/>
                    <a:gd name="connsiteY11" fmla="*/ 111518 h 213702"/>
                    <a:gd name="connsiteX12" fmla="*/ 14678 w 149591"/>
                    <a:gd name="connsiteY12" fmla="*/ 98696 h 213702"/>
                    <a:gd name="connsiteX13" fmla="*/ 13253 w 149591"/>
                    <a:gd name="connsiteY13" fmla="*/ 40284 h 213702"/>
                    <a:gd name="connsiteX14" fmla="*/ 59555 w 149591"/>
                    <a:gd name="connsiteY14" fmla="*/ 8941 h 213702"/>
                    <a:gd name="connsiteX15" fmla="*/ 143611 w 149591"/>
                    <a:gd name="connsiteY15" fmla="*/ 13927 h 213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9591" h="213702">
                      <a:moveTo>
                        <a:pt x="143611" y="13927"/>
                      </a:moveTo>
                      <a:lnTo>
                        <a:pt x="143611" y="54531"/>
                      </a:lnTo>
                      <a:cubicBezTo>
                        <a:pt x="143611" y="54531"/>
                        <a:pt x="93035" y="24612"/>
                        <a:pt x="56706" y="41708"/>
                      </a:cubicBezTo>
                      <a:cubicBezTo>
                        <a:pt x="38897" y="50257"/>
                        <a:pt x="42459" y="66640"/>
                        <a:pt x="54569" y="75901"/>
                      </a:cubicBezTo>
                      <a:cubicBezTo>
                        <a:pt x="64542" y="83024"/>
                        <a:pt x="80925" y="83024"/>
                        <a:pt x="93035" y="85874"/>
                      </a:cubicBezTo>
                      <a:cubicBezTo>
                        <a:pt x="110132" y="90148"/>
                        <a:pt x="142187" y="100833"/>
                        <a:pt x="149310" y="125052"/>
                      </a:cubicBezTo>
                      <a:cubicBezTo>
                        <a:pt x="158571" y="159245"/>
                        <a:pt x="140762" y="183464"/>
                        <a:pt x="121529" y="198423"/>
                      </a:cubicBezTo>
                      <a:cubicBezTo>
                        <a:pt x="102296" y="213383"/>
                        <a:pt x="43883" y="214095"/>
                        <a:pt x="3993" y="198423"/>
                      </a:cubicBezTo>
                      <a:lnTo>
                        <a:pt x="3993" y="164943"/>
                      </a:lnTo>
                      <a:cubicBezTo>
                        <a:pt x="3993" y="164943"/>
                        <a:pt x="70240" y="193437"/>
                        <a:pt x="104432" y="169218"/>
                      </a:cubicBezTo>
                      <a:cubicBezTo>
                        <a:pt x="134351" y="147135"/>
                        <a:pt x="83062" y="123628"/>
                        <a:pt x="58130" y="121491"/>
                      </a:cubicBezTo>
                      <a:cubicBezTo>
                        <a:pt x="47445" y="120066"/>
                        <a:pt x="37473" y="117217"/>
                        <a:pt x="28212" y="111518"/>
                      </a:cubicBezTo>
                      <a:cubicBezTo>
                        <a:pt x="23226" y="108669"/>
                        <a:pt x="18952" y="104394"/>
                        <a:pt x="14678" y="98696"/>
                      </a:cubicBezTo>
                      <a:cubicBezTo>
                        <a:pt x="1143" y="82312"/>
                        <a:pt x="1143" y="58092"/>
                        <a:pt x="13253" y="40284"/>
                      </a:cubicBezTo>
                      <a:cubicBezTo>
                        <a:pt x="21801" y="27462"/>
                        <a:pt x="36048" y="14639"/>
                        <a:pt x="59555" y="8941"/>
                      </a:cubicBezTo>
                      <a:cubicBezTo>
                        <a:pt x="108707" y="-4594"/>
                        <a:pt x="143611" y="13927"/>
                        <a:pt x="143611" y="1392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3" name="任意多边形: 形状 82">
                  <a:extLst>
                    <a:ext uri="{FF2B5EF4-FFF2-40B4-BE49-F238E27FC236}">
                      <a16:creationId xmlns:a16="http://schemas.microsoft.com/office/drawing/2014/main" id="{32C1C321-8895-4265-8F1A-C1604F3B2AA5}"/>
                    </a:ext>
                  </a:extLst>
                </p:cNvPr>
                <p:cNvSpPr/>
                <p:nvPr/>
              </p:nvSpPr>
              <p:spPr>
                <a:xfrm>
                  <a:off x="9460612" y="2557149"/>
                  <a:ext cx="163838" cy="206579"/>
                </a:xfrm>
                <a:custGeom>
                  <a:avLst/>
                  <a:gdLst>
                    <a:gd name="connsiteX0" fmla="*/ 3993 w 163838"/>
                    <a:gd name="connsiteY0" fmla="*/ 38897 h 206578"/>
                    <a:gd name="connsiteX1" fmla="*/ 3993 w 163838"/>
                    <a:gd name="connsiteY1" fmla="*/ 3993 h 206578"/>
                    <a:gd name="connsiteX2" fmla="*/ 162132 w 163838"/>
                    <a:gd name="connsiteY2" fmla="*/ 3993 h 206578"/>
                    <a:gd name="connsiteX3" fmla="*/ 162132 w 163838"/>
                    <a:gd name="connsiteY3" fmla="*/ 38897 h 206578"/>
                    <a:gd name="connsiteX4" fmla="*/ 103720 w 163838"/>
                    <a:gd name="connsiteY4" fmla="*/ 38897 h 206578"/>
                    <a:gd name="connsiteX5" fmla="*/ 103720 w 163838"/>
                    <a:gd name="connsiteY5" fmla="*/ 202736 h 206578"/>
                    <a:gd name="connsiteX6" fmla="*/ 63116 w 163838"/>
                    <a:gd name="connsiteY6" fmla="*/ 202736 h 206578"/>
                    <a:gd name="connsiteX7" fmla="*/ 63116 w 163838"/>
                    <a:gd name="connsiteY7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3838" h="206578">
                      <a:moveTo>
                        <a:pt x="3993" y="38897"/>
                      </a:moveTo>
                      <a:lnTo>
                        <a:pt x="3993" y="3993"/>
                      </a:lnTo>
                      <a:lnTo>
                        <a:pt x="162132" y="3993"/>
                      </a:lnTo>
                      <a:lnTo>
                        <a:pt x="162132" y="38897"/>
                      </a:lnTo>
                      <a:lnTo>
                        <a:pt x="103720" y="38897"/>
                      </a:lnTo>
                      <a:lnTo>
                        <a:pt x="103720" y="202736"/>
                      </a:lnTo>
                      <a:lnTo>
                        <a:pt x="63116" y="202736"/>
                      </a:lnTo>
                      <a:lnTo>
                        <a:pt x="63116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4" name="任意多边形: 形状 83">
                  <a:extLst>
                    <a:ext uri="{FF2B5EF4-FFF2-40B4-BE49-F238E27FC236}">
                      <a16:creationId xmlns:a16="http://schemas.microsoft.com/office/drawing/2014/main" id="{1D96A4A9-CC35-493B-913D-F54133F06FDB}"/>
                    </a:ext>
                  </a:extLst>
                </p:cNvPr>
                <p:cNvSpPr/>
                <p:nvPr/>
              </p:nvSpPr>
              <p:spPr>
                <a:xfrm>
                  <a:off x="8018834" y="2555012"/>
                  <a:ext cx="170962" cy="206579"/>
                </a:xfrm>
                <a:custGeom>
                  <a:avLst/>
                  <a:gdLst>
                    <a:gd name="connsiteX0" fmla="*/ 3993 w 170961"/>
                    <a:gd name="connsiteY0" fmla="*/ 3993 h 206578"/>
                    <a:gd name="connsiteX1" fmla="*/ 3993 w 170961"/>
                    <a:gd name="connsiteY1" fmla="*/ 139337 h 206578"/>
                    <a:gd name="connsiteX2" fmla="*/ 89473 w 170961"/>
                    <a:gd name="connsiteY2" fmla="*/ 207010 h 206578"/>
                    <a:gd name="connsiteX3" fmla="*/ 154296 w 170961"/>
                    <a:gd name="connsiteY3" fmla="*/ 173530 h 206578"/>
                    <a:gd name="connsiteX4" fmla="*/ 168543 w 170961"/>
                    <a:gd name="connsiteY4" fmla="*/ 124378 h 206578"/>
                    <a:gd name="connsiteX5" fmla="*/ 168543 w 170961"/>
                    <a:gd name="connsiteY5" fmla="*/ 3993 h 206578"/>
                    <a:gd name="connsiteX6" fmla="*/ 126515 w 170961"/>
                    <a:gd name="connsiteY6" fmla="*/ 3993 h 206578"/>
                    <a:gd name="connsiteX7" fmla="*/ 126515 w 170961"/>
                    <a:gd name="connsiteY7" fmla="*/ 124378 h 206578"/>
                    <a:gd name="connsiteX8" fmla="*/ 120817 w 170961"/>
                    <a:gd name="connsiteY8" fmla="*/ 152160 h 206578"/>
                    <a:gd name="connsiteX9" fmla="*/ 90898 w 170961"/>
                    <a:gd name="connsiteY9" fmla="*/ 173530 h 206578"/>
                    <a:gd name="connsiteX10" fmla="*/ 49583 w 170961"/>
                    <a:gd name="connsiteY10" fmla="*/ 135063 h 206578"/>
                    <a:gd name="connsiteX11" fmla="*/ 49583 w 170961"/>
                    <a:gd name="connsiteY11" fmla="*/ 4705 h 206578"/>
                    <a:gd name="connsiteX12" fmla="*/ 3993 w 170961"/>
                    <a:gd name="connsiteY12" fmla="*/ 470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70961" h="206578">
                      <a:moveTo>
                        <a:pt x="3993" y="3993"/>
                      </a:moveTo>
                      <a:lnTo>
                        <a:pt x="3993" y="139337"/>
                      </a:lnTo>
                      <a:cubicBezTo>
                        <a:pt x="3993" y="139337"/>
                        <a:pt x="4705" y="207010"/>
                        <a:pt x="89473" y="207010"/>
                      </a:cubicBezTo>
                      <a:cubicBezTo>
                        <a:pt x="123666" y="207010"/>
                        <a:pt x="142899" y="189914"/>
                        <a:pt x="154296" y="173530"/>
                      </a:cubicBezTo>
                      <a:cubicBezTo>
                        <a:pt x="164269" y="159283"/>
                        <a:pt x="168543" y="142187"/>
                        <a:pt x="168543" y="124378"/>
                      </a:cubicBezTo>
                      <a:lnTo>
                        <a:pt x="168543" y="3993"/>
                      </a:lnTo>
                      <a:lnTo>
                        <a:pt x="126515" y="3993"/>
                      </a:lnTo>
                      <a:lnTo>
                        <a:pt x="126515" y="124378"/>
                      </a:lnTo>
                      <a:cubicBezTo>
                        <a:pt x="126515" y="133639"/>
                        <a:pt x="125091" y="143611"/>
                        <a:pt x="120817" y="152160"/>
                      </a:cubicBezTo>
                      <a:cubicBezTo>
                        <a:pt x="115830" y="163557"/>
                        <a:pt x="106570" y="175667"/>
                        <a:pt x="90898" y="173530"/>
                      </a:cubicBezTo>
                      <a:cubicBezTo>
                        <a:pt x="90898" y="173530"/>
                        <a:pt x="54569" y="179941"/>
                        <a:pt x="49583" y="135063"/>
                      </a:cubicBezTo>
                      <a:lnTo>
                        <a:pt x="49583" y="4705"/>
                      </a:lnTo>
                      <a:lnTo>
                        <a:pt x="3993" y="470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5" name="任意多边形: 形状 84">
                  <a:extLst>
                    <a:ext uri="{FF2B5EF4-FFF2-40B4-BE49-F238E27FC236}">
                      <a16:creationId xmlns:a16="http://schemas.microsoft.com/office/drawing/2014/main" id="{11F5D458-8D3F-4F70-9C77-3F90550D86D3}"/>
                    </a:ext>
                  </a:extLst>
                </p:cNvPr>
                <p:cNvSpPr/>
                <p:nvPr/>
              </p:nvSpPr>
              <p:spPr>
                <a:xfrm>
                  <a:off x="8243222" y="2555012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207010 h 206578"/>
                    <a:gd name="connsiteX1" fmla="*/ 3993 w 185208"/>
                    <a:gd name="connsiteY1" fmla="*/ 3993 h 206578"/>
                    <a:gd name="connsiteX2" fmla="*/ 63117 w 185208"/>
                    <a:gd name="connsiteY2" fmla="*/ 3993 h 206578"/>
                    <a:gd name="connsiteX3" fmla="*/ 140762 w 185208"/>
                    <a:gd name="connsiteY3" fmla="*/ 137200 h 206578"/>
                    <a:gd name="connsiteX4" fmla="*/ 140762 w 185208"/>
                    <a:gd name="connsiteY4" fmla="*/ 3993 h 206578"/>
                    <a:gd name="connsiteX5" fmla="*/ 184927 w 185208"/>
                    <a:gd name="connsiteY5" fmla="*/ 3993 h 206578"/>
                    <a:gd name="connsiteX6" fmla="*/ 184927 w 185208"/>
                    <a:gd name="connsiteY6" fmla="*/ 207010 h 206578"/>
                    <a:gd name="connsiteX7" fmla="*/ 132214 w 185208"/>
                    <a:gd name="connsiteY7" fmla="*/ 207010 h 206578"/>
                    <a:gd name="connsiteX8" fmla="*/ 51007 w 185208"/>
                    <a:gd name="connsiteY8" fmla="*/ 65966 h 206578"/>
                    <a:gd name="connsiteX9" fmla="*/ 51007 w 185208"/>
                    <a:gd name="connsiteY9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206578">
                      <a:moveTo>
                        <a:pt x="3993" y="207010"/>
                      </a:moveTo>
                      <a:lnTo>
                        <a:pt x="3993" y="3993"/>
                      </a:lnTo>
                      <a:lnTo>
                        <a:pt x="63117" y="3993"/>
                      </a:lnTo>
                      <a:lnTo>
                        <a:pt x="140762" y="137200"/>
                      </a:lnTo>
                      <a:lnTo>
                        <a:pt x="140762" y="3993"/>
                      </a:lnTo>
                      <a:lnTo>
                        <a:pt x="184927" y="3993"/>
                      </a:lnTo>
                      <a:lnTo>
                        <a:pt x="184927" y="207010"/>
                      </a:lnTo>
                      <a:lnTo>
                        <a:pt x="132214" y="207010"/>
                      </a:lnTo>
                      <a:lnTo>
                        <a:pt x="51007" y="65966"/>
                      </a:lnTo>
                      <a:lnTo>
                        <a:pt x="51007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6" name="任意多边形: 形状 85">
                  <a:extLst>
                    <a:ext uri="{FF2B5EF4-FFF2-40B4-BE49-F238E27FC236}">
                      <a16:creationId xmlns:a16="http://schemas.microsoft.com/office/drawing/2014/main" id="{12B8073D-C269-41EC-AB7B-AE4AF40B8536}"/>
                    </a:ext>
                  </a:extLst>
                </p:cNvPr>
                <p:cNvSpPr/>
                <p:nvPr/>
              </p:nvSpPr>
              <p:spPr>
                <a:xfrm>
                  <a:off x="8469034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7" name="任意多边形: 形状 86">
                  <a:extLst>
                    <a:ext uri="{FF2B5EF4-FFF2-40B4-BE49-F238E27FC236}">
                      <a16:creationId xmlns:a16="http://schemas.microsoft.com/office/drawing/2014/main" id="{41750A97-AEA8-4CCC-B5AE-CCF257239D9E}"/>
                    </a:ext>
                  </a:extLst>
                </p:cNvPr>
                <p:cNvSpPr/>
                <p:nvPr/>
              </p:nvSpPr>
              <p:spPr>
                <a:xfrm>
                  <a:off x="9377268" y="2555012"/>
                  <a:ext cx="49864" cy="206579"/>
                </a:xfrm>
                <a:custGeom>
                  <a:avLst/>
                  <a:gdLst>
                    <a:gd name="connsiteX0" fmla="*/ 3993 w 49863"/>
                    <a:gd name="connsiteY0" fmla="*/ 3993 h 206578"/>
                    <a:gd name="connsiteX1" fmla="*/ 48158 w 49863"/>
                    <a:gd name="connsiteY1" fmla="*/ 3993 h 206578"/>
                    <a:gd name="connsiteX2" fmla="*/ 48158 w 49863"/>
                    <a:gd name="connsiteY2" fmla="*/ 207010 h 206578"/>
                    <a:gd name="connsiteX3" fmla="*/ 3993 w 49863"/>
                    <a:gd name="connsiteY3" fmla="*/ 207010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863" h="206578">
                      <a:moveTo>
                        <a:pt x="3993" y="3993"/>
                      </a:moveTo>
                      <a:lnTo>
                        <a:pt x="48158" y="3993"/>
                      </a:lnTo>
                      <a:lnTo>
                        <a:pt x="48158" y="207010"/>
                      </a:lnTo>
                      <a:lnTo>
                        <a:pt x="3993" y="207010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8" name="任意多边形: 形状 87">
                  <a:extLst>
                    <a:ext uri="{FF2B5EF4-FFF2-40B4-BE49-F238E27FC236}">
                      <a16:creationId xmlns:a16="http://schemas.microsoft.com/office/drawing/2014/main" id="{0F974466-053B-4A74-845D-C4C1EE3A483A}"/>
                    </a:ext>
                  </a:extLst>
                </p:cNvPr>
                <p:cNvSpPr/>
                <p:nvPr/>
              </p:nvSpPr>
              <p:spPr>
                <a:xfrm>
                  <a:off x="8555939" y="2557149"/>
                  <a:ext cx="185209" cy="206579"/>
                </a:xfrm>
                <a:custGeom>
                  <a:avLst/>
                  <a:gdLst>
                    <a:gd name="connsiteX0" fmla="*/ 3993 w 185208"/>
                    <a:gd name="connsiteY0" fmla="*/ 3993 h 206578"/>
                    <a:gd name="connsiteX1" fmla="*/ 72377 w 185208"/>
                    <a:gd name="connsiteY1" fmla="*/ 203448 h 206578"/>
                    <a:gd name="connsiteX2" fmla="*/ 116542 w 185208"/>
                    <a:gd name="connsiteY2" fmla="*/ 203448 h 206578"/>
                    <a:gd name="connsiteX3" fmla="*/ 187776 w 185208"/>
                    <a:gd name="connsiteY3" fmla="*/ 3993 h 206578"/>
                    <a:gd name="connsiteX4" fmla="*/ 136488 w 185208"/>
                    <a:gd name="connsiteY4" fmla="*/ 3993 h 206578"/>
                    <a:gd name="connsiteX5" fmla="*/ 95884 w 185208"/>
                    <a:gd name="connsiteY5" fmla="*/ 136488 h 206578"/>
                    <a:gd name="connsiteX6" fmla="*/ 54569 w 185208"/>
                    <a:gd name="connsiteY6" fmla="*/ 3993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5208" h="206578">
                      <a:moveTo>
                        <a:pt x="3993" y="3993"/>
                      </a:moveTo>
                      <a:lnTo>
                        <a:pt x="72377" y="203448"/>
                      </a:lnTo>
                      <a:lnTo>
                        <a:pt x="116542" y="203448"/>
                      </a:lnTo>
                      <a:lnTo>
                        <a:pt x="187776" y="3993"/>
                      </a:lnTo>
                      <a:lnTo>
                        <a:pt x="136488" y="3993"/>
                      </a:lnTo>
                      <a:lnTo>
                        <a:pt x="95884" y="136488"/>
                      </a:lnTo>
                      <a:lnTo>
                        <a:pt x="54569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9" name="任意多边形: 形状 88">
                  <a:extLst>
                    <a:ext uri="{FF2B5EF4-FFF2-40B4-BE49-F238E27FC236}">
                      <a16:creationId xmlns:a16="http://schemas.microsoft.com/office/drawing/2014/main" id="{2487E0D3-FA41-4DB4-A3D8-4C021EE38DE0}"/>
                    </a:ext>
                  </a:extLst>
                </p:cNvPr>
                <p:cNvSpPr/>
                <p:nvPr/>
              </p:nvSpPr>
              <p:spPr>
                <a:xfrm>
                  <a:off x="8773203" y="2557149"/>
                  <a:ext cx="149592" cy="206579"/>
                </a:xfrm>
                <a:custGeom>
                  <a:avLst/>
                  <a:gdLst>
                    <a:gd name="connsiteX0" fmla="*/ 146461 w 149591"/>
                    <a:gd name="connsiteY0" fmla="*/ 3993 h 206578"/>
                    <a:gd name="connsiteX1" fmla="*/ 3993 w 149591"/>
                    <a:gd name="connsiteY1" fmla="*/ 3993 h 206578"/>
                    <a:gd name="connsiteX2" fmla="*/ 3993 w 149591"/>
                    <a:gd name="connsiteY2" fmla="*/ 203448 h 206578"/>
                    <a:gd name="connsiteX3" fmla="*/ 146461 w 149591"/>
                    <a:gd name="connsiteY3" fmla="*/ 203448 h 206578"/>
                    <a:gd name="connsiteX4" fmla="*/ 146461 w 149591"/>
                    <a:gd name="connsiteY4" fmla="*/ 167119 h 206578"/>
                    <a:gd name="connsiteX5" fmla="*/ 46733 w 149591"/>
                    <a:gd name="connsiteY5" fmla="*/ 167119 h 206578"/>
                    <a:gd name="connsiteX6" fmla="*/ 46733 w 149591"/>
                    <a:gd name="connsiteY6" fmla="*/ 113693 h 206578"/>
                    <a:gd name="connsiteX7" fmla="*/ 141474 w 149591"/>
                    <a:gd name="connsiteY7" fmla="*/ 113693 h 206578"/>
                    <a:gd name="connsiteX8" fmla="*/ 141474 w 149591"/>
                    <a:gd name="connsiteY8" fmla="*/ 77364 h 206578"/>
                    <a:gd name="connsiteX9" fmla="*/ 47445 w 149591"/>
                    <a:gd name="connsiteY9" fmla="*/ 77364 h 206578"/>
                    <a:gd name="connsiteX10" fmla="*/ 47445 w 149591"/>
                    <a:gd name="connsiteY10" fmla="*/ 38185 h 206578"/>
                    <a:gd name="connsiteX11" fmla="*/ 146461 w 149591"/>
                    <a:gd name="connsiteY11" fmla="*/ 38185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9591" h="206578">
                      <a:moveTo>
                        <a:pt x="146461" y="3993"/>
                      </a:moveTo>
                      <a:lnTo>
                        <a:pt x="3993" y="3993"/>
                      </a:lnTo>
                      <a:lnTo>
                        <a:pt x="3993" y="203448"/>
                      </a:lnTo>
                      <a:lnTo>
                        <a:pt x="146461" y="203448"/>
                      </a:lnTo>
                      <a:lnTo>
                        <a:pt x="146461" y="167119"/>
                      </a:lnTo>
                      <a:lnTo>
                        <a:pt x="46733" y="167119"/>
                      </a:lnTo>
                      <a:lnTo>
                        <a:pt x="46733" y="113693"/>
                      </a:lnTo>
                      <a:lnTo>
                        <a:pt x="141474" y="113693"/>
                      </a:lnTo>
                      <a:lnTo>
                        <a:pt x="141474" y="77364"/>
                      </a:lnTo>
                      <a:lnTo>
                        <a:pt x="47445" y="77364"/>
                      </a:lnTo>
                      <a:lnTo>
                        <a:pt x="47445" y="38185"/>
                      </a:lnTo>
                      <a:lnTo>
                        <a:pt x="146461" y="38185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0" name="任意多边形: 形状 89">
                  <a:extLst>
                    <a:ext uri="{FF2B5EF4-FFF2-40B4-BE49-F238E27FC236}">
                      <a16:creationId xmlns:a16="http://schemas.microsoft.com/office/drawing/2014/main" id="{880DA6F0-C06D-4F38-8CBA-3540F67CA17E}"/>
                    </a:ext>
                  </a:extLst>
                </p:cNvPr>
                <p:cNvSpPr/>
                <p:nvPr/>
              </p:nvSpPr>
              <p:spPr>
                <a:xfrm>
                  <a:off x="8972659" y="2557149"/>
                  <a:ext cx="170962" cy="206579"/>
                </a:xfrm>
                <a:custGeom>
                  <a:avLst/>
                  <a:gdLst>
                    <a:gd name="connsiteX0" fmla="*/ 112981 w 170961"/>
                    <a:gd name="connsiteY0" fmla="*/ 116542 h 206578"/>
                    <a:gd name="connsiteX1" fmla="*/ 163557 w 170961"/>
                    <a:gd name="connsiteY1" fmla="*/ 60980 h 206578"/>
                    <a:gd name="connsiteX2" fmla="*/ 136488 w 170961"/>
                    <a:gd name="connsiteY2" fmla="*/ 14678 h 206578"/>
                    <a:gd name="connsiteX3" fmla="*/ 94460 w 170961"/>
                    <a:gd name="connsiteY3" fmla="*/ 3993 h 206578"/>
                    <a:gd name="connsiteX4" fmla="*/ 3993 w 170961"/>
                    <a:gd name="connsiteY4" fmla="*/ 3993 h 206578"/>
                    <a:gd name="connsiteX5" fmla="*/ 3993 w 170961"/>
                    <a:gd name="connsiteY5" fmla="*/ 202736 h 206578"/>
                    <a:gd name="connsiteX6" fmla="*/ 52432 w 170961"/>
                    <a:gd name="connsiteY6" fmla="*/ 202736 h 206578"/>
                    <a:gd name="connsiteX7" fmla="*/ 52432 w 170961"/>
                    <a:gd name="connsiteY7" fmla="*/ 107282 h 206578"/>
                    <a:gd name="connsiteX8" fmla="*/ 55993 w 170961"/>
                    <a:gd name="connsiteY8" fmla="*/ 107282 h 206578"/>
                    <a:gd name="connsiteX9" fmla="*/ 106569 w 170961"/>
                    <a:gd name="connsiteY9" fmla="*/ 202736 h 206578"/>
                    <a:gd name="connsiteX10" fmla="*/ 167831 w 170961"/>
                    <a:gd name="connsiteY10" fmla="*/ 202736 h 206578"/>
                    <a:gd name="connsiteX11" fmla="*/ 112981 w 170961"/>
                    <a:gd name="connsiteY11" fmla="*/ 116542 h 206578"/>
                    <a:gd name="connsiteX12" fmla="*/ 55281 w 170961"/>
                    <a:gd name="connsiteY12" fmla="*/ 96597 h 206578"/>
                    <a:gd name="connsiteX13" fmla="*/ 55281 w 170961"/>
                    <a:gd name="connsiteY13" fmla="*/ 33198 h 206578"/>
                    <a:gd name="connsiteX14" fmla="*/ 117967 w 170961"/>
                    <a:gd name="connsiteY14" fmla="*/ 78788 h 206578"/>
                    <a:gd name="connsiteX15" fmla="*/ 55281 w 170961"/>
                    <a:gd name="connsiteY15" fmla="*/ 96597 h 206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0961" h="206578">
                      <a:moveTo>
                        <a:pt x="112981" y="116542"/>
                      </a:moveTo>
                      <a:cubicBezTo>
                        <a:pt x="112981" y="116542"/>
                        <a:pt x="162132" y="108707"/>
                        <a:pt x="163557" y="60980"/>
                      </a:cubicBezTo>
                      <a:cubicBezTo>
                        <a:pt x="164269" y="37473"/>
                        <a:pt x="150735" y="23226"/>
                        <a:pt x="136488" y="14678"/>
                      </a:cubicBezTo>
                      <a:cubicBezTo>
                        <a:pt x="123666" y="7554"/>
                        <a:pt x="109419" y="3993"/>
                        <a:pt x="94460" y="3993"/>
                      </a:cubicBezTo>
                      <a:lnTo>
                        <a:pt x="3993" y="3993"/>
                      </a:lnTo>
                      <a:lnTo>
                        <a:pt x="3993" y="202736"/>
                      </a:lnTo>
                      <a:lnTo>
                        <a:pt x="52432" y="202736"/>
                      </a:lnTo>
                      <a:lnTo>
                        <a:pt x="52432" y="107282"/>
                      </a:lnTo>
                      <a:lnTo>
                        <a:pt x="55993" y="107282"/>
                      </a:lnTo>
                      <a:lnTo>
                        <a:pt x="106569" y="202736"/>
                      </a:lnTo>
                      <a:lnTo>
                        <a:pt x="167831" y="202736"/>
                      </a:lnTo>
                      <a:lnTo>
                        <a:pt x="112981" y="116542"/>
                      </a:lnTo>
                      <a:close/>
                      <a:moveTo>
                        <a:pt x="55281" y="96597"/>
                      </a:moveTo>
                      <a:lnTo>
                        <a:pt x="55281" y="33198"/>
                      </a:lnTo>
                      <a:cubicBezTo>
                        <a:pt x="113693" y="26787"/>
                        <a:pt x="127227" y="55281"/>
                        <a:pt x="117967" y="78788"/>
                      </a:cubicBezTo>
                      <a:cubicBezTo>
                        <a:pt x="108706" y="102296"/>
                        <a:pt x="55281" y="96597"/>
                        <a:pt x="55281" y="96597"/>
                      </a:cubicBez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91" name="任意多边形: 形状 90">
                  <a:extLst>
                    <a:ext uri="{FF2B5EF4-FFF2-40B4-BE49-F238E27FC236}">
                      <a16:creationId xmlns:a16="http://schemas.microsoft.com/office/drawing/2014/main" id="{83270432-20E9-401A-99C6-FF8575987C62}"/>
                    </a:ext>
                  </a:extLst>
                </p:cNvPr>
                <p:cNvSpPr/>
                <p:nvPr/>
              </p:nvSpPr>
              <p:spPr>
                <a:xfrm>
                  <a:off x="9660068" y="2559286"/>
                  <a:ext cx="185209" cy="199456"/>
                </a:xfrm>
                <a:custGeom>
                  <a:avLst/>
                  <a:gdLst>
                    <a:gd name="connsiteX0" fmla="*/ 5417 w 185208"/>
                    <a:gd name="connsiteY0" fmla="*/ 3993 h 199455"/>
                    <a:gd name="connsiteX1" fmla="*/ 51719 w 185208"/>
                    <a:gd name="connsiteY1" fmla="*/ 3993 h 199455"/>
                    <a:gd name="connsiteX2" fmla="*/ 92323 w 185208"/>
                    <a:gd name="connsiteY2" fmla="*/ 92323 h 199455"/>
                    <a:gd name="connsiteX3" fmla="*/ 134350 w 185208"/>
                    <a:gd name="connsiteY3" fmla="*/ 3993 h 199455"/>
                    <a:gd name="connsiteX4" fmla="*/ 186352 w 185208"/>
                    <a:gd name="connsiteY4" fmla="*/ 3993 h 199455"/>
                    <a:gd name="connsiteX5" fmla="*/ 118679 w 185208"/>
                    <a:gd name="connsiteY5" fmla="*/ 130077 h 199455"/>
                    <a:gd name="connsiteX6" fmla="*/ 118679 w 185208"/>
                    <a:gd name="connsiteY6" fmla="*/ 199174 h 199455"/>
                    <a:gd name="connsiteX7" fmla="*/ 67391 w 185208"/>
                    <a:gd name="connsiteY7" fmla="*/ 199174 h 199455"/>
                    <a:gd name="connsiteX8" fmla="*/ 67391 w 185208"/>
                    <a:gd name="connsiteY8" fmla="*/ 130077 h 199455"/>
                    <a:gd name="connsiteX9" fmla="*/ 3993 w 185208"/>
                    <a:gd name="connsiteY9" fmla="*/ 399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5208" h="199455">
                      <a:moveTo>
                        <a:pt x="5417" y="3993"/>
                      </a:moveTo>
                      <a:lnTo>
                        <a:pt x="51719" y="3993"/>
                      </a:lnTo>
                      <a:lnTo>
                        <a:pt x="92323" y="92323"/>
                      </a:lnTo>
                      <a:lnTo>
                        <a:pt x="134350" y="3993"/>
                      </a:lnTo>
                      <a:lnTo>
                        <a:pt x="186352" y="3993"/>
                      </a:lnTo>
                      <a:lnTo>
                        <a:pt x="118679" y="130077"/>
                      </a:lnTo>
                      <a:lnTo>
                        <a:pt x="118679" y="199174"/>
                      </a:lnTo>
                      <a:lnTo>
                        <a:pt x="67391" y="199174"/>
                      </a:lnTo>
                      <a:lnTo>
                        <a:pt x="67391" y="130077"/>
                      </a:lnTo>
                      <a:lnTo>
                        <a:pt x="3993" y="3993"/>
                      </a:lnTo>
                      <a:close/>
                    </a:path>
                  </a:pathLst>
                </a:custGeom>
                <a:grpFill/>
                <a:ln w="7118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ADACC6EB-124A-44D2-BF0E-ED4B8C63405D}"/>
                </a:ext>
              </a:extLst>
            </p:cNvPr>
            <p:cNvGrpSpPr/>
            <p:nvPr/>
          </p:nvGrpSpPr>
          <p:grpSpPr>
            <a:xfrm>
              <a:off x="1776065" y="7560902"/>
              <a:ext cx="1512299" cy="619736"/>
              <a:chOff x="2220454" y="1384711"/>
              <a:chExt cx="1512299" cy="619736"/>
            </a:xfrm>
            <a:solidFill>
              <a:schemeClr val="accent1"/>
            </a:solidFill>
          </p:grpSpPr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2ACE8DEE-BB56-43C6-90CF-8FA960EE1437}"/>
                  </a:ext>
                </a:extLst>
              </p:cNvPr>
              <p:cNvSpPr/>
              <p:nvPr/>
            </p:nvSpPr>
            <p:spPr>
              <a:xfrm>
                <a:off x="2220454" y="1918966"/>
                <a:ext cx="92604" cy="85481"/>
              </a:xfrm>
              <a:custGeom>
                <a:avLst/>
                <a:gdLst>
                  <a:gd name="connsiteX0" fmla="*/ 6055 w 92604"/>
                  <a:gd name="connsiteY0" fmla="*/ 60905 h 85480"/>
                  <a:gd name="connsiteX1" fmla="*/ 21726 w 92604"/>
                  <a:gd name="connsiteY1" fmla="*/ 5343 h 85480"/>
                  <a:gd name="connsiteX2" fmla="*/ 26000 w 92604"/>
                  <a:gd name="connsiteY2" fmla="*/ 6767 h 85480"/>
                  <a:gd name="connsiteX3" fmla="*/ 68029 w 92604"/>
                  <a:gd name="connsiteY3" fmla="*/ 55919 h 85480"/>
                  <a:gd name="connsiteX4" fmla="*/ 71590 w 92604"/>
                  <a:gd name="connsiteY4" fmla="*/ 56631 h 85480"/>
                  <a:gd name="connsiteX5" fmla="*/ 80851 w 92604"/>
                  <a:gd name="connsiteY5" fmla="*/ 22439 h 85480"/>
                  <a:gd name="connsiteX6" fmla="*/ 92248 w 92604"/>
                  <a:gd name="connsiteY6" fmla="*/ 25288 h 85480"/>
                  <a:gd name="connsiteX7" fmla="*/ 75864 w 92604"/>
                  <a:gd name="connsiteY7" fmla="*/ 82988 h 85480"/>
                  <a:gd name="connsiteX8" fmla="*/ 70878 w 92604"/>
                  <a:gd name="connsiteY8" fmla="*/ 81563 h 85480"/>
                  <a:gd name="connsiteX9" fmla="*/ 28137 w 92604"/>
                  <a:gd name="connsiteY9" fmla="*/ 31699 h 85480"/>
                  <a:gd name="connsiteX10" fmla="*/ 18165 w 92604"/>
                  <a:gd name="connsiteY10" fmla="*/ 64467 h 85480"/>
                  <a:gd name="connsiteX11" fmla="*/ 5343 w 92604"/>
                  <a:gd name="connsiteY11" fmla="*/ 60905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6055" y="60905"/>
                    </a:moveTo>
                    <a:lnTo>
                      <a:pt x="21726" y="5343"/>
                    </a:lnTo>
                    <a:lnTo>
                      <a:pt x="26000" y="6767"/>
                    </a:lnTo>
                    <a:lnTo>
                      <a:pt x="68029" y="55919"/>
                    </a:lnTo>
                    <a:lnTo>
                      <a:pt x="71590" y="56631"/>
                    </a:lnTo>
                    <a:lnTo>
                      <a:pt x="80851" y="22439"/>
                    </a:lnTo>
                    <a:lnTo>
                      <a:pt x="92248" y="25288"/>
                    </a:lnTo>
                    <a:lnTo>
                      <a:pt x="75864" y="82988"/>
                    </a:lnTo>
                    <a:lnTo>
                      <a:pt x="70878" y="81563"/>
                    </a:lnTo>
                    <a:lnTo>
                      <a:pt x="28137" y="31699"/>
                    </a:lnTo>
                    <a:lnTo>
                      <a:pt x="18165" y="64467"/>
                    </a:lnTo>
                    <a:lnTo>
                      <a:pt x="5343" y="6090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56D22549-8A2A-4D19-8B5F-990B14FEA39C}"/>
                  </a:ext>
                </a:extLst>
              </p:cNvPr>
              <p:cNvSpPr/>
              <p:nvPr/>
            </p:nvSpPr>
            <p:spPr>
              <a:xfrm>
                <a:off x="2243961" y="1827074"/>
                <a:ext cx="106851" cy="99728"/>
              </a:xfrm>
              <a:custGeom>
                <a:avLst/>
                <a:gdLst>
                  <a:gd name="connsiteX0" fmla="*/ 5343 w 106851"/>
                  <a:gd name="connsiteY0" fmla="*/ 67316 h 99727"/>
                  <a:gd name="connsiteX1" fmla="*/ 75152 w 106851"/>
                  <a:gd name="connsiteY1" fmla="*/ 97235 h 99727"/>
                  <a:gd name="connsiteX2" fmla="*/ 82275 w 106851"/>
                  <a:gd name="connsiteY2" fmla="*/ 80851 h 99727"/>
                  <a:gd name="connsiteX3" fmla="*/ 51645 w 106851"/>
                  <a:gd name="connsiteY3" fmla="*/ 67316 h 99727"/>
                  <a:gd name="connsiteX4" fmla="*/ 63755 w 106851"/>
                  <a:gd name="connsiteY4" fmla="*/ 39535 h 99727"/>
                  <a:gd name="connsiteX5" fmla="*/ 95098 w 106851"/>
                  <a:gd name="connsiteY5" fmla="*/ 53069 h 99727"/>
                  <a:gd name="connsiteX6" fmla="*/ 102221 w 106851"/>
                  <a:gd name="connsiteY6" fmla="*/ 35973 h 99727"/>
                  <a:gd name="connsiteX7" fmla="*/ 32412 w 106851"/>
                  <a:gd name="connsiteY7" fmla="*/ 5343 h 99727"/>
                  <a:gd name="connsiteX8" fmla="*/ 25288 w 106851"/>
                  <a:gd name="connsiteY8" fmla="*/ 22439 h 99727"/>
                  <a:gd name="connsiteX9" fmla="*/ 52357 w 106851"/>
                  <a:gd name="connsiteY9" fmla="*/ 33836 h 99727"/>
                  <a:gd name="connsiteX10" fmla="*/ 39535 w 106851"/>
                  <a:gd name="connsiteY10" fmla="*/ 62330 h 99727"/>
                  <a:gd name="connsiteX11" fmla="*/ 12466 w 106851"/>
                  <a:gd name="connsiteY11" fmla="*/ 50220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6851" h="99727">
                    <a:moveTo>
                      <a:pt x="5343" y="67316"/>
                    </a:moveTo>
                    <a:lnTo>
                      <a:pt x="75152" y="97235"/>
                    </a:lnTo>
                    <a:lnTo>
                      <a:pt x="82275" y="80851"/>
                    </a:lnTo>
                    <a:lnTo>
                      <a:pt x="51645" y="67316"/>
                    </a:lnTo>
                    <a:lnTo>
                      <a:pt x="63755" y="39535"/>
                    </a:lnTo>
                    <a:lnTo>
                      <a:pt x="95098" y="53069"/>
                    </a:lnTo>
                    <a:lnTo>
                      <a:pt x="102221" y="35973"/>
                    </a:lnTo>
                    <a:lnTo>
                      <a:pt x="32412" y="5343"/>
                    </a:lnTo>
                    <a:lnTo>
                      <a:pt x="25288" y="22439"/>
                    </a:lnTo>
                    <a:lnTo>
                      <a:pt x="52357" y="33836"/>
                    </a:lnTo>
                    <a:lnTo>
                      <a:pt x="39535" y="62330"/>
                    </a:lnTo>
                    <a:lnTo>
                      <a:pt x="12466" y="5022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BDFBF18A-D9D1-49D6-85EB-D2744CFFC781}"/>
                  </a:ext>
                </a:extLst>
              </p:cNvPr>
              <p:cNvSpPr/>
              <p:nvPr/>
            </p:nvSpPr>
            <p:spPr>
              <a:xfrm>
                <a:off x="2288126" y="1759402"/>
                <a:ext cx="92604" cy="85481"/>
              </a:xfrm>
              <a:custGeom>
                <a:avLst/>
                <a:gdLst>
                  <a:gd name="connsiteX0" fmla="*/ 5343 w 92604"/>
                  <a:gd name="connsiteY0" fmla="*/ 48795 h 85480"/>
                  <a:gd name="connsiteX1" fmla="*/ 65179 w 92604"/>
                  <a:gd name="connsiteY1" fmla="*/ 85837 h 85480"/>
                  <a:gd name="connsiteX2" fmla="*/ 91536 w 92604"/>
                  <a:gd name="connsiteY2" fmla="*/ 42384 h 85480"/>
                  <a:gd name="connsiteX3" fmla="*/ 80138 w 92604"/>
                  <a:gd name="connsiteY3" fmla="*/ 35261 h 85480"/>
                  <a:gd name="connsiteX4" fmla="*/ 60905 w 92604"/>
                  <a:gd name="connsiteY4" fmla="*/ 66604 h 85480"/>
                  <a:gd name="connsiteX5" fmla="*/ 45946 w 92604"/>
                  <a:gd name="connsiteY5" fmla="*/ 57343 h 85480"/>
                  <a:gd name="connsiteX6" fmla="*/ 64467 w 92604"/>
                  <a:gd name="connsiteY6" fmla="*/ 28137 h 85480"/>
                  <a:gd name="connsiteX7" fmla="*/ 54494 w 92604"/>
                  <a:gd name="connsiteY7" fmla="*/ 21726 h 85480"/>
                  <a:gd name="connsiteX8" fmla="*/ 35973 w 92604"/>
                  <a:gd name="connsiteY8" fmla="*/ 51645 h 85480"/>
                  <a:gd name="connsiteX9" fmla="*/ 22439 w 92604"/>
                  <a:gd name="connsiteY9" fmla="*/ 43097 h 85480"/>
                  <a:gd name="connsiteX10" fmla="*/ 41672 w 92604"/>
                  <a:gd name="connsiteY10" fmla="*/ 11754 h 85480"/>
                  <a:gd name="connsiteX11" fmla="*/ 32412 w 92604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604" h="85480">
                    <a:moveTo>
                      <a:pt x="5343" y="48795"/>
                    </a:moveTo>
                    <a:lnTo>
                      <a:pt x="65179" y="85837"/>
                    </a:lnTo>
                    <a:lnTo>
                      <a:pt x="91536" y="42384"/>
                    </a:lnTo>
                    <a:lnTo>
                      <a:pt x="80138" y="35261"/>
                    </a:lnTo>
                    <a:lnTo>
                      <a:pt x="60905" y="66604"/>
                    </a:lnTo>
                    <a:lnTo>
                      <a:pt x="45946" y="57343"/>
                    </a:lnTo>
                    <a:lnTo>
                      <a:pt x="64467" y="28137"/>
                    </a:lnTo>
                    <a:lnTo>
                      <a:pt x="54494" y="21726"/>
                    </a:lnTo>
                    <a:lnTo>
                      <a:pt x="35973" y="51645"/>
                    </a:lnTo>
                    <a:lnTo>
                      <a:pt x="22439" y="43097"/>
                    </a:lnTo>
                    <a:lnTo>
                      <a:pt x="41672" y="11754"/>
                    </a:lnTo>
                    <a:lnTo>
                      <a:pt x="32412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56147549-78BE-4CBC-A112-C1102C108C1C}"/>
                  </a:ext>
                </a:extLst>
              </p:cNvPr>
              <p:cNvSpPr/>
              <p:nvPr/>
            </p:nvSpPr>
            <p:spPr>
              <a:xfrm>
                <a:off x="2340127" y="1705976"/>
                <a:ext cx="71234" cy="78358"/>
              </a:xfrm>
              <a:custGeom>
                <a:avLst/>
                <a:gdLst>
                  <a:gd name="connsiteX0" fmla="*/ 42384 w 71234"/>
                  <a:gd name="connsiteY0" fmla="*/ 71590 h 78357"/>
                  <a:gd name="connsiteX1" fmla="*/ 51645 w 71234"/>
                  <a:gd name="connsiteY1" fmla="*/ 78001 h 78357"/>
                  <a:gd name="connsiteX2" fmla="*/ 67316 w 71234"/>
                  <a:gd name="connsiteY2" fmla="*/ 62330 h 78357"/>
                  <a:gd name="connsiteX3" fmla="*/ 53069 w 71234"/>
                  <a:gd name="connsiteY3" fmla="*/ 31699 h 78357"/>
                  <a:gd name="connsiteX4" fmla="*/ 16028 w 71234"/>
                  <a:gd name="connsiteY4" fmla="*/ 5343 h 78357"/>
                  <a:gd name="connsiteX5" fmla="*/ 5343 w 71234"/>
                  <a:gd name="connsiteY5" fmla="*/ 20302 h 78357"/>
                  <a:gd name="connsiteX6" fmla="*/ 45946 w 71234"/>
                  <a:gd name="connsiteY6" fmla="*/ 48795 h 78357"/>
                  <a:gd name="connsiteX7" fmla="*/ 53782 w 71234"/>
                  <a:gd name="connsiteY7" fmla="*/ 60193 h 78357"/>
                  <a:gd name="connsiteX8" fmla="*/ 42384 w 71234"/>
                  <a:gd name="connsiteY8" fmla="*/ 71590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234" h="78357">
                    <a:moveTo>
                      <a:pt x="42384" y="71590"/>
                    </a:moveTo>
                    <a:lnTo>
                      <a:pt x="51645" y="78001"/>
                    </a:lnTo>
                    <a:cubicBezTo>
                      <a:pt x="58768" y="78714"/>
                      <a:pt x="67316" y="62330"/>
                      <a:pt x="67316" y="62330"/>
                    </a:cubicBezTo>
                    <a:cubicBezTo>
                      <a:pt x="76577" y="48795"/>
                      <a:pt x="53069" y="31699"/>
                      <a:pt x="53069" y="31699"/>
                    </a:cubicBezTo>
                    <a:lnTo>
                      <a:pt x="16028" y="5343"/>
                    </a:lnTo>
                    <a:lnTo>
                      <a:pt x="5343" y="20302"/>
                    </a:lnTo>
                    <a:lnTo>
                      <a:pt x="45946" y="48795"/>
                    </a:lnTo>
                    <a:cubicBezTo>
                      <a:pt x="45946" y="48795"/>
                      <a:pt x="54494" y="53782"/>
                      <a:pt x="53782" y="60193"/>
                    </a:cubicBezTo>
                    <a:cubicBezTo>
                      <a:pt x="53069" y="60193"/>
                      <a:pt x="49508" y="68741"/>
                      <a:pt x="42384" y="715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E409C78F-7808-46CD-9CFB-5C16816E53F3}"/>
                  </a:ext>
                </a:extLst>
              </p:cNvPr>
              <p:cNvSpPr/>
              <p:nvPr/>
            </p:nvSpPr>
            <p:spPr>
              <a:xfrm>
                <a:off x="2365704" y="1672778"/>
                <a:ext cx="78358" cy="71234"/>
              </a:xfrm>
              <a:custGeom>
                <a:avLst/>
                <a:gdLst>
                  <a:gd name="connsiteX0" fmla="*/ 7548 w 78357"/>
                  <a:gd name="connsiteY0" fmla="*/ 20694 h 71234"/>
                  <a:gd name="connsiteX1" fmla="*/ 19562 w 78357"/>
                  <a:gd name="connsiteY1" fmla="*/ 7548 h 71234"/>
                  <a:gd name="connsiteX2" fmla="*/ 71621 w 78357"/>
                  <a:gd name="connsiteY2" fmla="*/ 55122 h 71234"/>
                  <a:gd name="connsiteX3" fmla="*/ 59607 w 78357"/>
                  <a:gd name="connsiteY3" fmla="*/ 68268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71234">
                    <a:moveTo>
                      <a:pt x="7548" y="20694"/>
                    </a:moveTo>
                    <a:lnTo>
                      <a:pt x="19562" y="7548"/>
                    </a:lnTo>
                    <a:lnTo>
                      <a:pt x="71621" y="55122"/>
                    </a:lnTo>
                    <a:lnTo>
                      <a:pt x="59607" y="682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DFF9802F-D70D-4252-8B4F-E461A6B3ED5B}"/>
                  </a:ext>
                </a:extLst>
              </p:cNvPr>
              <p:cNvSpPr/>
              <p:nvPr/>
            </p:nvSpPr>
            <p:spPr>
              <a:xfrm>
                <a:off x="2401388" y="1633318"/>
                <a:ext cx="92604" cy="85481"/>
              </a:xfrm>
              <a:custGeom>
                <a:avLst/>
                <a:gdLst>
                  <a:gd name="connsiteX0" fmla="*/ 19589 w 92604"/>
                  <a:gd name="connsiteY0" fmla="*/ 5343 h 85480"/>
                  <a:gd name="connsiteX1" fmla="*/ 5343 w 92604"/>
                  <a:gd name="connsiteY1" fmla="*/ 21726 h 85480"/>
                  <a:gd name="connsiteX2" fmla="*/ 42384 w 92604"/>
                  <a:gd name="connsiteY2" fmla="*/ 85125 h 85480"/>
                  <a:gd name="connsiteX3" fmla="*/ 53069 w 92604"/>
                  <a:gd name="connsiteY3" fmla="*/ 72303 h 85480"/>
                  <a:gd name="connsiteX4" fmla="*/ 41672 w 92604"/>
                  <a:gd name="connsiteY4" fmla="*/ 53069 h 85480"/>
                  <a:gd name="connsiteX5" fmla="*/ 56631 w 92604"/>
                  <a:gd name="connsiteY5" fmla="*/ 35261 h 85480"/>
                  <a:gd name="connsiteX6" fmla="*/ 77289 w 92604"/>
                  <a:gd name="connsiteY6" fmla="*/ 43809 h 85480"/>
                  <a:gd name="connsiteX7" fmla="*/ 88686 w 92604"/>
                  <a:gd name="connsiteY7" fmla="*/ 30274 h 85480"/>
                  <a:gd name="connsiteX8" fmla="*/ 19589 w 92604"/>
                  <a:gd name="connsiteY8" fmla="*/ 5343 h 85480"/>
                  <a:gd name="connsiteX9" fmla="*/ 35261 w 92604"/>
                  <a:gd name="connsiteY9" fmla="*/ 44521 h 85480"/>
                  <a:gd name="connsiteX10" fmla="*/ 22439 w 92604"/>
                  <a:gd name="connsiteY10" fmla="*/ 22439 h 85480"/>
                  <a:gd name="connsiteX11" fmla="*/ 46658 w 92604"/>
                  <a:gd name="connsiteY11" fmla="*/ 31699 h 85480"/>
                  <a:gd name="connsiteX12" fmla="*/ 35261 w 92604"/>
                  <a:gd name="connsiteY12" fmla="*/ 4452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85480">
                    <a:moveTo>
                      <a:pt x="19589" y="5343"/>
                    </a:moveTo>
                    <a:lnTo>
                      <a:pt x="5343" y="21726"/>
                    </a:lnTo>
                    <a:lnTo>
                      <a:pt x="42384" y="85125"/>
                    </a:lnTo>
                    <a:lnTo>
                      <a:pt x="53069" y="72303"/>
                    </a:lnTo>
                    <a:lnTo>
                      <a:pt x="41672" y="53069"/>
                    </a:lnTo>
                    <a:lnTo>
                      <a:pt x="56631" y="35261"/>
                    </a:lnTo>
                    <a:lnTo>
                      <a:pt x="77289" y="43809"/>
                    </a:lnTo>
                    <a:lnTo>
                      <a:pt x="88686" y="30274"/>
                    </a:lnTo>
                    <a:lnTo>
                      <a:pt x="19589" y="5343"/>
                    </a:lnTo>
                    <a:close/>
                    <a:moveTo>
                      <a:pt x="35261" y="44521"/>
                    </a:moveTo>
                    <a:lnTo>
                      <a:pt x="22439" y="22439"/>
                    </a:lnTo>
                    <a:lnTo>
                      <a:pt x="46658" y="31699"/>
                    </a:lnTo>
                    <a:lnTo>
                      <a:pt x="35261" y="445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E6A4675A-CF74-4F37-AA52-B20397D0B35D}"/>
                  </a:ext>
                </a:extLst>
              </p:cNvPr>
              <p:cNvSpPr/>
              <p:nvPr/>
            </p:nvSpPr>
            <p:spPr>
              <a:xfrm>
                <a:off x="2455526" y="1551398"/>
                <a:ext cx="99728" cy="106851"/>
              </a:xfrm>
              <a:custGeom>
                <a:avLst/>
                <a:gdLst>
                  <a:gd name="connsiteX0" fmla="*/ 50220 w 99727"/>
                  <a:gd name="connsiteY0" fmla="*/ 101509 h 106851"/>
                  <a:gd name="connsiteX1" fmla="*/ 5343 w 99727"/>
                  <a:gd name="connsiteY1" fmla="*/ 46658 h 106851"/>
                  <a:gd name="connsiteX2" fmla="*/ 21726 w 99727"/>
                  <a:gd name="connsiteY2" fmla="*/ 33124 h 106851"/>
                  <a:gd name="connsiteX3" fmla="*/ 74440 w 99727"/>
                  <a:gd name="connsiteY3" fmla="*/ 53069 h 106851"/>
                  <a:gd name="connsiteX4" fmla="*/ 43097 w 99727"/>
                  <a:gd name="connsiteY4" fmla="*/ 15315 h 106851"/>
                  <a:gd name="connsiteX5" fmla="*/ 55919 w 99727"/>
                  <a:gd name="connsiteY5" fmla="*/ 5343 h 106851"/>
                  <a:gd name="connsiteX6" fmla="*/ 100796 w 99727"/>
                  <a:gd name="connsiteY6" fmla="*/ 59480 h 106851"/>
                  <a:gd name="connsiteX7" fmla="*/ 88686 w 99727"/>
                  <a:gd name="connsiteY7" fmla="*/ 70166 h 106851"/>
                  <a:gd name="connsiteX8" fmla="*/ 86549 w 99727"/>
                  <a:gd name="connsiteY8" fmla="*/ 72303 h 106851"/>
                  <a:gd name="connsiteX9" fmla="*/ 28137 w 99727"/>
                  <a:gd name="connsiteY9" fmla="*/ 50932 h 106851"/>
                  <a:gd name="connsiteX10" fmla="*/ 62330 w 99727"/>
                  <a:gd name="connsiteY10" fmla="*/ 92248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9727" h="106851">
                    <a:moveTo>
                      <a:pt x="50220" y="101509"/>
                    </a:moveTo>
                    <a:lnTo>
                      <a:pt x="5343" y="46658"/>
                    </a:lnTo>
                    <a:lnTo>
                      <a:pt x="21726" y="33124"/>
                    </a:lnTo>
                    <a:lnTo>
                      <a:pt x="74440" y="53069"/>
                    </a:lnTo>
                    <a:lnTo>
                      <a:pt x="43097" y="15315"/>
                    </a:lnTo>
                    <a:lnTo>
                      <a:pt x="55919" y="5343"/>
                    </a:lnTo>
                    <a:lnTo>
                      <a:pt x="100796" y="59480"/>
                    </a:lnTo>
                    <a:lnTo>
                      <a:pt x="88686" y="70166"/>
                    </a:lnTo>
                    <a:lnTo>
                      <a:pt x="86549" y="72303"/>
                    </a:lnTo>
                    <a:lnTo>
                      <a:pt x="28137" y="50932"/>
                    </a:lnTo>
                    <a:lnTo>
                      <a:pt x="62330" y="9224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864E2179-28EC-43F3-8076-1021C5D3E78B}"/>
                  </a:ext>
                </a:extLst>
              </p:cNvPr>
              <p:cNvSpPr/>
              <p:nvPr/>
            </p:nvSpPr>
            <p:spPr>
              <a:xfrm>
                <a:off x="2543408" y="1506521"/>
                <a:ext cx="78358" cy="85481"/>
              </a:xfrm>
              <a:custGeom>
                <a:avLst/>
                <a:gdLst>
                  <a:gd name="connsiteX0" fmla="*/ 45682 w 78357"/>
                  <a:gd name="connsiteY0" fmla="*/ 16028 h 85480"/>
                  <a:gd name="connsiteX1" fmla="*/ 36422 w 78357"/>
                  <a:gd name="connsiteY1" fmla="*/ 5343 h 85480"/>
                  <a:gd name="connsiteX2" fmla="*/ 7216 w 78357"/>
                  <a:gd name="connsiteY2" fmla="*/ 31699 h 85480"/>
                  <a:gd name="connsiteX3" fmla="*/ 33572 w 78357"/>
                  <a:gd name="connsiteY3" fmla="*/ 80851 h 85480"/>
                  <a:gd name="connsiteX4" fmla="*/ 72751 w 78357"/>
                  <a:gd name="connsiteY4" fmla="*/ 63042 h 85480"/>
                  <a:gd name="connsiteX5" fmla="*/ 75600 w 78357"/>
                  <a:gd name="connsiteY5" fmla="*/ 58056 h 85480"/>
                  <a:gd name="connsiteX6" fmla="*/ 79874 w 78357"/>
                  <a:gd name="connsiteY6" fmla="*/ 44521 h 85480"/>
                  <a:gd name="connsiteX7" fmla="*/ 57080 w 78357"/>
                  <a:gd name="connsiteY7" fmla="*/ 19589 h 85480"/>
                  <a:gd name="connsiteX8" fmla="*/ 42833 w 78357"/>
                  <a:gd name="connsiteY8" fmla="*/ 32412 h 85480"/>
                  <a:gd name="connsiteX9" fmla="*/ 35709 w 78357"/>
                  <a:gd name="connsiteY9" fmla="*/ 38823 h 85480"/>
                  <a:gd name="connsiteX10" fmla="*/ 43545 w 78357"/>
                  <a:gd name="connsiteY10" fmla="*/ 48083 h 85480"/>
                  <a:gd name="connsiteX11" fmla="*/ 52805 w 78357"/>
                  <a:gd name="connsiteY11" fmla="*/ 39535 h 85480"/>
                  <a:gd name="connsiteX12" fmla="*/ 64203 w 78357"/>
                  <a:gd name="connsiteY12" fmla="*/ 52357 h 85480"/>
                  <a:gd name="connsiteX13" fmla="*/ 63491 w 78357"/>
                  <a:gd name="connsiteY13" fmla="*/ 53782 h 85480"/>
                  <a:gd name="connsiteX14" fmla="*/ 21462 w 78357"/>
                  <a:gd name="connsiteY14" fmla="*/ 48795 h 85480"/>
                  <a:gd name="connsiteX15" fmla="*/ 21462 w 78357"/>
                  <a:gd name="connsiteY15" fmla="*/ 48083 h 85480"/>
                  <a:gd name="connsiteX16" fmla="*/ 25024 w 78357"/>
                  <a:gd name="connsiteY16" fmla="*/ 26713 h 85480"/>
                  <a:gd name="connsiteX17" fmla="*/ 45682 w 78357"/>
                  <a:gd name="connsiteY17" fmla="*/ 16028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8357" h="85480">
                    <a:moveTo>
                      <a:pt x="45682" y="16028"/>
                    </a:moveTo>
                    <a:lnTo>
                      <a:pt x="36422" y="5343"/>
                    </a:lnTo>
                    <a:cubicBezTo>
                      <a:pt x="36422" y="5343"/>
                      <a:pt x="14339" y="16028"/>
                      <a:pt x="7216" y="31699"/>
                    </a:cubicBezTo>
                    <a:cubicBezTo>
                      <a:pt x="-1332" y="50220"/>
                      <a:pt x="21462" y="80851"/>
                      <a:pt x="33572" y="80851"/>
                    </a:cubicBezTo>
                    <a:cubicBezTo>
                      <a:pt x="45682" y="80851"/>
                      <a:pt x="57792" y="82275"/>
                      <a:pt x="72751" y="63042"/>
                    </a:cubicBezTo>
                    <a:cubicBezTo>
                      <a:pt x="74176" y="61618"/>
                      <a:pt x="74888" y="60193"/>
                      <a:pt x="75600" y="58056"/>
                    </a:cubicBezTo>
                    <a:cubicBezTo>
                      <a:pt x="77737" y="54494"/>
                      <a:pt x="80587" y="48795"/>
                      <a:pt x="79874" y="44521"/>
                    </a:cubicBezTo>
                    <a:lnTo>
                      <a:pt x="57080" y="19589"/>
                    </a:lnTo>
                    <a:lnTo>
                      <a:pt x="42833" y="32412"/>
                    </a:lnTo>
                    <a:lnTo>
                      <a:pt x="35709" y="38823"/>
                    </a:lnTo>
                    <a:lnTo>
                      <a:pt x="43545" y="48083"/>
                    </a:lnTo>
                    <a:lnTo>
                      <a:pt x="52805" y="39535"/>
                    </a:lnTo>
                    <a:lnTo>
                      <a:pt x="64203" y="52357"/>
                    </a:lnTo>
                    <a:cubicBezTo>
                      <a:pt x="64203" y="52357"/>
                      <a:pt x="64203" y="53069"/>
                      <a:pt x="63491" y="53782"/>
                    </a:cubicBezTo>
                    <a:cubicBezTo>
                      <a:pt x="52805" y="70166"/>
                      <a:pt x="27874" y="66604"/>
                      <a:pt x="21462" y="48795"/>
                    </a:cubicBezTo>
                    <a:cubicBezTo>
                      <a:pt x="21462" y="48795"/>
                      <a:pt x="21462" y="48083"/>
                      <a:pt x="21462" y="48083"/>
                    </a:cubicBezTo>
                    <a:cubicBezTo>
                      <a:pt x="19325" y="40960"/>
                      <a:pt x="20038" y="33124"/>
                      <a:pt x="25024" y="26713"/>
                    </a:cubicBezTo>
                    <a:cubicBezTo>
                      <a:pt x="29298" y="23151"/>
                      <a:pt x="35709" y="18877"/>
                      <a:pt x="45682" y="1602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EF2D1EC9-8880-4DBC-9AA0-83781378A9E2}"/>
                  </a:ext>
                </a:extLst>
              </p:cNvPr>
              <p:cNvSpPr/>
              <p:nvPr/>
            </p:nvSpPr>
            <p:spPr>
              <a:xfrm>
                <a:off x="2655694" y="1438848"/>
                <a:ext cx="78358" cy="92604"/>
              </a:xfrm>
              <a:custGeom>
                <a:avLst/>
                <a:gdLst>
                  <a:gd name="connsiteX0" fmla="*/ 40960 w 78357"/>
                  <a:gd name="connsiteY0" fmla="*/ 5343 h 92604"/>
                  <a:gd name="connsiteX1" fmla="*/ 48795 w 78357"/>
                  <a:gd name="connsiteY1" fmla="*/ 18165 h 92604"/>
                  <a:gd name="connsiteX2" fmla="*/ 18877 w 78357"/>
                  <a:gd name="connsiteY2" fmla="*/ 30987 h 92604"/>
                  <a:gd name="connsiteX3" fmla="*/ 25288 w 78357"/>
                  <a:gd name="connsiteY3" fmla="*/ 42384 h 92604"/>
                  <a:gd name="connsiteX4" fmla="*/ 39535 w 78357"/>
                  <a:gd name="connsiteY4" fmla="*/ 38110 h 92604"/>
                  <a:gd name="connsiteX5" fmla="*/ 65179 w 78357"/>
                  <a:gd name="connsiteY5" fmla="*/ 39535 h 92604"/>
                  <a:gd name="connsiteX6" fmla="*/ 70878 w 78357"/>
                  <a:gd name="connsiteY6" fmla="*/ 68741 h 92604"/>
                  <a:gd name="connsiteX7" fmla="*/ 33836 w 78357"/>
                  <a:gd name="connsiteY7" fmla="*/ 91536 h 92604"/>
                  <a:gd name="connsiteX8" fmla="*/ 27425 w 78357"/>
                  <a:gd name="connsiteY8" fmla="*/ 80851 h 92604"/>
                  <a:gd name="connsiteX9" fmla="*/ 60193 w 78357"/>
                  <a:gd name="connsiteY9" fmla="*/ 62330 h 92604"/>
                  <a:gd name="connsiteX10" fmla="*/ 35973 w 78357"/>
                  <a:gd name="connsiteY10" fmla="*/ 55919 h 92604"/>
                  <a:gd name="connsiteX11" fmla="*/ 24576 w 78357"/>
                  <a:gd name="connsiteY11" fmla="*/ 58768 h 92604"/>
                  <a:gd name="connsiteX12" fmla="*/ 17452 w 78357"/>
                  <a:gd name="connsiteY12" fmla="*/ 57343 h 92604"/>
                  <a:gd name="connsiteX13" fmla="*/ 5343 w 78357"/>
                  <a:gd name="connsiteY13" fmla="*/ 38823 h 92604"/>
                  <a:gd name="connsiteX14" fmla="*/ 13891 w 78357"/>
                  <a:gd name="connsiteY14" fmla="*/ 19589 h 92604"/>
                  <a:gd name="connsiteX15" fmla="*/ 40960 w 78357"/>
                  <a:gd name="connsiteY15" fmla="*/ 5343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8357" h="92604">
                    <a:moveTo>
                      <a:pt x="40960" y="5343"/>
                    </a:moveTo>
                    <a:lnTo>
                      <a:pt x="48795" y="18165"/>
                    </a:lnTo>
                    <a:cubicBezTo>
                      <a:pt x="48795" y="18165"/>
                      <a:pt x="26713" y="18165"/>
                      <a:pt x="18877" y="30987"/>
                    </a:cubicBezTo>
                    <a:cubicBezTo>
                      <a:pt x="14603" y="37398"/>
                      <a:pt x="19589" y="41672"/>
                      <a:pt x="25288" y="42384"/>
                    </a:cubicBezTo>
                    <a:cubicBezTo>
                      <a:pt x="29562" y="43097"/>
                      <a:pt x="35261" y="39535"/>
                      <a:pt x="39535" y="38110"/>
                    </a:cubicBezTo>
                    <a:cubicBezTo>
                      <a:pt x="45946" y="35973"/>
                      <a:pt x="58056" y="33124"/>
                      <a:pt x="65179" y="39535"/>
                    </a:cubicBezTo>
                    <a:cubicBezTo>
                      <a:pt x="75152" y="48795"/>
                      <a:pt x="74440" y="60193"/>
                      <a:pt x="70878" y="68741"/>
                    </a:cubicBezTo>
                    <a:cubicBezTo>
                      <a:pt x="67316" y="77289"/>
                      <a:pt x="49508" y="88686"/>
                      <a:pt x="33836" y="91536"/>
                    </a:cubicBezTo>
                    <a:lnTo>
                      <a:pt x="27425" y="80851"/>
                    </a:lnTo>
                    <a:cubicBezTo>
                      <a:pt x="27425" y="80851"/>
                      <a:pt x="53782" y="77289"/>
                      <a:pt x="60193" y="62330"/>
                    </a:cubicBezTo>
                    <a:cubicBezTo>
                      <a:pt x="65179" y="49508"/>
                      <a:pt x="44521" y="51645"/>
                      <a:pt x="35973" y="55919"/>
                    </a:cubicBezTo>
                    <a:cubicBezTo>
                      <a:pt x="32411" y="57343"/>
                      <a:pt x="28850" y="58768"/>
                      <a:pt x="24576" y="58768"/>
                    </a:cubicBezTo>
                    <a:cubicBezTo>
                      <a:pt x="22439" y="58768"/>
                      <a:pt x="20302" y="58056"/>
                      <a:pt x="17452" y="57343"/>
                    </a:cubicBezTo>
                    <a:cubicBezTo>
                      <a:pt x="9617" y="54494"/>
                      <a:pt x="5343" y="46658"/>
                      <a:pt x="5343" y="38823"/>
                    </a:cubicBezTo>
                    <a:cubicBezTo>
                      <a:pt x="5343" y="33124"/>
                      <a:pt x="7480" y="26000"/>
                      <a:pt x="13891" y="19589"/>
                    </a:cubicBezTo>
                    <a:cubicBezTo>
                      <a:pt x="26000" y="6055"/>
                      <a:pt x="40960" y="5343"/>
                      <a:pt x="40960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C173E809-F22E-427A-9B74-0696AF15BD25}"/>
                  </a:ext>
                </a:extLst>
              </p:cNvPr>
              <p:cNvSpPr/>
              <p:nvPr/>
            </p:nvSpPr>
            <p:spPr>
              <a:xfrm>
                <a:off x="3555381" y="1739228"/>
                <a:ext cx="99728" cy="85481"/>
              </a:xfrm>
              <a:custGeom>
                <a:avLst/>
                <a:gdLst>
                  <a:gd name="connsiteX0" fmla="*/ 100084 w 99727"/>
                  <a:gd name="connsiteY0" fmla="*/ 39051 h 85480"/>
                  <a:gd name="connsiteX1" fmla="*/ 87262 w 99727"/>
                  <a:gd name="connsiteY1" fmla="*/ 49736 h 85480"/>
                  <a:gd name="connsiteX2" fmla="*/ 68028 w 99727"/>
                  <a:gd name="connsiteY2" fmla="*/ 19817 h 85480"/>
                  <a:gd name="connsiteX3" fmla="*/ 56631 w 99727"/>
                  <a:gd name="connsiteY3" fmla="*/ 28365 h 85480"/>
                  <a:gd name="connsiteX4" fmla="*/ 63754 w 99727"/>
                  <a:gd name="connsiteY4" fmla="*/ 42612 h 85480"/>
                  <a:gd name="connsiteX5" fmla="*/ 66604 w 99727"/>
                  <a:gd name="connsiteY5" fmla="*/ 70394 h 85480"/>
                  <a:gd name="connsiteX6" fmla="*/ 36686 w 99727"/>
                  <a:gd name="connsiteY6" fmla="*/ 81079 h 85480"/>
                  <a:gd name="connsiteX7" fmla="*/ 5343 w 99727"/>
                  <a:gd name="connsiteY7" fmla="*/ 44749 h 85480"/>
                  <a:gd name="connsiteX8" fmla="*/ 16028 w 99727"/>
                  <a:gd name="connsiteY8" fmla="*/ 36201 h 85480"/>
                  <a:gd name="connsiteX9" fmla="*/ 40960 w 99727"/>
                  <a:gd name="connsiteY9" fmla="*/ 68257 h 85480"/>
                  <a:gd name="connsiteX10" fmla="*/ 43809 w 99727"/>
                  <a:gd name="connsiteY10" fmla="*/ 41188 h 85480"/>
                  <a:gd name="connsiteX11" fmla="*/ 38823 w 99727"/>
                  <a:gd name="connsiteY11" fmla="*/ 29078 h 85480"/>
                  <a:gd name="connsiteX12" fmla="*/ 38823 w 99727"/>
                  <a:gd name="connsiteY12" fmla="*/ 21242 h 85480"/>
                  <a:gd name="connsiteX13" fmla="*/ 56631 w 99727"/>
                  <a:gd name="connsiteY13" fmla="*/ 5571 h 85480"/>
                  <a:gd name="connsiteX14" fmla="*/ 78714 w 99727"/>
                  <a:gd name="connsiteY14" fmla="*/ 11269 h 85480"/>
                  <a:gd name="connsiteX15" fmla="*/ 100084 w 99727"/>
                  <a:gd name="connsiteY15" fmla="*/ 39051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9727" h="85480">
                    <a:moveTo>
                      <a:pt x="100084" y="39051"/>
                    </a:moveTo>
                    <a:lnTo>
                      <a:pt x="87262" y="49736"/>
                    </a:lnTo>
                    <a:cubicBezTo>
                      <a:pt x="87262" y="49736"/>
                      <a:pt x="82988" y="26228"/>
                      <a:pt x="68028" y="19817"/>
                    </a:cubicBezTo>
                    <a:cubicBezTo>
                      <a:pt x="60905" y="16256"/>
                      <a:pt x="56631" y="21954"/>
                      <a:pt x="56631" y="28365"/>
                    </a:cubicBezTo>
                    <a:cubicBezTo>
                      <a:pt x="57343" y="33352"/>
                      <a:pt x="61617" y="38338"/>
                      <a:pt x="63754" y="42612"/>
                    </a:cubicBezTo>
                    <a:cubicBezTo>
                      <a:pt x="67316" y="49023"/>
                      <a:pt x="72303" y="61845"/>
                      <a:pt x="66604" y="70394"/>
                    </a:cubicBezTo>
                    <a:cubicBezTo>
                      <a:pt x="58056" y="82503"/>
                      <a:pt x="46658" y="83216"/>
                      <a:pt x="36686" y="81079"/>
                    </a:cubicBezTo>
                    <a:cubicBezTo>
                      <a:pt x="26713" y="78942"/>
                      <a:pt x="11041" y="61133"/>
                      <a:pt x="5343" y="44749"/>
                    </a:cubicBezTo>
                    <a:lnTo>
                      <a:pt x="16028" y="36201"/>
                    </a:lnTo>
                    <a:cubicBezTo>
                      <a:pt x="16028" y="36201"/>
                      <a:pt x="24576" y="64695"/>
                      <a:pt x="40960" y="68257"/>
                    </a:cubicBezTo>
                    <a:cubicBezTo>
                      <a:pt x="55919" y="71818"/>
                      <a:pt x="49508" y="49736"/>
                      <a:pt x="43809" y="41188"/>
                    </a:cubicBezTo>
                    <a:cubicBezTo>
                      <a:pt x="41672" y="37626"/>
                      <a:pt x="39535" y="33352"/>
                      <a:pt x="38823" y="29078"/>
                    </a:cubicBezTo>
                    <a:cubicBezTo>
                      <a:pt x="38823" y="26941"/>
                      <a:pt x="38823" y="24091"/>
                      <a:pt x="38823" y="21242"/>
                    </a:cubicBezTo>
                    <a:cubicBezTo>
                      <a:pt x="40247" y="12694"/>
                      <a:pt x="48083" y="6283"/>
                      <a:pt x="56631" y="5571"/>
                    </a:cubicBezTo>
                    <a:cubicBezTo>
                      <a:pt x="63042" y="4858"/>
                      <a:pt x="70878" y="5571"/>
                      <a:pt x="78714" y="11269"/>
                    </a:cubicBezTo>
                    <a:cubicBezTo>
                      <a:pt x="96522" y="23379"/>
                      <a:pt x="100084" y="39051"/>
                      <a:pt x="100084" y="3905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965384E1-73A0-4DCF-9C1B-31B49437F73B}"/>
                  </a:ext>
                </a:extLst>
              </p:cNvPr>
              <p:cNvSpPr/>
              <p:nvPr/>
            </p:nvSpPr>
            <p:spPr>
              <a:xfrm>
                <a:off x="2725948" y="1414629"/>
                <a:ext cx="78358" cy="85481"/>
              </a:xfrm>
              <a:custGeom>
                <a:avLst/>
                <a:gdLst>
                  <a:gd name="connsiteX0" fmla="*/ 46213 w 78357"/>
                  <a:gd name="connsiteY0" fmla="*/ 5343 h 85480"/>
                  <a:gd name="connsiteX1" fmla="*/ 52624 w 78357"/>
                  <a:gd name="connsiteY1" fmla="*/ 18877 h 85480"/>
                  <a:gd name="connsiteX2" fmla="*/ 24843 w 78357"/>
                  <a:gd name="connsiteY2" fmla="*/ 31699 h 85480"/>
                  <a:gd name="connsiteX3" fmla="*/ 42651 w 78357"/>
                  <a:gd name="connsiteY3" fmla="*/ 69453 h 85480"/>
                  <a:gd name="connsiteX4" fmla="*/ 70433 w 78357"/>
                  <a:gd name="connsiteY4" fmla="*/ 55206 h 85480"/>
                  <a:gd name="connsiteX5" fmla="*/ 76844 w 78357"/>
                  <a:gd name="connsiteY5" fmla="*/ 68741 h 85480"/>
                  <a:gd name="connsiteX6" fmla="*/ 40514 w 78357"/>
                  <a:gd name="connsiteY6" fmla="*/ 85837 h 85480"/>
                  <a:gd name="connsiteX7" fmla="*/ 5610 w 78357"/>
                  <a:gd name="connsiteY7" fmla="*/ 48083 h 85480"/>
                  <a:gd name="connsiteX8" fmla="*/ 7747 w 78357"/>
                  <a:gd name="connsiteY8" fmla="*/ 30274 h 85480"/>
                  <a:gd name="connsiteX9" fmla="*/ 46213 w 78357"/>
                  <a:gd name="connsiteY9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357" h="85480">
                    <a:moveTo>
                      <a:pt x="46213" y="5343"/>
                    </a:moveTo>
                    <a:lnTo>
                      <a:pt x="52624" y="18877"/>
                    </a:lnTo>
                    <a:cubicBezTo>
                      <a:pt x="52624" y="18877"/>
                      <a:pt x="29829" y="13178"/>
                      <a:pt x="24843" y="31699"/>
                    </a:cubicBezTo>
                    <a:cubicBezTo>
                      <a:pt x="24843" y="31699"/>
                      <a:pt x="17007" y="59480"/>
                      <a:pt x="42651" y="69453"/>
                    </a:cubicBezTo>
                    <a:cubicBezTo>
                      <a:pt x="42651" y="69453"/>
                      <a:pt x="60460" y="70878"/>
                      <a:pt x="70433" y="55206"/>
                    </a:cubicBezTo>
                    <a:lnTo>
                      <a:pt x="76844" y="68741"/>
                    </a:lnTo>
                    <a:cubicBezTo>
                      <a:pt x="76844" y="68741"/>
                      <a:pt x="60460" y="87974"/>
                      <a:pt x="40514" y="85837"/>
                    </a:cubicBezTo>
                    <a:cubicBezTo>
                      <a:pt x="22706" y="84412"/>
                      <a:pt x="8459" y="68029"/>
                      <a:pt x="5610" y="48083"/>
                    </a:cubicBezTo>
                    <a:cubicBezTo>
                      <a:pt x="4897" y="42384"/>
                      <a:pt x="5610" y="35973"/>
                      <a:pt x="7747" y="30274"/>
                    </a:cubicBezTo>
                    <a:cubicBezTo>
                      <a:pt x="12021" y="21014"/>
                      <a:pt x="21994" y="6767"/>
                      <a:pt x="4621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5266C962-40F8-4D81-9AE7-E62890C7EB1A}"/>
                  </a:ext>
                </a:extLst>
              </p:cNvPr>
              <p:cNvSpPr/>
              <p:nvPr/>
            </p:nvSpPr>
            <p:spPr>
              <a:xfrm>
                <a:off x="2794110" y="1404834"/>
                <a:ext cx="42740" cy="78358"/>
              </a:xfrm>
              <a:custGeom>
                <a:avLst/>
                <a:gdLst>
                  <a:gd name="connsiteX0" fmla="*/ 6369 w 42740"/>
                  <a:gd name="connsiteY0" fmla="*/ 9748 h 78357"/>
                  <a:gd name="connsiteX1" fmla="*/ 21672 w 42740"/>
                  <a:gd name="connsiteY1" fmla="*/ 6369 h 78357"/>
                  <a:gd name="connsiteX2" fmla="*/ 36569 w 42740"/>
                  <a:gd name="connsiteY2" fmla="*/ 73842 h 78357"/>
                  <a:gd name="connsiteX3" fmla="*/ 21266 w 42740"/>
                  <a:gd name="connsiteY3" fmla="*/ 77221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40" h="78357">
                    <a:moveTo>
                      <a:pt x="6369" y="9748"/>
                    </a:moveTo>
                    <a:lnTo>
                      <a:pt x="21672" y="6369"/>
                    </a:lnTo>
                    <a:lnTo>
                      <a:pt x="36569" y="73842"/>
                    </a:lnTo>
                    <a:lnTo>
                      <a:pt x="21266" y="7722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F9A811A4-70D9-4F8F-9BB8-9C0DE0518243}"/>
                  </a:ext>
                </a:extLst>
              </p:cNvPr>
              <p:cNvSpPr/>
              <p:nvPr/>
            </p:nvSpPr>
            <p:spPr>
              <a:xfrm>
                <a:off x="2835472" y="1419106"/>
                <a:ext cx="64111" cy="35617"/>
              </a:xfrm>
              <a:custGeom>
                <a:avLst/>
                <a:gdLst>
                  <a:gd name="connsiteX0" fmla="*/ 6502 w 64110"/>
                  <a:gd name="connsiteY0" fmla="*/ 19779 h 35617"/>
                  <a:gd name="connsiteX1" fmla="*/ 58250 w 64110"/>
                  <a:gd name="connsiteY1" fmla="*/ 6502 h 35617"/>
                  <a:gd name="connsiteX2" fmla="*/ 61437 w 64110"/>
                  <a:gd name="connsiteY2" fmla="*/ 18922 h 35617"/>
                  <a:gd name="connsiteX3" fmla="*/ 9689 w 64110"/>
                  <a:gd name="connsiteY3" fmla="*/ 32198 h 35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35617">
                    <a:moveTo>
                      <a:pt x="6502" y="19779"/>
                    </a:moveTo>
                    <a:lnTo>
                      <a:pt x="58250" y="6502"/>
                    </a:lnTo>
                    <a:lnTo>
                      <a:pt x="61437" y="18922"/>
                    </a:lnTo>
                    <a:lnTo>
                      <a:pt x="9689" y="3219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217CF804-D9F2-4924-BE90-9F0BBE3B1B35}"/>
                  </a:ext>
                </a:extLst>
              </p:cNvPr>
              <p:cNvSpPr/>
              <p:nvPr/>
            </p:nvSpPr>
            <p:spPr>
              <a:xfrm>
                <a:off x="2898602" y="1386135"/>
                <a:ext cx="71234" cy="85481"/>
              </a:xfrm>
              <a:custGeom>
                <a:avLst/>
                <a:gdLst>
                  <a:gd name="connsiteX0" fmla="*/ 6055 w 71234"/>
                  <a:gd name="connsiteY0" fmla="*/ 22439 h 85480"/>
                  <a:gd name="connsiteX1" fmla="*/ 5343 w 71234"/>
                  <a:gd name="connsiteY1" fmla="*/ 9617 h 85480"/>
                  <a:gd name="connsiteX2" fmla="*/ 65179 w 71234"/>
                  <a:gd name="connsiteY2" fmla="*/ 5343 h 85480"/>
                  <a:gd name="connsiteX3" fmla="*/ 66604 w 71234"/>
                  <a:gd name="connsiteY3" fmla="*/ 18165 h 85480"/>
                  <a:gd name="connsiteX4" fmla="*/ 44521 w 71234"/>
                  <a:gd name="connsiteY4" fmla="*/ 19589 h 85480"/>
                  <a:gd name="connsiteX5" fmla="*/ 48795 w 71234"/>
                  <a:gd name="connsiteY5" fmla="*/ 81563 h 85480"/>
                  <a:gd name="connsiteX6" fmla="*/ 33124 w 71234"/>
                  <a:gd name="connsiteY6" fmla="*/ 82988 h 85480"/>
                  <a:gd name="connsiteX7" fmla="*/ 28850 w 71234"/>
                  <a:gd name="connsiteY7" fmla="*/ 21014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85480">
                    <a:moveTo>
                      <a:pt x="6055" y="22439"/>
                    </a:moveTo>
                    <a:lnTo>
                      <a:pt x="5343" y="9617"/>
                    </a:lnTo>
                    <a:lnTo>
                      <a:pt x="65179" y="5343"/>
                    </a:lnTo>
                    <a:lnTo>
                      <a:pt x="66604" y="18165"/>
                    </a:lnTo>
                    <a:lnTo>
                      <a:pt x="44521" y="19589"/>
                    </a:lnTo>
                    <a:lnTo>
                      <a:pt x="48795" y="81563"/>
                    </a:lnTo>
                    <a:lnTo>
                      <a:pt x="33124" y="82988"/>
                    </a:lnTo>
                    <a:lnTo>
                      <a:pt x="28850" y="210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3CB09356-5578-4AC3-AA25-3572E3E743AC}"/>
                  </a:ext>
                </a:extLst>
              </p:cNvPr>
              <p:cNvSpPr/>
              <p:nvPr/>
            </p:nvSpPr>
            <p:spPr>
              <a:xfrm>
                <a:off x="3623053" y="1852719"/>
                <a:ext cx="85481" cy="71234"/>
              </a:xfrm>
              <a:custGeom>
                <a:avLst/>
                <a:gdLst>
                  <a:gd name="connsiteX0" fmla="*/ 50220 w 85480"/>
                  <a:gd name="connsiteY0" fmla="*/ 11041 h 71234"/>
                  <a:gd name="connsiteX1" fmla="*/ 61617 w 85480"/>
                  <a:gd name="connsiteY1" fmla="*/ 5343 h 71234"/>
                  <a:gd name="connsiteX2" fmla="*/ 85125 w 85480"/>
                  <a:gd name="connsiteY2" fmla="*/ 57343 h 71234"/>
                  <a:gd name="connsiteX3" fmla="*/ 73727 w 85480"/>
                  <a:gd name="connsiteY3" fmla="*/ 62330 h 71234"/>
                  <a:gd name="connsiteX4" fmla="*/ 65179 w 85480"/>
                  <a:gd name="connsiteY4" fmla="*/ 43809 h 71234"/>
                  <a:gd name="connsiteX5" fmla="*/ 11041 w 85480"/>
                  <a:gd name="connsiteY5" fmla="*/ 68029 h 71234"/>
                  <a:gd name="connsiteX6" fmla="*/ 5343 w 85480"/>
                  <a:gd name="connsiteY6" fmla="*/ 54494 h 71234"/>
                  <a:gd name="connsiteX7" fmla="*/ 58768 w 85480"/>
                  <a:gd name="connsiteY7" fmla="*/ 30274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480" h="71234">
                    <a:moveTo>
                      <a:pt x="50220" y="11041"/>
                    </a:moveTo>
                    <a:lnTo>
                      <a:pt x="61617" y="5343"/>
                    </a:lnTo>
                    <a:lnTo>
                      <a:pt x="85125" y="57343"/>
                    </a:lnTo>
                    <a:lnTo>
                      <a:pt x="73727" y="62330"/>
                    </a:lnTo>
                    <a:lnTo>
                      <a:pt x="65179" y="43809"/>
                    </a:lnTo>
                    <a:lnTo>
                      <a:pt x="11041" y="68029"/>
                    </a:lnTo>
                    <a:lnTo>
                      <a:pt x="5343" y="54494"/>
                    </a:lnTo>
                    <a:lnTo>
                      <a:pt x="58768" y="3027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7980F18B-3A3F-4B86-AB4E-2E023D86E691}"/>
                  </a:ext>
                </a:extLst>
              </p:cNvPr>
              <p:cNvSpPr/>
              <p:nvPr/>
            </p:nvSpPr>
            <p:spPr>
              <a:xfrm>
                <a:off x="2971261" y="1384711"/>
                <a:ext cx="64111" cy="85481"/>
              </a:xfrm>
              <a:custGeom>
                <a:avLst/>
                <a:gdLst>
                  <a:gd name="connsiteX0" fmla="*/ 5343 w 64110"/>
                  <a:gd name="connsiteY0" fmla="*/ 5343 h 85480"/>
                  <a:gd name="connsiteX1" fmla="*/ 5343 w 64110"/>
                  <a:gd name="connsiteY1" fmla="*/ 81563 h 85480"/>
                  <a:gd name="connsiteX2" fmla="*/ 60905 w 64110"/>
                  <a:gd name="connsiteY2" fmla="*/ 81563 h 85480"/>
                  <a:gd name="connsiteX3" fmla="*/ 60905 w 64110"/>
                  <a:gd name="connsiteY3" fmla="*/ 67316 h 85480"/>
                  <a:gd name="connsiteX4" fmla="*/ 21014 w 64110"/>
                  <a:gd name="connsiteY4" fmla="*/ 67316 h 85480"/>
                  <a:gd name="connsiteX5" fmla="*/ 21014 w 64110"/>
                  <a:gd name="connsiteY5" fmla="*/ 48795 h 85480"/>
                  <a:gd name="connsiteX6" fmla="*/ 58768 w 64110"/>
                  <a:gd name="connsiteY6" fmla="*/ 48795 h 85480"/>
                  <a:gd name="connsiteX7" fmla="*/ 58768 w 64110"/>
                  <a:gd name="connsiteY7" fmla="*/ 34549 h 85480"/>
                  <a:gd name="connsiteX8" fmla="*/ 20302 w 64110"/>
                  <a:gd name="connsiteY8" fmla="*/ 34549 h 85480"/>
                  <a:gd name="connsiteX9" fmla="*/ 20302 w 64110"/>
                  <a:gd name="connsiteY9" fmla="*/ 19589 h 85480"/>
                  <a:gd name="connsiteX10" fmla="*/ 60193 w 64110"/>
                  <a:gd name="connsiteY10" fmla="*/ 19589 h 85480"/>
                  <a:gd name="connsiteX11" fmla="*/ 60193 w 64110"/>
                  <a:gd name="connsiteY11" fmla="*/ 5343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85480">
                    <a:moveTo>
                      <a:pt x="5343" y="5343"/>
                    </a:moveTo>
                    <a:lnTo>
                      <a:pt x="5343" y="81563"/>
                    </a:lnTo>
                    <a:lnTo>
                      <a:pt x="60905" y="81563"/>
                    </a:lnTo>
                    <a:lnTo>
                      <a:pt x="60905" y="67316"/>
                    </a:lnTo>
                    <a:lnTo>
                      <a:pt x="21014" y="67316"/>
                    </a:lnTo>
                    <a:lnTo>
                      <a:pt x="21014" y="48795"/>
                    </a:lnTo>
                    <a:lnTo>
                      <a:pt x="58768" y="48795"/>
                    </a:lnTo>
                    <a:lnTo>
                      <a:pt x="58768" y="34549"/>
                    </a:lnTo>
                    <a:lnTo>
                      <a:pt x="20302" y="34549"/>
                    </a:lnTo>
                    <a:lnTo>
                      <a:pt x="20302" y="19589"/>
                    </a:lnTo>
                    <a:lnTo>
                      <a:pt x="60193" y="19589"/>
                    </a:lnTo>
                    <a:lnTo>
                      <a:pt x="60193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C7C80807-DA3C-4879-A8DA-76FB81650240}"/>
                  </a:ext>
                </a:extLst>
              </p:cNvPr>
              <p:cNvSpPr/>
              <p:nvPr/>
            </p:nvSpPr>
            <p:spPr>
              <a:xfrm>
                <a:off x="3041242" y="1392166"/>
                <a:ext cx="64111" cy="78358"/>
              </a:xfrm>
              <a:custGeom>
                <a:avLst/>
                <a:gdLst>
                  <a:gd name="connsiteX0" fmla="*/ 63583 w 64110"/>
                  <a:gd name="connsiteY0" fmla="*/ 13559 h 78357"/>
                  <a:gd name="connsiteX1" fmla="*/ 61446 w 64110"/>
                  <a:gd name="connsiteY1" fmla="*/ 27094 h 78357"/>
                  <a:gd name="connsiteX2" fmla="*/ 31528 w 64110"/>
                  <a:gd name="connsiteY2" fmla="*/ 22107 h 78357"/>
                  <a:gd name="connsiteX3" fmla="*/ 28678 w 64110"/>
                  <a:gd name="connsiteY3" fmla="*/ 62711 h 78357"/>
                  <a:gd name="connsiteX4" fmla="*/ 55035 w 64110"/>
                  <a:gd name="connsiteY4" fmla="*/ 62711 h 78357"/>
                  <a:gd name="connsiteX5" fmla="*/ 52898 w 64110"/>
                  <a:gd name="connsiteY5" fmla="*/ 76245 h 78357"/>
                  <a:gd name="connsiteX6" fmla="*/ 29391 w 64110"/>
                  <a:gd name="connsiteY6" fmla="*/ 76957 h 78357"/>
                  <a:gd name="connsiteX7" fmla="*/ 5884 w 64110"/>
                  <a:gd name="connsiteY7" fmla="*/ 51313 h 78357"/>
                  <a:gd name="connsiteX8" fmla="*/ 5884 w 64110"/>
                  <a:gd name="connsiteY8" fmla="*/ 50601 h 78357"/>
                  <a:gd name="connsiteX9" fmla="*/ 17281 w 64110"/>
                  <a:gd name="connsiteY9" fmla="*/ 14984 h 78357"/>
                  <a:gd name="connsiteX10" fmla="*/ 37939 w 64110"/>
                  <a:gd name="connsiteY10" fmla="*/ 5723 h 78357"/>
                  <a:gd name="connsiteX11" fmla="*/ 63583 w 64110"/>
                  <a:gd name="connsiteY11" fmla="*/ 13559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110" h="78357">
                    <a:moveTo>
                      <a:pt x="63583" y="13559"/>
                    </a:moveTo>
                    <a:lnTo>
                      <a:pt x="61446" y="27094"/>
                    </a:lnTo>
                    <a:cubicBezTo>
                      <a:pt x="61446" y="27094"/>
                      <a:pt x="45775" y="10710"/>
                      <a:pt x="31528" y="22107"/>
                    </a:cubicBezTo>
                    <a:cubicBezTo>
                      <a:pt x="17281" y="33505"/>
                      <a:pt x="20130" y="57724"/>
                      <a:pt x="28678" y="62711"/>
                    </a:cubicBezTo>
                    <a:cubicBezTo>
                      <a:pt x="37939" y="67697"/>
                      <a:pt x="50049" y="66272"/>
                      <a:pt x="55035" y="62711"/>
                    </a:cubicBezTo>
                    <a:lnTo>
                      <a:pt x="52898" y="76245"/>
                    </a:lnTo>
                    <a:cubicBezTo>
                      <a:pt x="52898" y="76245"/>
                      <a:pt x="42213" y="79807"/>
                      <a:pt x="29391" y="76957"/>
                    </a:cubicBezTo>
                    <a:cubicBezTo>
                      <a:pt x="17281" y="73396"/>
                      <a:pt x="8021" y="64135"/>
                      <a:pt x="5884" y="51313"/>
                    </a:cubicBezTo>
                    <a:cubicBezTo>
                      <a:pt x="5884" y="51313"/>
                      <a:pt x="5884" y="50601"/>
                      <a:pt x="5884" y="50601"/>
                    </a:cubicBezTo>
                    <a:cubicBezTo>
                      <a:pt x="3747" y="37779"/>
                      <a:pt x="8021" y="24244"/>
                      <a:pt x="17281" y="14984"/>
                    </a:cubicBezTo>
                    <a:cubicBezTo>
                      <a:pt x="22267" y="9997"/>
                      <a:pt x="29391" y="5723"/>
                      <a:pt x="37939" y="5723"/>
                    </a:cubicBezTo>
                    <a:cubicBezTo>
                      <a:pt x="37939" y="5011"/>
                      <a:pt x="53610" y="4299"/>
                      <a:pt x="63583" y="1355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09E6BFE9-57D1-4680-A7FD-D6A4469B6ADD}"/>
                  </a:ext>
                </a:extLst>
              </p:cNvPr>
              <p:cNvSpPr/>
              <p:nvPr/>
            </p:nvSpPr>
            <p:spPr>
              <a:xfrm>
                <a:off x="3113017" y="1399670"/>
                <a:ext cx="71234" cy="85481"/>
              </a:xfrm>
              <a:custGeom>
                <a:avLst/>
                <a:gdLst>
                  <a:gd name="connsiteX0" fmla="*/ 13891 w 71234"/>
                  <a:gd name="connsiteY0" fmla="*/ 5343 h 85480"/>
                  <a:gd name="connsiteX1" fmla="*/ 5343 w 71234"/>
                  <a:gd name="connsiteY1" fmla="*/ 76577 h 85480"/>
                  <a:gd name="connsiteX2" fmla="*/ 20302 w 71234"/>
                  <a:gd name="connsiteY2" fmla="*/ 78001 h 85480"/>
                  <a:gd name="connsiteX3" fmla="*/ 23863 w 71234"/>
                  <a:gd name="connsiteY3" fmla="*/ 47371 h 85480"/>
                  <a:gd name="connsiteX4" fmla="*/ 52357 w 71234"/>
                  <a:gd name="connsiteY4" fmla="*/ 50220 h 85480"/>
                  <a:gd name="connsiteX5" fmla="*/ 48795 w 71234"/>
                  <a:gd name="connsiteY5" fmla="*/ 81563 h 85480"/>
                  <a:gd name="connsiteX6" fmla="*/ 64467 w 71234"/>
                  <a:gd name="connsiteY6" fmla="*/ 82988 h 85480"/>
                  <a:gd name="connsiteX7" fmla="*/ 72303 w 71234"/>
                  <a:gd name="connsiteY7" fmla="*/ 12466 h 85480"/>
                  <a:gd name="connsiteX8" fmla="*/ 57343 w 71234"/>
                  <a:gd name="connsiteY8" fmla="*/ 10329 h 85480"/>
                  <a:gd name="connsiteX9" fmla="*/ 53782 w 71234"/>
                  <a:gd name="connsiteY9" fmla="*/ 38823 h 85480"/>
                  <a:gd name="connsiteX10" fmla="*/ 24576 w 71234"/>
                  <a:gd name="connsiteY10" fmla="*/ 35261 h 85480"/>
                  <a:gd name="connsiteX11" fmla="*/ 28137 w 71234"/>
                  <a:gd name="connsiteY11" fmla="*/ 6767 h 8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1234" h="85480">
                    <a:moveTo>
                      <a:pt x="13891" y="5343"/>
                    </a:moveTo>
                    <a:lnTo>
                      <a:pt x="5343" y="76577"/>
                    </a:lnTo>
                    <a:lnTo>
                      <a:pt x="20302" y="78001"/>
                    </a:lnTo>
                    <a:lnTo>
                      <a:pt x="23863" y="47371"/>
                    </a:lnTo>
                    <a:lnTo>
                      <a:pt x="52357" y="50220"/>
                    </a:lnTo>
                    <a:lnTo>
                      <a:pt x="48795" y="81563"/>
                    </a:lnTo>
                    <a:lnTo>
                      <a:pt x="64467" y="82988"/>
                    </a:lnTo>
                    <a:lnTo>
                      <a:pt x="72303" y="12466"/>
                    </a:lnTo>
                    <a:lnTo>
                      <a:pt x="57343" y="10329"/>
                    </a:lnTo>
                    <a:lnTo>
                      <a:pt x="53782" y="38823"/>
                    </a:lnTo>
                    <a:lnTo>
                      <a:pt x="24576" y="35261"/>
                    </a:lnTo>
                    <a:lnTo>
                      <a:pt x="28137" y="676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B4EB3C50-1D73-4C55-8AD6-91C171C96C46}"/>
                  </a:ext>
                </a:extLst>
              </p:cNvPr>
              <p:cNvSpPr/>
              <p:nvPr/>
            </p:nvSpPr>
            <p:spPr>
              <a:xfrm>
                <a:off x="3225572" y="1428163"/>
                <a:ext cx="92604" cy="99728"/>
              </a:xfrm>
              <a:custGeom>
                <a:avLst/>
                <a:gdLst>
                  <a:gd name="connsiteX0" fmla="*/ 30981 w 92604"/>
                  <a:gd name="connsiteY0" fmla="*/ 5343 h 99727"/>
                  <a:gd name="connsiteX1" fmla="*/ 7474 w 92604"/>
                  <a:gd name="connsiteY1" fmla="*/ 53782 h 99727"/>
                  <a:gd name="connsiteX2" fmla="*/ 25995 w 92604"/>
                  <a:gd name="connsiteY2" fmla="*/ 92961 h 99727"/>
                  <a:gd name="connsiteX3" fmla="*/ 55201 w 92604"/>
                  <a:gd name="connsiteY3" fmla="*/ 92248 h 99727"/>
                  <a:gd name="connsiteX4" fmla="*/ 68735 w 92604"/>
                  <a:gd name="connsiteY4" fmla="*/ 77289 h 99727"/>
                  <a:gd name="connsiteX5" fmla="*/ 90105 w 92604"/>
                  <a:gd name="connsiteY5" fmla="*/ 34549 h 99727"/>
                  <a:gd name="connsiteX6" fmla="*/ 75146 w 92604"/>
                  <a:gd name="connsiteY6" fmla="*/ 27425 h 99727"/>
                  <a:gd name="connsiteX7" fmla="*/ 53776 w 92604"/>
                  <a:gd name="connsiteY7" fmla="*/ 70166 h 99727"/>
                  <a:gd name="connsiteX8" fmla="*/ 46653 w 92604"/>
                  <a:gd name="connsiteY8" fmla="*/ 79426 h 99727"/>
                  <a:gd name="connsiteX9" fmla="*/ 32406 w 92604"/>
                  <a:gd name="connsiteY9" fmla="*/ 81563 h 99727"/>
                  <a:gd name="connsiteX10" fmla="*/ 24570 w 92604"/>
                  <a:gd name="connsiteY10" fmla="*/ 60193 h 99727"/>
                  <a:gd name="connsiteX11" fmla="*/ 47365 w 92604"/>
                  <a:gd name="connsiteY11" fmla="*/ 13891 h 99727"/>
                  <a:gd name="connsiteX12" fmla="*/ 30981 w 92604"/>
                  <a:gd name="connsiteY12" fmla="*/ 534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604" h="99727">
                    <a:moveTo>
                      <a:pt x="30981" y="5343"/>
                    </a:moveTo>
                    <a:lnTo>
                      <a:pt x="7474" y="53782"/>
                    </a:lnTo>
                    <a:cubicBezTo>
                      <a:pt x="7474" y="53782"/>
                      <a:pt x="-3924" y="78001"/>
                      <a:pt x="25995" y="92961"/>
                    </a:cubicBezTo>
                    <a:cubicBezTo>
                      <a:pt x="38104" y="98659"/>
                      <a:pt x="48077" y="96522"/>
                      <a:pt x="55201" y="92248"/>
                    </a:cubicBezTo>
                    <a:cubicBezTo>
                      <a:pt x="60899" y="88686"/>
                      <a:pt x="65886" y="83700"/>
                      <a:pt x="68735" y="77289"/>
                    </a:cubicBezTo>
                    <a:lnTo>
                      <a:pt x="90105" y="34549"/>
                    </a:lnTo>
                    <a:lnTo>
                      <a:pt x="75146" y="27425"/>
                    </a:lnTo>
                    <a:lnTo>
                      <a:pt x="53776" y="70166"/>
                    </a:lnTo>
                    <a:cubicBezTo>
                      <a:pt x="52351" y="73727"/>
                      <a:pt x="49502" y="76577"/>
                      <a:pt x="46653" y="79426"/>
                    </a:cubicBezTo>
                    <a:cubicBezTo>
                      <a:pt x="43091" y="82988"/>
                      <a:pt x="37392" y="85125"/>
                      <a:pt x="32406" y="81563"/>
                    </a:cubicBezTo>
                    <a:cubicBezTo>
                      <a:pt x="32406" y="81563"/>
                      <a:pt x="18159" y="77289"/>
                      <a:pt x="24570" y="60193"/>
                    </a:cubicBezTo>
                    <a:lnTo>
                      <a:pt x="47365" y="13891"/>
                    </a:lnTo>
                    <a:lnTo>
                      <a:pt x="30981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811E2C3D-B247-447B-9B5B-6F320FBD4057}"/>
                  </a:ext>
                </a:extLst>
              </p:cNvPr>
              <p:cNvSpPr/>
              <p:nvPr/>
            </p:nvSpPr>
            <p:spPr>
              <a:xfrm>
                <a:off x="3298938" y="1477315"/>
                <a:ext cx="99728" cy="99728"/>
              </a:xfrm>
              <a:custGeom>
                <a:avLst/>
                <a:gdLst>
                  <a:gd name="connsiteX0" fmla="*/ 5343 w 99727"/>
                  <a:gd name="connsiteY0" fmla="*/ 67316 h 99727"/>
                  <a:gd name="connsiteX1" fmla="*/ 43097 w 99727"/>
                  <a:gd name="connsiteY1" fmla="*/ 5343 h 99727"/>
                  <a:gd name="connsiteX2" fmla="*/ 60905 w 99727"/>
                  <a:gd name="connsiteY2" fmla="*/ 16028 h 99727"/>
                  <a:gd name="connsiteX3" fmla="*/ 60193 w 99727"/>
                  <a:gd name="connsiteY3" fmla="*/ 71590 h 99727"/>
                  <a:gd name="connsiteX4" fmla="*/ 85125 w 99727"/>
                  <a:gd name="connsiteY4" fmla="*/ 30987 h 99727"/>
                  <a:gd name="connsiteX5" fmla="*/ 98659 w 99727"/>
                  <a:gd name="connsiteY5" fmla="*/ 38823 h 99727"/>
                  <a:gd name="connsiteX6" fmla="*/ 60905 w 99727"/>
                  <a:gd name="connsiteY6" fmla="*/ 100796 h 99727"/>
                  <a:gd name="connsiteX7" fmla="*/ 44521 w 99727"/>
                  <a:gd name="connsiteY7" fmla="*/ 90824 h 99727"/>
                  <a:gd name="connsiteX8" fmla="*/ 45946 w 99727"/>
                  <a:gd name="connsiteY8" fmla="*/ 33124 h 99727"/>
                  <a:gd name="connsiteX9" fmla="*/ 19589 w 99727"/>
                  <a:gd name="connsiteY9" fmla="*/ 75864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9727" h="99727">
                    <a:moveTo>
                      <a:pt x="5343" y="67316"/>
                    </a:moveTo>
                    <a:lnTo>
                      <a:pt x="43097" y="5343"/>
                    </a:lnTo>
                    <a:lnTo>
                      <a:pt x="60905" y="16028"/>
                    </a:lnTo>
                    <a:lnTo>
                      <a:pt x="60193" y="71590"/>
                    </a:lnTo>
                    <a:lnTo>
                      <a:pt x="85125" y="30987"/>
                    </a:lnTo>
                    <a:lnTo>
                      <a:pt x="98659" y="38823"/>
                    </a:lnTo>
                    <a:lnTo>
                      <a:pt x="60905" y="100796"/>
                    </a:lnTo>
                    <a:lnTo>
                      <a:pt x="44521" y="90824"/>
                    </a:lnTo>
                    <a:lnTo>
                      <a:pt x="45946" y="33124"/>
                    </a:lnTo>
                    <a:lnTo>
                      <a:pt x="19589" y="7586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BF578623-FF05-4781-8CBE-778F49B10489}"/>
                  </a:ext>
                </a:extLst>
              </p:cNvPr>
              <p:cNvSpPr/>
              <p:nvPr/>
            </p:nvSpPr>
            <p:spPr>
              <a:xfrm>
                <a:off x="3374006" y="1522267"/>
                <a:ext cx="64111" cy="78358"/>
              </a:xfrm>
              <a:custGeom>
                <a:avLst/>
                <a:gdLst>
                  <a:gd name="connsiteX0" fmla="*/ 7460 w 64110"/>
                  <a:gd name="connsiteY0" fmla="*/ 66927 h 78357"/>
                  <a:gd name="connsiteX1" fmla="*/ 50441 w 64110"/>
                  <a:gd name="connsiteY1" fmla="*/ 7460 h 78357"/>
                  <a:gd name="connsiteX2" fmla="*/ 63142 w 64110"/>
                  <a:gd name="connsiteY2" fmla="*/ 16640 h 78357"/>
                  <a:gd name="connsiteX3" fmla="*/ 20162 w 64110"/>
                  <a:gd name="connsiteY3" fmla="*/ 76108 h 78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4110" h="78357">
                    <a:moveTo>
                      <a:pt x="7460" y="66927"/>
                    </a:moveTo>
                    <a:lnTo>
                      <a:pt x="50441" y="7460"/>
                    </a:lnTo>
                    <a:lnTo>
                      <a:pt x="63142" y="16640"/>
                    </a:lnTo>
                    <a:lnTo>
                      <a:pt x="20162" y="7610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F573B358-689F-48F8-8D16-A5A90F55D076}"/>
                  </a:ext>
                </a:extLst>
              </p:cNvPr>
              <p:cNvSpPr/>
              <p:nvPr/>
            </p:nvSpPr>
            <p:spPr>
              <a:xfrm>
                <a:off x="3598583" y="1809436"/>
                <a:ext cx="78358" cy="64111"/>
              </a:xfrm>
              <a:custGeom>
                <a:avLst/>
                <a:gdLst>
                  <a:gd name="connsiteX0" fmla="*/ 7311 w 78357"/>
                  <a:gd name="connsiteY0" fmla="*/ 43694 h 64110"/>
                  <a:gd name="connsiteX1" fmla="*/ 69379 w 78357"/>
                  <a:gd name="connsiteY1" fmla="*/ 7311 h 64110"/>
                  <a:gd name="connsiteX2" fmla="*/ 77304 w 78357"/>
                  <a:gd name="connsiteY2" fmla="*/ 20830 h 64110"/>
                  <a:gd name="connsiteX3" fmla="*/ 15236 w 78357"/>
                  <a:gd name="connsiteY3" fmla="*/ 57214 h 64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357" h="64110">
                    <a:moveTo>
                      <a:pt x="7311" y="43694"/>
                    </a:moveTo>
                    <a:lnTo>
                      <a:pt x="69379" y="7311"/>
                    </a:lnTo>
                    <a:lnTo>
                      <a:pt x="77304" y="20830"/>
                    </a:lnTo>
                    <a:lnTo>
                      <a:pt x="15236" y="572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A2697BDB-4940-416D-8042-264B744971A9}"/>
                  </a:ext>
                </a:extLst>
              </p:cNvPr>
              <p:cNvSpPr/>
              <p:nvPr/>
            </p:nvSpPr>
            <p:spPr>
              <a:xfrm>
                <a:off x="3417186" y="1544275"/>
                <a:ext cx="85481" cy="92604"/>
              </a:xfrm>
              <a:custGeom>
                <a:avLst/>
                <a:gdLst>
                  <a:gd name="connsiteX0" fmla="*/ 35261 w 85480"/>
                  <a:gd name="connsiteY0" fmla="*/ 5343 h 92604"/>
                  <a:gd name="connsiteX1" fmla="*/ 5343 w 85480"/>
                  <a:gd name="connsiteY1" fmla="*/ 77289 h 92604"/>
                  <a:gd name="connsiteX2" fmla="*/ 18165 w 85480"/>
                  <a:gd name="connsiteY2" fmla="*/ 87974 h 92604"/>
                  <a:gd name="connsiteX3" fmla="*/ 85837 w 85480"/>
                  <a:gd name="connsiteY3" fmla="*/ 50220 h 92604"/>
                  <a:gd name="connsiteX4" fmla="*/ 71590 w 85480"/>
                  <a:gd name="connsiteY4" fmla="*/ 38110 h 92604"/>
                  <a:gd name="connsiteX5" fmla="*/ 28137 w 85480"/>
                  <a:gd name="connsiteY5" fmla="*/ 64467 h 92604"/>
                  <a:gd name="connsiteX6" fmla="*/ 48795 w 85480"/>
                  <a:gd name="connsiteY6" fmla="*/ 18165 h 926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480" h="92604">
                    <a:moveTo>
                      <a:pt x="35261" y="5343"/>
                    </a:moveTo>
                    <a:lnTo>
                      <a:pt x="5343" y="77289"/>
                    </a:lnTo>
                    <a:lnTo>
                      <a:pt x="18165" y="87974"/>
                    </a:lnTo>
                    <a:lnTo>
                      <a:pt x="85837" y="50220"/>
                    </a:lnTo>
                    <a:lnTo>
                      <a:pt x="71590" y="38110"/>
                    </a:lnTo>
                    <a:lnTo>
                      <a:pt x="28137" y="64467"/>
                    </a:lnTo>
                    <a:lnTo>
                      <a:pt x="48795" y="18165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8304D211-9C5A-4F74-B9EE-AC5276181089}"/>
                  </a:ext>
                </a:extLst>
              </p:cNvPr>
              <p:cNvSpPr/>
              <p:nvPr/>
            </p:nvSpPr>
            <p:spPr>
              <a:xfrm>
                <a:off x="3462064" y="1607673"/>
                <a:ext cx="99728" cy="99728"/>
              </a:xfrm>
              <a:custGeom>
                <a:avLst/>
                <a:gdLst>
                  <a:gd name="connsiteX0" fmla="*/ 97235 w 99727"/>
                  <a:gd name="connsiteY0" fmla="*/ 44521 h 99727"/>
                  <a:gd name="connsiteX1" fmla="*/ 60193 w 99727"/>
                  <a:gd name="connsiteY1" fmla="*/ 5343 h 99727"/>
                  <a:gd name="connsiteX2" fmla="*/ 5343 w 99727"/>
                  <a:gd name="connsiteY2" fmla="*/ 57343 h 99727"/>
                  <a:gd name="connsiteX3" fmla="*/ 42384 w 99727"/>
                  <a:gd name="connsiteY3" fmla="*/ 96522 h 99727"/>
                  <a:gd name="connsiteX4" fmla="*/ 52357 w 99727"/>
                  <a:gd name="connsiteY4" fmla="*/ 86549 h 99727"/>
                  <a:gd name="connsiteX5" fmla="*/ 26713 w 99727"/>
                  <a:gd name="connsiteY5" fmla="*/ 59480 h 99727"/>
                  <a:gd name="connsiteX6" fmla="*/ 41672 w 99727"/>
                  <a:gd name="connsiteY6" fmla="*/ 45234 h 99727"/>
                  <a:gd name="connsiteX7" fmla="*/ 65892 w 99727"/>
                  <a:gd name="connsiteY7" fmla="*/ 71590 h 99727"/>
                  <a:gd name="connsiteX8" fmla="*/ 75864 w 99727"/>
                  <a:gd name="connsiteY8" fmla="*/ 62330 h 99727"/>
                  <a:gd name="connsiteX9" fmla="*/ 51645 w 99727"/>
                  <a:gd name="connsiteY9" fmla="*/ 35973 h 99727"/>
                  <a:gd name="connsiteX10" fmla="*/ 62330 w 99727"/>
                  <a:gd name="connsiteY10" fmla="*/ 26000 h 99727"/>
                  <a:gd name="connsiteX11" fmla="*/ 87974 w 99727"/>
                  <a:gd name="connsiteY11" fmla="*/ 53069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9727" h="99727">
                    <a:moveTo>
                      <a:pt x="97235" y="44521"/>
                    </a:moveTo>
                    <a:lnTo>
                      <a:pt x="60193" y="5343"/>
                    </a:lnTo>
                    <a:lnTo>
                      <a:pt x="5343" y="57343"/>
                    </a:lnTo>
                    <a:lnTo>
                      <a:pt x="42384" y="96522"/>
                    </a:lnTo>
                    <a:lnTo>
                      <a:pt x="52357" y="86549"/>
                    </a:lnTo>
                    <a:lnTo>
                      <a:pt x="26713" y="59480"/>
                    </a:lnTo>
                    <a:lnTo>
                      <a:pt x="41672" y="45234"/>
                    </a:lnTo>
                    <a:lnTo>
                      <a:pt x="65892" y="71590"/>
                    </a:lnTo>
                    <a:lnTo>
                      <a:pt x="75864" y="62330"/>
                    </a:lnTo>
                    <a:lnTo>
                      <a:pt x="51645" y="35973"/>
                    </a:lnTo>
                    <a:lnTo>
                      <a:pt x="62330" y="26000"/>
                    </a:lnTo>
                    <a:lnTo>
                      <a:pt x="87974" y="5306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DB9E7B21-D7DC-4F59-876F-60667FA01EDE}"/>
                  </a:ext>
                </a:extLst>
              </p:cNvPr>
              <p:cNvSpPr/>
              <p:nvPr/>
            </p:nvSpPr>
            <p:spPr>
              <a:xfrm>
                <a:off x="3509791" y="1667510"/>
                <a:ext cx="92604" cy="106851"/>
              </a:xfrm>
              <a:custGeom>
                <a:avLst/>
                <a:gdLst>
                  <a:gd name="connsiteX0" fmla="*/ 58056 w 92604"/>
                  <a:gd name="connsiteY0" fmla="*/ 65179 h 106851"/>
                  <a:gd name="connsiteX1" fmla="*/ 87262 w 92604"/>
                  <a:gd name="connsiteY1" fmla="*/ 65892 h 106851"/>
                  <a:gd name="connsiteX2" fmla="*/ 93673 w 92604"/>
                  <a:gd name="connsiteY2" fmla="*/ 46658 h 106851"/>
                  <a:gd name="connsiteX3" fmla="*/ 86549 w 92604"/>
                  <a:gd name="connsiteY3" fmla="*/ 31699 h 106851"/>
                  <a:gd name="connsiteX4" fmla="*/ 63754 w 92604"/>
                  <a:gd name="connsiteY4" fmla="*/ 5343 h 106851"/>
                  <a:gd name="connsiteX5" fmla="*/ 5343 w 92604"/>
                  <a:gd name="connsiteY5" fmla="*/ 55919 h 106851"/>
                  <a:gd name="connsiteX6" fmla="*/ 17452 w 92604"/>
                  <a:gd name="connsiteY6" fmla="*/ 70166 h 106851"/>
                  <a:gd name="connsiteX7" fmla="*/ 45234 w 92604"/>
                  <a:gd name="connsiteY7" fmla="*/ 45946 h 106851"/>
                  <a:gd name="connsiteX8" fmla="*/ 45946 w 92604"/>
                  <a:gd name="connsiteY8" fmla="*/ 46658 h 106851"/>
                  <a:gd name="connsiteX9" fmla="*/ 30987 w 92604"/>
                  <a:gd name="connsiteY9" fmla="*/ 85837 h 106851"/>
                  <a:gd name="connsiteX10" fmla="*/ 46658 w 92604"/>
                  <a:gd name="connsiteY10" fmla="*/ 103646 h 106851"/>
                  <a:gd name="connsiteX11" fmla="*/ 58056 w 92604"/>
                  <a:gd name="connsiteY11" fmla="*/ 65179 h 106851"/>
                  <a:gd name="connsiteX12" fmla="*/ 49508 w 92604"/>
                  <a:gd name="connsiteY12" fmla="*/ 43097 h 106851"/>
                  <a:gd name="connsiteX13" fmla="*/ 68029 w 92604"/>
                  <a:gd name="connsiteY13" fmla="*/ 26713 h 106851"/>
                  <a:gd name="connsiteX14" fmla="*/ 70166 w 92604"/>
                  <a:gd name="connsiteY14" fmla="*/ 56631 h 106851"/>
                  <a:gd name="connsiteX15" fmla="*/ 49508 w 92604"/>
                  <a:gd name="connsiteY15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2604" h="106851">
                    <a:moveTo>
                      <a:pt x="58056" y="65179"/>
                    </a:moveTo>
                    <a:cubicBezTo>
                      <a:pt x="58056" y="65179"/>
                      <a:pt x="73015" y="77289"/>
                      <a:pt x="87262" y="65892"/>
                    </a:cubicBezTo>
                    <a:cubicBezTo>
                      <a:pt x="94385" y="60193"/>
                      <a:pt x="95098" y="52357"/>
                      <a:pt x="93673" y="46658"/>
                    </a:cubicBezTo>
                    <a:cubicBezTo>
                      <a:pt x="92961" y="40960"/>
                      <a:pt x="90111" y="35973"/>
                      <a:pt x="86549" y="31699"/>
                    </a:cubicBezTo>
                    <a:lnTo>
                      <a:pt x="63754" y="5343"/>
                    </a:lnTo>
                    <a:lnTo>
                      <a:pt x="5343" y="55919"/>
                    </a:lnTo>
                    <a:lnTo>
                      <a:pt x="17452" y="70166"/>
                    </a:lnTo>
                    <a:lnTo>
                      <a:pt x="45234" y="45946"/>
                    </a:lnTo>
                    <a:lnTo>
                      <a:pt x="45946" y="46658"/>
                    </a:lnTo>
                    <a:lnTo>
                      <a:pt x="30987" y="85837"/>
                    </a:lnTo>
                    <a:lnTo>
                      <a:pt x="46658" y="103646"/>
                    </a:lnTo>
                    <a:lnTo>
                      <a:pt x="58056" y="65179"/>
                    </a:lnTo>
                    <a:close/>
                    <a:moveTo>
                      <a:pt x="49508" y="43097"/>
                    </a:moveTo>
                    <a:lnTo>
                      <a:pt x="68029" y="26713"/>
                    </a:lnTo>
                    <a:cubicBezTo>
                      <a:pt x="84412" y="42384"/>
                      <a:pt x="79426" y="53782"/>
                      <a:pt x="70166" y="56631"/>
                    </a:cubicBezTo>
                    <a:cubicBezTo>
                      <a:pt x="60905" y="59480"/>
                      <a:pt x="49508" y="43097"/>
                      <a:pt x="49508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8056C30E-496C-4E6B-9BA2-CB94D86846E7}"/>
                  </a:ext>
                </a:extLst>
              </p:cNvPr>
              <p:cNvSpPr/>
              <p:nvPr/>
            </p:nvSpPr>
            <p:spPr>
              <a:xfrm>
                <a:off x="3647272" y="1928939"/>
                <a:ext cx="85481" cy="71234"/>
              </a:xfrm>
              <a:custGeom>
                <a:avLst/>
                <a:gdLst>
                  <a:gd name="connsiteX0" fmla="*/ 66604 w 85480"/>
                  <a:gd name="connsiteY0" fmla="*/ 5343 h 71234"/>
                  <a:gd name="connsiteX1" fmla="*/ 70166 w 85480"/>
                  <a:gd name="connsiteY1" fmla="*/ 21726 h 71234"/>
                  <a:gd name="connsiteX2" fmla="*/ 43809 w 85480"/>
                  <a:gd name="connsiteY2" fmla="*/ 43097 h 71234"/>
                  <a:gd name="connsiteX3" fmla="*/ 78001 w 85480"/>
                  <a:gd name="connsiteY3" fmla="*/ 49508 h 71234"/>
                  <a:gd name="connsiteX4" fmla="*/ 82275 w 85480"/>
                  <a:gd name="connsiteY4" fmla="*/ 67316 h 71234"/>
                  <a:gd name="connsiteX5" fmla="*/ 33124 w 85480"/>
                  <a:gd name="connsiteY5" fmla="*/ 55206 h 71234"/>
                  <a:gd name="connsiteX6" fmla="*/ 9617 w 85480"/>
                  <a:gd name="connsiteY6" fmla="*/ 61617 h 71234"/>
                  <a:gd name="connsiteX7" fmla="*/ 5343 w 85480"/>
                  <a:gd name="connsiteY7" fmla="*/ 43809 h 71234"/>
                  <a:gd name="connsiteX8" fmla="*/ 28850 w 85480"/>
                  <a:gd name="connsiteY8" fmla="*/ 38110 h 71234"/>
                  <a:gd name="connsiteX9" fmla="*/ 66604 w 85480"/>
                  <a:gd name="connsiteY9" fmla="*/ 5343 h 71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5480" h="71234">
                    <a:moveTo>
                      <a:pt x="66604" y="5343"/>
                    </a:moveTo>
                    <a:lnTo>
                      <a:pt x="70166" y="21726"/>
                    </a:lnTo>
                    <a:lnTo>
                      <a:pt x="43809" y="43097"/>
                    </a:lnTo>
                    <a:lnTo>
                      <a:pt x="78001" y="49508"/>
                    </a:lnTo>
                    <a:lnTo>
                      <a:pt x="82275" y="67316"/>
                    </a:lnTo>
                    <a:lnTo>
                      <a:pt x="33124" y="55206"/>
                    </a:lnTo>
                    <a:lnTo>
                      <a:pt x="9617" y="61617"/>
                    </a:lnTo>
                    <a:lnTo>
                      <a:pt x="5343" y="43809"/>
                    </a:lnTo>
                    <a:lnTo>
                      <a:pt x="28850" y="38110"/>
                    </a:lnTo>
                    <a:lnTo>
                      <a:pt x="66604" y="534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39" name="组合 238">
            <a:extLst>
              <a:ext uri="{FF2B5EF4-FFF2-40B4-BE49-F238E27FC236}">
                <a16:creationId xmlns:a16="http://schemas.microsoft.com/office/drawing/2014/main" id="{92E81DD6-6C94-4D7E-8390-69BB9DFE128F}"/>
              </a:ext>
            </a:extLst>
          </p:cNvPr>
          <p:cNvGrpSpPr/>
          <p:nvPr/>
        </p:nvGrpSpPr>
        <p:grpSpPr>
          <a:xfrm>
            <a:off x="3909071" y="1847403"/>
            <a:ext cx="5718959" cy="984677"/>
            <a:chOff x="4353460" y="1467844"/>
            <a:chExt cx="5718959" cy="984677"/>
          </a:xfrm>
          <a:solidFill>
            <a:schemeClr val="accent1"/>
          </a:solidFill>
        </p:grpSpPr>
        <p:grpSp>
          <p:nvGrpSpPr>
            <p:cNvPr id="240" name="组合 239">
              <a:extLst>
                <a:ext uri="{FF2B5EF4-FFF2-40B4-BE49-F238E27FC236}">
                  <a16:creationId xmlns:a16="http://schemas.microsoft.com/office/drawing/2014/main" id="{415B3280-D25D-4491-8751-805A361AB7E8}"/>
                </a:ext>
              </a:extLst>
            </p:cNvPr>
            <p:cNvGrpSpPr/>
            <p:nvPr/>
          </p:nvGrpSpPr>
          <p:grpSpPr>
            <a:xfrm>
              <a:off x="4353460" y="1467844"/>
              <a:ext cx="763184" cy="984677"/>
              <a:chOff x="4353460" y="1467844"/>
              <a:chExt cx="763184" cy="984677"/>
            </a:xfrm>
            <a:grpFill/>
          </p:grpSpPr>
          <p:sp>
            <p:nvSpPr>
              <p:cNvPr id="251" name="任意多边形: 形状 250">
                <a:extLst>
                  <a:ext uri="{FF2B5EF4-FFF2-40B4-BE49-F238E27FC236}">
                    <a16:creationId xmlns:a16="http://schemas.microsoft.com/office/drawing/2014/main" id="{633CE023-520B-4818-98D0-0C9CCBAB038A}"/>
                  </a:ext>
                </a:extLst>
              </p:cNvPr>
              <p:cNvSpPr/>
              <p:nvPr/>
            </p:nvSpPr>
            <p:spPr>
              <a:xfrm>
                <a:off x="4414389" y="1663003"/>
                <a:ext cx="163838" cy="220826"/>
              </a:xfrm>
              <a:custGeom>
                <a:avLst/>
                <a:gdLst>
                  <a:gd name="connsiteX0" fmla="*/ 75227 w 163838"/>
                  <a:gd name="connsiteY0" fmla="*/ 26233 h 220825"/>
                  <a:gd name="connsiteX1" fmla="*/ 33199 w 163838"/>
                  <a:gd name="connsiteY1" fmla="*/ 5576 h 220825"/>
                  <a:gd name="connsiteX2" fmla="*/ 6129 w 163838"/>
                  <a:gd name="connsiteY2" fmla="*/ 14124 h 220825"/>
                  <a:gd name="connsiteX3" fmla="*/ 3993 w 163838"/>
                  <a:gd name="connsiteY3" fmla="*/ 70399 h 220825"/>
                  <a:gd name="connsiteX4" fmla="*/ 23938 w 163838"/>
                  <a:gd name="connsiteY4" fmla="*/ 134509 h 220825"/>
                  <a:gd name="connsiteX5" fmla="*/ 103720 w 163838"/>
                  <a:gd name="connsiteY5" fmla="*/ 221415 h 220825"/>
                  <a:gd name="connsiteX6" fmla="*/ 155009 w 163838"/>
                  <a:gd name="connsiteY6" fmla="*/ 190072 h 220825"/>
                  <a:gd name="connsiteX7" fmla="*/ 160708 w 163838"/>
                  <a:gd name="connsiteY7" fmla="*/ 150181 h 220825"/>
                  <a:gd name="connsiteX8" fmla="*/ 120104 w 163838"/>
                  <a:gd name="connsiteY8" fmla="*/ 66837 h 220825"/>
                  <a:gd name="connsiteX9" fmla="*/ 75227 w 163838"/>
                  <a:gd name="connsiteY9" fmla="*/ 26233 h 220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3838" h="220825">
                    <a:moveTo>
                      <a:pt x="75227" y="26233"/>
                    </a:moveTo>
                    <a:cubicBezTo>
                      <a:pt x="63117" y="16261"/>
                      <a:pt x="48870" y="8425"/>
                      <a:pt x="33199" y="5576"/>
                    </a:cubicBezTo>
                    <a:cubicBezTo>
                      <a:pt x="20376" y="2726"/>
                      <a:pt x="9691" y="2726"/>
                      <a:pt x="6129" y="14124"/>
                    </a:cubicBezTo>
                    <a:cubicBezTo>
                      <a:pt x="6129" y="14124"/>
                      <a:pt x="3993" y="41905"/>
                      <a:pt x="3993" y="70399"/>
                    </a:cubicBezTo>
                    <a:cubicBezTo>
                      <a:pt x="4705" y="93194"/>
                      <a:pt x="11828" y="115276"/>
                      <a:pt x="23938" y="134509"/>
                    </a:cubicBezTo>
                    <a:cubicBezTo>
                      <a:pt x="43171" y="164428"/>
                      <a:pt x="75939" y="210730"/>
                      <a:pt x="103720" y="221415"/>
                    </a:cubicBezTo>
                    <a:cubicBezTo>
                      <a:pt x="130077" y="231388"/>
                      <a:pt x="146461" y="208593"/>
                      <a:pt x="155009" y="190072"/>
                    </a:cubicBezTo>
                    <a:cubicBezTo>
                      <a:pt x="160708" y="177250"/>
                      <a:pt x="162845" y="163715"/>
                      <a:pt x="160708" y="150181"/>
                    </a:cubicBezTo>
                    <a:cubicBezTo>
                      <a:pt x="157858" y="128098"/>
                      <a:pt x="148598" y="91769"/>
                      <a:pt x="120104" y="66837"/>
                    </a:cubicBezTo>
                    <a:cubicBezTo>
                      <a:pt x="99446" y="46891"/>
                      <a:pt x="84487" y="34069"/>
                      <a:pt x="75227" y="26233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2" name="任意多边形: 形状 251">
                <a:extLst>
                  <a:ext uri="{FF2B5EF4-FFF2-40B4-BE49-F238E27FC236}">
                    <a16:creationId xmlns:a16="http://schemas.microsoft.com/office/drawing/2014/main" id="{05ACE2C8-634D-42C7-BA1F-CDF4C51749B6}"/>
                  </a:ext>
                </a:extLst>
              </p:cNvPr>
              <p:cNvSpPr/>
              <p:nvPr/>
            </p:nvSpPr>
            <p:spPr>
              <a:xfrm>
                <a:off x="4353460" y="1925834"/>
                <a:ext cx="178085" cy="199456"/>
              </a:xfrm>
              <a:custGeom>
                <a:avLst/>
                <a:gdLst>
                  <a:gd name="connsiteX0" fmla="*/ 26455 w 178085"/>
                  <a:gd name="connsiteY0" fmla="*/ 11297 h 199455"/>
                  <a:gd name="connsiteX1" fmla="*/ 15770 w 178085"/>
                  <a:gd name="connsiteY1" fmla="*/ 21270 h 199455"/>
                  <a:gd name="connsiteX2" fmla="*/ 5085 w 178085"/>
                  <a:gd name="connsiteY2" fmla="*/ 86093 h 199455"/>
                  <a:gd name="connsiteX3" fmla="*/ 11496 w 178085"/>
                  <a:gd name="connsiteY3" fmla="*/ 112450 h 199455"/>
                  <a:gd name="connsiteX4" fmla="*/ 30729 w 178085"/>
                  <a:gd name="connsiteY4" fmla="*/ 145218 h 199455"/>
                  <a:gd name="connsiteX5" fmla="*/ 35003 w 178085"/>
                  <a:gd name="connsiteY5" fmla="*/ 149492 h 199455"/>
                  <a:gd name="connsiteX6" fmla="*/ 75607 w 178085"/>
                  <a:gd name="connsiteY6" fmla="*/ 182259 h 199455"/>
                  <a:gd name="connsiteX7" fmla="*/ 94840 w 178085"/>
                  <a:gd name="connsiteY7" fmla="*/ 193657 h 199455"/>
                  <a:gd name="connsiteX8" fmla="*/ 156813 w 178085"/>
                  <a:gd name="connsiteY8" fmla="*/ 180835 h 199455"/>
                  <a:gd name="connsiteX9" fmla="*/ 166786 w 178085"/>
                  <a:gd name="connsiteY9" fmla="*/ 95354 h 199455"/>
                  <a:gd name="connsiteX10" fmla="*/ 69908 w 178085"/>
                  <a:gd name="connsiteY10" fmla="*/ 7736 h 199455"/>
                  <a:gd name="connsiteX11" fmla="*/ 47113 w 178085"/>
                  <a:gd name="connsiteY11" fmla="*/ 4174 h 199455"/>
                  <a:gd name="connsiteX12" fmla="*/ 26455 w 178085"/>
                  <a:gd name="connsiteY12" fmla="*/ 11297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8085" h="199455">
                    <a:moveTo>
                      <a:pt x="26455" y="11297"/>
                    </a:moveTo>
                    <a:cubicBezTo>
                      <a:pt x="22181" y="14147"/>
                      <a:pt x="18619" y="16996"/>
                      <a:pt x="15770" y="21270"/>
                    </a:cubicBezTo>
                    <a:cubicBezTo>
                      <a:pt x="10071" y="30531"/>
                      <a:pt x="811" y="50476"/>
                      <a:pt x="5085" y="86093"/>
                    </a:cubicBezTo>
                    <a:cubicBezTo>
                      <a:pt x="5797" y="95354"/>
                      <a:pt x="8647" y="103902"/>
                      <a:pt x="11496" y="112450"/>
                    </a:cubicBezTo>
                    <a:cubicBezTo>
                      <a:pt x="15058" y="122423"/>
                      <a:pt x="21469" y="135245"/>
                      <a:pt x="30729" y="145218"/>
                    </a:cubicBezTo>
                    <a:cubicBezTo>
                      <a:pt x="32154" y="146642"/>
                      <a:pt x="33579" y="148067"/>
                      <a:pt x="35003" y="149492"/>
                    </a:cubicBezTo>
                    <a:lnTo>
                      <a:pt x="75607" y="182259"/>
                    </a:lnTo>
                    <a:cubicBezTo>
                      <a:pt x="81305" y="187246"/>
                      <a:pt x="87716" y="190807"/>
                      <a:pt x="94840" y="193657"/>
                    </a:cubicBezTo>
                    <a:cubicBezTo>
                      <a:pt x="109799" y="199356"/>
                      <a:pt x="135443" y="202917"/>
                      <a:pt x="156813" y="180835"/>
                    </a:cubicBezTo>
                    <a:cubicBezTo>
                      <a:pt x="190294" y="146642"/>
                      <a:pt x="166786" y="95354"/>
                      <a:pt x="166786" y="95354"/>
                    </a:cubicBezTo>
                    <a:cubicBezTo>
                      <a:pt x="166786" y="95354"/>
                      <a:pt x="137580" y="36942"/>
                      <a:pt x="69908" y="7736"/>
                    </a:cubicBezTo>
                    <a:cubicBezTo>
                      <a:pt x="62785" y="4886"/>
                      <a:pt x="54949" y="3462"/>
                      <a:pt x="47113" y="4174"/>
                    </a:cubicBezTo>
                    <a:cubicBezTo>
                      <a:pt x="42126" y="4886"/>
                      <a:pt x="34291" y="7023"/>
                      <a:pt x="26455" y="1129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3" name="任意多边形: 形状 252">
                <a:extLst>
                  <a:ext uri="{FF2B5EF4-FFF2-40B4-BE49-F238E27FC236}">
                    <a16:creationId xmlns:a16="http://schemas.microsoft.com/office/drawing/2014/main" id="{2D15E374-69E8-4FA5-8344-1F21FE0CEC7B}"/>
                  </a:ext>
                </a:extLst>
              </p:cNvPr>
              <p:cNvSpPr/>
              <p:nvPr/>
            </p:nvSpPr>
            <p:spPr>
              <a:xfrm>
                <a:off x="4414893" y="2217448"/>
                <a:ext cx="170962" cy="235073"/>
              </a:xfrm>
              <a:custGeom>
                <a:avLst/>
                <a:gdLst>
                  <a:gd name="connsiteX0" fmla="*/ 18448 w 170961"/>
                  <a:gd name="connsiteY0" fmla="*/ 11742 h 235072"/>
                  <a:gd name="connsiteX1" fmla="*/ 11325 w 170961"/>
                  <a:gd name="connsiteY1" fmla="*/ 127854 h 235072"/>
                  <a:gd name="connsiteX2" fmla="*/ 83271 w 170961"/>
                  <a:gd name="connsiteY2" fmla="*/ 230431 h 235072"/>
                  <a:gd name="connsiteX3" fmla="*/ 164478 w 170961"/>
                  <a:gd name="connsiteY3" fmla="*/ 174869 h 235072"/>
                  <a:gd name="connsiteX4" fmla="*/ 142395 w 170961"/>
                  <a:gd name="connsiteY4" fmla="*/ 68017 h 235072"/>
                  <a:gd name="connsiteX5" fmla="*/ 64750 w 170961"/>
                  <a:gd name="connsiteY5" fmla="*/ 9605 h 235072"/>
                  <a:gd name="connsiteX6" fmla="*/ 21297 w 170961"/>
                  <a:gd name="connsiteY6" fmla="*/ 9605 h 235072"/>
                  <a:gd name="connsiteX7" fmla="*/ 18448 w 170961"/>
                  <a:gd name="connsiteY7" fmla="*/ 11742 h 235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961" h="235072">
                    <a:moveTo>
                      <a:pt x="18448" y="11742"/>
                    </a:moveTo>
                    <a:cubicBezTo>
                      <a:pt x="18448" y="11742"/>
                      <a:pt x="-8621" y="26702"/>
                      <a:pt x="11325" y="127854"/>
                    </a:cubicBezTo>
                    <a:cubicBezTo>
                      <a:pt x="11325" y="127854"/>
                      <a:pt x="29846" y="209773"/>
                      <a:pt x="83271" y="230431"/>
                    </a:cubicBezTo>
                    <a:cubicBezTo>
                      <a:pt x="136697" y="251089"/>
                      <a:pt x="164478" y="174869"/>
                      <a:pt x="164478" y="174869"/>
                    </a:cubicBezTo>
                    <a:cubicBezTo>
                      <a:pt x="164478" y="174869"/>
                      <a:pt x="178012" y="110046"/>
                      <a:pt x="142395" y="68017"/>
                    </a:cubicBezTo>
                    <a:cubicBezTo>
                      <a:pt x="119600" y="40948"/>
                      <a:pt x="86120" y="20291"/>
                      <a:pt x="64750" y="9605"/>
                    </a:cubicBezTo>
                    <a:cubicBezTo>
                      <a:pt x="51216" y="2482"/>
                      <a:pt x="34832" y="1770"/>
                      <a:pt x="21297" y="9605"/>
                    </a:cubicBezTo>
                    <a:cubicBezTo>
                      <a:pt x="19873" y="10318"/>
                      <a:pt x="19160" y="11030"/>
                      <a:pt x="18448" y="11742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4" name="任意多边形: 形状 253">
                <a:extLst>
                  <a:ext uri="{FF2B5EF4-FFF2-40B4-BE49-F238E27FC236}">
                    <a16:creationId xmlns:a16="http://schemas.microsoft.com/office/drawing/2014/main" id="{559748C9-4BFE-4D25-ABB6-FE67386E6BF2}"/>
                  </a:ext>
                </a:extLst>
              </p:cNvPr>
              <p:cNvSpPr/>
              <p:nvPr/>
            </p:nvSpPr>
            <p:spPr>
              <a:xfrm>
                <a:off x="4589512" y="1467844"/>
                <a:ext cx="527132" cy="861933"/>
              </a:xfrm>
              <a:custGeom>
                <a:avLst/>
                <a:gdLst>
                  <a:gd name="connsiteX0" fmla="*/ 147999 w 527132"/>
                  <a:gd name="connsiteY0" fmla="*/ 13389 h 861932"/>
                  <a:gd name="connsiteX1" fmla="*/ 221370 w 527132"/>
                  <a:gd name="connsiteY1" fmla="*/ 39745 h 861932"/>
                  <a:gd name="connsiteX2" fmla="*/ 233479 w 527132"/>
                  <a:gd name="connsiteY2" fmla="*/ 75363 h 861932"/>
                  <a:gd name="connsiteX3" fmla="*/ 233479 w 527132"/>
                  <a:gd name="connsiteY3" fmla="*/ 259147 h 861932"/>
                  <a:gd name="connsiteX4" fmla="*/ 309700 w 527132"/>
                  <a:gd name="connsiteY4" fmla="*/ 252735 h 861932"/>
                  <a:gd name="connsiteX5" fmla="*/ 334632 w 527132"/>
                  <a:gd name="connsiteY5" fmla="*/ 215694 h 861932"/>
                  <a:gd name="connsiteX6" fmla="*/ 364550 w 527132"/>
                  <a:gd name="connsiteY6" fmla="*/ 177227 h 861932"/>
                  <a:gd name="connsiteX7" fmla="*/ 397318 w 527132"/>
                  <a:gd name="connsiteY7" fmla="*/ 162981 h 861932"/>
                  <a:gd name="connsiteX8" fmla="*/ 441483 w 527132"/>
                  <a:gd name="connsiteY8" fmla="*/ 199310 h 861932"/>
                  <a:gd name="connsiteX9" fmla="*/ 437209 w 527132"/>
                  <a:gd name="connsiteY9" fmla="*/ 217118 h 861932"/>
                  <a:gd name="connsiteX10" fmla="*/ 373811 w 527132"/>
                  <a:gd name="connsiteY10" fmla="*/ 321120 h 861932"/>
                  <a:gd name="connsiteX11" fmla="*/ 297590 w 527132"/>
                  <a:gd name="connsiteY11" fmla="*/ 384519 h 861932"/>
                  <a:gd name="connsiteX12" fmla="*/ 276932 w 527132"/>
                  <a:gd name="connsiteY12" fmla="*/ 399478 h 861932"/>
                  <a:gd name="connsiteX13" fmla="*/ 225644 w 527132"/>
                  <a:gd name="connsiteY13" fmla="*/ 472137 h 861932"/>
                  <a:gd name="connsiteX14" fmla="*/ 209260 w 527132"/>
                  <a:gd name="connsiteY14" fmla="*/ 709346 h 861932"/>
                  <a:gd name="connsiteX15" fmla="*/ 222082 w 527132"/>
                  <a:gd name="connsiteY15" fmla="*/ 741401 h 861932"/>
                  <a:gd name="connsiteX16" fmla="*/ 246302 w 527132"/>
                  <a:gd name="connsiteY16" fmla="*/ 689401 h 861932"/>
                  <a:gd name="connsiteX17" fmla="*/ 256274 w 527132"/>
                  <a:gd name="connsiteY17" fmla="*/ 484959 h 861932"/>
                  <a:gd name="connsiteX18" fmla="*/ 316823 w 527132"/>
                  <a:gd name="connsiteY18" fmla="*/ 416574 h 861932"/>
                  <a:gd name="connsiteX19" fmla="*/ 412989 w 527132"/>
                  <a:gd name="connsiteY19" fmla="*/ 367422 h 861932"/>
                  <a:gd name="connsiteX20" fmla="*/ 443620 w 527132"/>
                  <a:gd name="connsiteY20" fmla="*/ 338216 h 861932"/>
                  <a:gd name="connsiteX21" fmla="*/ 502032 w 527132"/>
                  <a:gd name="connsiteY21" fmla="*/ 338216 h 861932"/>
                  <a:gd name="connsiteX22" fmla="*/ 515567 w 527132"/>
                  <a:gd name="connsiteY22" fmla="*/ 410163 h 861932"/>
                  <a:gd name="connsiteX23" fmla="*/ 471402 w 527132"/>
                  <a:gd name="connsiteY23" fmla="*/ 465725 h 861932"/>
                  <a:gd name="connsiteX24" fmla="*/ 466415 w 527132"/>
                  <a:gd name="connsiteY24" fmla="*/ 478548 h 861932"/>
                  <a:gd name="connsiteX25" fmla="*/ 464278 w 527132"/>
                  <a:gd name="connsiteY25" fmla="*/ 794827 h 861932"/>
                  <a:gd name="connsiteX26" fmla="*/ 405154 w 527132"/>
                  <a:gd name="connsiteY26" fmla="*/ 856088 h 861932"/>
                  <a:gd name="connsiteX27" fmla="*/ 394469 w 527132"/>
                  <a:gd name="connsiteY27" fmla="*/ 855376 h 861932"/>
                  <a:gd name="connsiteX28" fmla="*/ 324659 w 527132"/>
                  <a:gd name="connsiteY28" fmla="*/ 769895 h 861932"/>
                  <a:gd name="connsiteX29" fmla="*/ 318248 w 527132"/>
                  <a:gd name="connsiteY29" fmla="*/ 769183 h 861932"/>
                  <a:gd name="connsiteX30" fmla="*/ 304714 w 527132"/>
                  <a:gd name="connsiteY30" fmla="*/ 794115 h 861932"/>
                  <a:gd name="connsiteX31" fmla="*/ 239891 w 527132"/>
                  <a:gd name="connsiteY31" fmla="*/ 861787 h 861932"/>
                  <a:gd name="connsiteX32" fmla="*/ 204986 w 527132"/>
                  <a:gd name="connsiteY32" fmla="*/ 837567 h 861932"/>
                  <a:gd name="connsiteX33" fmla="*/ 199287 w 527132"/>
                  <a:gd name="connsiteY33" fmla="*/ 832581 h 861932"/>
                  <a:gd name="connsiteX34" fmla="*/ 153697 w 527132"/>
                  <a:gd name="connsiteY34" fmla="*/ 831869 h 861932"/>
                  <a:gd name="connsiteX35" fmla="*/ 128053 w 527132"/>
                  <a:gd name="connsiteY35" fmla="*/ 826170 h 861932"/>
                  <a:gd name="connsiteX36" fmla="*/ 115231 w 527132"/>
                  <a:gd name="connsiteY36" fmla="*/ 817622 h 861932"/>
                  <a:gd name="connsiteX37" fmla="*/ 61805 w 527132"/>
                  <a:gd name="connsiteY37" fmla="*/ 784854 h 861932"/>
                  <a:gd name="connsiteX38" fmla="*/ 15503 w 527132"/>
                  <a:gd name="connsiteY38" fmla="*/ 743538 h 861932"/>
                  <a:gd name="connsiteX39" fmla="*/ 7668 w 527132"/>
                  <a:gd name="connsiteY39" fmla="*/ 685839 h 861932"/>
                  <a:gd name="connsiteX40" fmla="*/ 18353 w 527132"/>
                  <a:gd name="connsiteY40" fmla="*/ 667318 h 861932"/>
                  <a:gd name="connsiteX41" fmla="*/ 31887 w 527132"/>
                  <a:gd name="connsiteY41" fmla="*/ 650222 h 861932"/>
                  <a:gd name="connsiteX42" fmla="*/ 89587 w 527132"/>
                  <a:gd name="connsiteY42" fmla="*/ 556905 h 861932"/>
                  <a:gd name="connsiteX43" fmla="*/ 62518 w 527132"/>
                  <a:gd name="connsiteY43" fmla="*/ 523425 h 861932"/>
                  <a:gd name="connsiteX44" fmla="*/ 28325 w 527132"/>
                  <a:gd name="connsiteY44" fmla="*/ 403039 h 861932"/>
                  <a:gd name="connsiteX45" fmla="*/ 135889 w 527132"/>
                  <a:gd name="connsiteY45" fmla="*/ 304736 h 861932"/>
                  <a:gd name="connsiteX46" fmla="*/ 135177 w 527132"/>
                  <a:gd name="connsiteY46" fmla="*/ 46157 h 861932"/>
                  <a:gd name="connsiteX47" fmla="*/ 147999 w 527132"/>
                  <a:gd name="connsiteY47" fmla="*/ 13389 h 861932"/>
                  <a:gd name="connsiteX48" fmla="*/ 355290 w 527132"/>
                  <a:gd name="connsiteY48" fmla="*/ 589673 h 861932"/>
                  <a:gd name="connsiteX49" fmla="*/ 353865 w 527132"/>
                  <a:gd name="connsiteY49" fmla="*/ 583262 h 861932"/>
                  <a:gd name="connsiteX50" fmla="*/ 334632 w 527132"/>
                  <a:gd name="connsiteY50" fmla="*/ 563316 h 861932"/>
                  <a:gd name="connsiteX51" fmla="*/ 323234 w 527132"/>
                  <a:gd name="connsiteY51" fmla="*/ 576851 h 861932"/>
                  <a:gd name="connsiteX52" fmla="*/ 323234 w 527132"/>
                  <a:gd name="connsiteY52" fmla="*/ 678715 h 861932"/>
                  <a:gd name="connsiteX53" fmla="*/ 325372 w 527132"/>
                  <a:gd name="connsiteY53" fmla="*/ 687976 h 861932"/>
                  <a:gd name="connsiteX54" fmla="*/ 351728 w 527132"/>
                  <a:gd name="connsiteY54" fmla="*/ 705072 h 861932"/>
                  <a:gd name="connsiteX55" fmla="*/ 355290 w 527132"/>
                  <a:gd name="connsiteY55" fmla="*/ 690825 h 861932"/>
                  <a:gd name="connsiteX56" fmla="*/ 355290 w 527132"/>
                  <a:gd name="connsiteY56" fmla="*/ 589673 h 861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527132" h="861932">
                    <a:moveTo>
                      <a:pt x="147999" y="13389"/>
                    </a:moveTo>
                    <a:cubicBezTo>
                      <a:pt x="161533" y="567"/>
                      <a:pt x="185040" y="-5844"/>
                      <a:pt x="221370" y="39745"/>
                    </a:cubicBezTo>
                    <a:cubicBezTo>
                      <a:pt x="229206" y="49718"/>
                      <a:pt x="233479" y="62540"/>
                      <a:pt x="233479" y="75363"/>
                    </a:cubicBezTo>
                    <a:lnTo>
                      <a:pt x="233479" y="259147"/>
                    </a:lnTo>
                    <a:cubicBezTo>
                      <a:pt x="233479" y="259147"/>
                      <a:pt x="232767" y="385231"/>
                      <a:pt x="309700" y="252735"/>
                    </a:cubicBezTo>
                    <a:cubicBezTo>
                      <a:pt x="317536" y="239913"/>
                      <a:pt x="325372" y="227091"/>
                      <a:pt x="334632" y="215694"/>
                    </a:cubicBezTo>
                    <a:lnTo>
                      <a:pt x="364550" y="177227"/>
                    </a:lnTo>
                    <a:cubicBezTo>
                      <a:pt x="372386" y="167255"/>
                      <a:pt x="385208" y="161556"/>
                      <a:pt x="397318" y="162981"/>
                    </a:cubicBezTo>
                    <a:cubicBezTo>
                      <a:pt x="415839" y="165118"/>
                      <a:pt x="440058" y="172953"/>
                      <a:pt x="441483" y="199310"/>
                    </a:cubicBezTo>
                    <a:cubicBezTo>
                      <a:pt x="442196" y="205721"/>
                      <a:pt x="440058" y="211420"/>
                      <a:pt x="437209" y="217118"/>
                    </a:cubicBezTo>
                    <a:lnTo>
                      <a:pt x="373811" y="321120"/>
                    </a:lnTo>
                    <a:cubicBezTo>
                      <a:pt x="373811" y="321120"/>
                      <a:pt x="350304" y="355313"/>
                      <a:pt x="297590" y="384519"/>
                    </a:cubicBezTo>
                    <a:cubicBezTo>
                      <a:pt x="289755" y="388793"/>
                      <a:pt x="283343" y="393779"/>
                      <a:pt x="276932" y="399478"/>
                    </a:cubicBezTo>
                    <a:cubicBezTo>
                      <a:pt x="259124" y="415149"/>
                      <a:pt x="228493" y="446492"/>
                      <a:pt x="225644" y="472137"/>
                    </a:cubicBezTo>
                    <a:cubicBezTo>
                      <a:pt x="221370" y="508466"/>
                      <a:pt x="209260" y="709346"/>
                      <a:pt x="209260" y="709346"/>
                    </a:cubicBezTo>
                    <a:cubicBezTo>
                      <a:pt x="209260" y="709346"/>
                      <a:pt x="207123" y="737127"/>
                      <a:pt x="222082" y="741401"/>
                    </a:cubicBezTo>
                    <a:cubicBezTo>
                      <a:pt x="237041" y="745676"/>
                      <a:pt x="246302" y="689401"/>
                      <a:pt x="246302" y="689401"/>
                    </a:cubicBezTo>
                    <a:lnTo>
                      <a:pt x="256274" y="484959"/>
                    </a:lnTo>
                    <a:cubicBezTo>
                      <a:pt x="256274" y="484959"/>
                      <a:pt x="263398" y="411588"/>
                      <a:pt x="316823" y="416574"/>
                    </a:cubicBezTo>
                    <a:cubicBezTo>
                      <a:pt x="370249" y="421560"/>
                      <a:pt x="412989" y="367422"/>
                      <a:pt x="412989" y="367422"/>
                    </a:cubicBezTo>
                    <a:lnTo>
                      <a:pt x="443620" y="338216"/>
                    </a:lnTo>
                    <a:cubicBezTo>
                      <a:pt x="443620" y="338216"/>
                      <a:pt x="477100" y="318271"/>
                      <a:pt x="502032" y="338216"/>
                    </a:cubicBezTo>
                    <a:cubicBezTo>
                      <a:pt x="526964" y="358162"/>
                      <a:pt x="533375" y="385231"/>
                      <a:pt x="515567" y="410163"/>
                    </a:cubicBezTo>
                    <a:cubicBezTo>
                      <a:pt x="497758" y="435095"/>
                      <a:pt x="471402" y="465725"/>
                      <a:pt x="471402" y="465725"/>
                    </a:cubicBezTo>
                    <a:cubicBezTo>
                      <a:pt x="471402" y="465725"/>
                      <a:pt x="465703" y="469287"/>
                      <a:pt x="466415" y="478548"/>
                    </a:cubicBezTo>
                    <a:cubicBezTo>
                      <a:pt x="467127" y="487808"/>
                      <a:pt x="464278" y="794827"/>
                      <a:pt x="464278" y="794827"/>
                    </a:cubicBezTo>
                    <a:lnTo>
                      <a:pt x="405154" y="856088"/>
                    </a:lnTo>
                    <a:cubicBezTo>
                      <a:pt x="402304" y="858938"/>
                      <a:pt x="397318" y="858938"/>
                      <a:pt x="394469" y="855376"/>
                    </a:cubicBezTo>
                    <a:lnTo>
                      <a:pt x="324659" y="769895"/>
                    </a:lnTo>
                    <a:cubicBezTo>
                      <a:pt x="323234" y="767758"/>
                      <a:pt x="320385" y="767758"/>
                      <a:pt x="318248" y="769183"/>
                    </a:cubicBezTo>
                    <a:cubicBezTo>
                      <a:pt x="312549" y="774169"/>
                      <a:pt x="308275" y="786991"/>
                      <a:pt x="304714" y="794115"/>
                    </a:cubicBezTo>
                    <a:cubicBezTo>
                      <a:pt x="299015" y="804087"/>
                      <a:pt x="278357" y="869623"/>
                      <a:pt x="239891" y="861787"/>
                    </a:cubicBezTo>
                    <a:cubicBezTo>
                      <a:pt x="212822" y="856088"/>
                      <a:pt x="206411" y="843979"/>
                      <a:pt x="204986" y="837567"/>
                    </a:cubicBezTo>
                    <a:cubicBezTo>
                      <a:pt x="204274" y="834718"/>
                      <a:pt x="202137" y="832581"/>
                      <a:pt x="199287" y="832581"/>
                    </a:cubicBezTo>
                    <a:lnTo>
                      <a:pt x="153697" y="831869"/>
                    </a:lnTo>
                    <a:cubicBezTo>
                      <a:pt x="145149" y="831869"/>
                      <a:pt x="135889" y="829732"/>
                      <a:pt x="128053" y="826170"/>
                    </a:cubicBezTo>
                    <a:cubicBezTo>
                      <a:pt x="123779" y="824033"/>
                      <a:pt x="118793" y="821184"/>
                      <a:pt x="115231" y="817622"/>
                    </a:cubicBezTo>
                    <a:cubicBezTo>
                      <a:pt x="104546" y="806225"/>
                      <a:pt x="87450" y="785567"/>
                      <a:pt x="61805" y="784854"/>
                    </a:cubicBezTo>
                    <a:cubicBezTo>
                      <a:pt x="45422" y="784142"/>
                      <a:pt x="26901" y="760635"/>
                      <a:pt x="15503" y="743538"/>
                    </a:cubicBezTo>
                    <a:cubicBezTo>
                      <a:pt x="4106" y="726442"/>
                      <a:pt x="544" y="705072"/>
                      <a:pt x="7668" y="685839"/>
                    </a:cubicBezTo>
                    <a:cubicBezTo>
                      <a:pt x="9804" y="679428"/>
                      <a:pt x="13366" y="673017"/>
                      <a:pt x="18353" y="667318"/>
                    </a:cubicBezTo>
                    <a:cubicBezTo>
                      <a:pt x="23339" y="661619"/>
                      <a:pt x="28325" y="655921"/>
                      <a:pt x="31887" y="650222"/>
                    </a:cubicBezTo>
                    <a:lnTo>
                      <a:pt x="89587" y="556905"/>
                    </a:lnTo>
                    <a:cubicBezTo>
                      <a:pt x="89587" y="556905"/>
                      <a:pt x="103834" y="520576"/>
                      <a:pt x="62518" y="523425"/>
                    </a:cubicBezTo>
                    <a:cubicBezTo>
                      <a:pt x="21202" y="526274"/>
                      <a:pt x="-20114" y="435095"/>
                      <a:pt x="28325" y="403039"/>
                    </a:cubicBezTo>
                    <a:cubicBezTo>
                      <a:pt x="76764" y="370984"/>
                      <a:pt x="130902" y="343203"/>
                      <a:pt x="135889" y="304736"/>
                    </a:cubicBezTo>
                    <a:lnTo>
                      <a:pt x="135177" y="46157"/>
                    </a:lnTo>
                    <a:cubicBezTo>
                      <a:pt x="134464" y="35471"/>
                      <a:pt x="139451" y="22649"/>
                      <a:pt x="147999" y="13389"/>
                    </a:cubicBezTo>
                    <a:close/>
                    <a:moveTo>
                      <a:pt x="355290" y="589673"/>
                    </a:moveTo>
                    <a:cubicBezTo>
                      <a:pt x="355290" y="587536"/>
                      <a:pt x="354577" y="585399"/>
                      <a:pt x="353865" y="583262"/>
                    </a:cubicBezTo>
                    <a:cubicBezTo>
                      <a:pt x="351016" y="575426"/>
                      <a:pt x="345317" y="561892"/>
                      <a:pt x="334632" y="563316"/>
                    </a:cubicBezTo>
                    <a:cubicBezTo>
                      <a:pt x="328221" y="564029"/>
                      <a:pt x="323234" y="570440"/>
                      <a:pt x="323234" y="576851"/>
                    </a:cubicBezTo>
                    <a:lnTo>
                      <a:pt x="323234" y="678715"/>
                    </a:lnTo>
                    <a:cubicBezTo>
                      <a:pt x="323234" y="681565"/>
                      <a:pt x="323947" y="685127"/>
                      <a:pt x="325372" y="687976"/>
                    </a:cubicBezTo>
                    <a:cubicBezTo>
                      <a:pt x="330358" y="697949"/>
                      <a:pt x="342468" y="721456"/>
                      <a:pt x="351728" y="705072"/>
                    </a:cubicBezTo>
                    <a:cubicBezTo>
                      <a:pt x="353865" y="700798"/>
                      <a:pt x="355290" y="695812"/>
                      <a:pt x="355290" y="690825"/>
                    </a:cubicBezTo>
                    <a:lnTo>
                      <a:pt x="355290" y="58967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1" name="组合 240">
              <a:extLst>
                <a:ext uri="{FF2B5EF4-FFF2-40B4-BE49-F238E27FC236}">
                  <a16:creationId xmlns:a16="http://schemas.microsoft.com/office/drawing/2014/main" id="{8AB5398D-AC45-4D3A-9D87-4F033164D3E3}"/>
                </a:ext>
              </a:extLst>
            </p:cNvPr>
            <p:cNvGrpSpPr/>
            <p:nvPr/>
          </p:nvGrpSpPr>
          <p:grpSpPr>
            <a:xfrm>
              <a:off x="5437823" y="1653229"/>
              <a:ext cx="611240" cy="715388"/>
              <a:chOff x="5437823" y="1653229"/>
              <a:chExt cx="611240" cy="715388"/>
            </a:xfrm>
            <a:grpFill/>
          </p:grpSpPr>
          <p:sp>
            <p:nvSpPr>
              <p:cNvPr id="248" name="任意多边形: 形状 247">
                <a:extLst>
                  <a:ext uri="{FF2B5EF4-FFF2-40B4-BE49-F238E27FC236}">
                    <a16:creationId xmlns:a16="http://schemas.microsoft.com/office/drawing/2014/main" id="{55BD0C1F-09E5-4DFF-901B-ECA2B15A83E2}"/>
                  </a:ext>
                </a:extLst>
              </p:cNvPr>
              <p:cNvSpPr/>
              <p:nvPr/>
            </p:nvSpPr>
            <p:spPr>
              <a:xfrm>
                <a:off x="5478114" y="1653229"/>
                <a:ext cx="163838" cy="199456"/>
              </a:xfrm>
              <a:custGeom>
                <a:avLst/>
                <a:gdLst>
                  <a:gd name="connsiteX0" fmla="*/ 11628 w 163838"/>
                  <a:gd name="connsiteY0" fmla="*/ 31733 h 199455"/>
                  <a:gd name="connsiteX1" fmla="*/ 4505 w 163838"/>
                  <a:gd name="connsiteY1" fmla="*/ 67350 h 199455"/>
                  <a:gd name="connsiteX2" fmla="*/ 21601 w 163838"/>
                  <a:gd name="connsiteY2" fmla="*/ 143571 h 199455"/>
                  <a:gd name="connsiteX3" fmla="*/ 63629 w 163838"/>
                  <a:gd name="connsiteY3" fmla="*/ 192722 h 199455"/>
                  <a:gd name="connsiteX4" fmla="*/ 136288 w 163838"/>
                  <a:gd name="connsiteY4" fmla="*/ 175626 h 199455"/>
                  <a:gd name="connsiteX5" fmla="*/ 129877 w 163838"/>
                  <a:gd name="connsiteY5" fmla="*/ 40281 h 199455"/>
                  <a:gd name="connsiteX6" fmla="*/ 11628 w 163838"/>
                  <a:gd name="connsiteY6" fmla="*/ 3173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838" h="199455">
                    <a:moveTo>
                      <a:pt x="11628" y="31733"/>
                    </a:moveTo>
                    <a:cubicBezTo>
                      <a:pt x="11628" y="31733"/>
                      <a:pt x="1655" y="38856"/>
                      <a:pt x="4505" y="67350"/>
                    </a:cubicBezTo>
                    <a:cubicBezTo>
                      <a:pt x="7354" y="95844"/>
                      <a:pt x="230" y="110091"/>
                      <a:pt x="21601" y="143571"/>
                    </a:cubicBezTo>
                    <a:cubicBezTo>
                      <a:pt x="42971" y="177051"/>
                      <a:pt x="63629" y="192722"/>
                      <a:pt x="63629" y="192722"/>
                    </a:cubicBezTo>
                    <a:cubicBezTo>
                      <a:pt x="63629" y="192722"/>
                      <a:pt x="99958" y="219791"/>
                      <a:pt x="136288" y="175626"/>
                    </a:cubicBezTo>
                    <a:cubicBezTo>
                      <a:pt x="171905" y="131461"/>
                      <a:pt x="182590" y="77323"/>
                      <a:pt x="129877" y="40281"/>
                    </a:cubicBezTo>
                    <a:cubicBezTo>
                      <a:pt x="77163" y="3239"/>
                      <a:pt x="44396" y="-14569"/>
                      <a:pt x="11628" y="31733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9" name="任意多边形: 形状 248">
                <a:extLst>
                  <a:ext uri="{FF2B5EF4-FFF2-40B4-BE49-F238E27FC236}">
                    <a16:creationId xmlns:a16="http://schemas.microsoft.com/office/drawing/2014/main" id="{ACBEAEB1-81A3-4E21-AF56-A4CBA52CDDCF}"/>
                  </a:ext>
                </a:extLst>
              </p:cNvPr>
              <p:cNvSpPr/>
              <p:nvPr/>
            </p:nvSpPr>
            <p:spPr>
              <a:xfrm>
                <a:off x="5437823" y="1889858"/>
                <a:ext cx="178085" cy="178085"/>
              </a:xfrm>
              <a:custGeom>
                <a:avLst/>
                <a:gdLst>
                  <a:gd name="connsiteX0" fmla="*/ 27699 w 178085"/>
                  <a:gd name="connsiteY0" fmla="*/ 8094 h 178085"/>
                  <a:gd name="connsiteX1" fmla="*/ 9178 w 178085"/>
                  <a:gd name="connsiteY1" fmla="*/ 84314 h 178085"/>
                  <a:gd name="connsiteX2" fmla="*/ 78988 w 178085"/>
                  <a:gd name="connsiteY2" fmla="*/ 179056 h 178085"/>
                  <a:gd name="connsiteX3" fmla="*/ 156633 w 178085"/>
                  <a:gd name="connsiteY3" fmla="*/ 139165 h 178085"/>
                  <a:gd name="connsiteX4" fmla="*/ 176579 w 178085"/>
                  <a:gd name="connsiteY4" fmla="*/ 108534 h 178085"/>
                  <a:gd name="connsiteX5" fmla="*/ 156633 w 178085"/>
                  <a:gd name="connsiteY5" fmla="*/ 63657 h 178085"/>
                  <a:gd name="connsiteX6" fmla="*/ 91098 w 178085"/>
                  <a:gd name="connsiteY6" fmla="*/ 26615 h 178085"/>
                  <a:gd name="connsiteX7" fmla="*/ 27699 w 178085"/>
                  <a:gd name="connsiteY7" fmla="*/ 8094 h 178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085" h="178085">
                    <a:moveTo>
                      <a:pt x="27699" y="8094"/>
                    </a:moveTo>
                    <a:cubicBezTo>
                      <a:pt x="27699" y="8094"/>
                      <a:pt x="-9342" y="20204"/>
                      <a:pt x="9178" y="84314"/>
                    </a:cubicBezTo>
                    <a:cubicBezTo>
                      <a:pt x="27699" y="148425"/>
                      <a:pt x="49070" y="172645"/>
                      <a:pt x="78988" y="179056"/>
                    </a:cubicBezTo>
                    <a:cubicBezTo>
                      <a:pt x="101783" y="184042"/>
                      <a:pt x="138825" y="154836"/>
                      <a:pt x="156633" y="139165"/>
                    </a:cubicBezTo>
                    <a:cubicBezTo>
                      <a:pt x="165893" y="131329"/>
                      <a:pt x="173017" y="120644"/>
                      <a:pt x="176579" y="108534"/>
                    </a:cubicBezTo>
                    <a:cubicBezTo>
                      <a:pt x="180853" y="93575"/>
                      <a:pt x="180140" y="75054"/>
                      <a:pt x="156633" y="63657"/>
                    </a:cubicBezTo>
                    <a:cubicBezTo>
                      <a:pt x="113893" y="42999"/>
                      <a:pt x="135975" y="62232"/>
                      <a:pt x="91098" y="26615"/>
                    </a:cubicBezTo>
                    <a:cubicBezTo>
                      <a:pt x="46933" y="-9002"/>
                      <a:pt x="27699" y="8094"/>
                      <a:pt x="27699" y="809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0" name="任意多边形: 形状 249">
                <a:extLst>
                  <a:ext uri="{FF2B5EF4-FFF2-40B4-BE49-F238E27FC236}">
                    <a16:creationId xmlns:a16="http://schemas.microsoft.com/office/drawing/2014/main" id="{1A71A4CB-6D94-4E60-BD36-CA985F6560E0}"/>
                  </a:ext>
                </a:extLst>
              </p:cNvPr>
              <p:cNvSpPr/>
              <p:nvPr/>
            </p:nvSpPr>
            <p:spPr>
              <a:xfrm>
                <a:off x="5464943" y="1720387"/>
                <a:ext cx="584120" cy="648230"/>
              </a:xfrm>
              <a:custGeom>
                <a:avLst/>
                <a:gdLst>
                  <a:gd name="connsiteX0" fmla="*/ 98171 w 584119"/>
                  <a:gd name="connsiteY0" fmla="*/ 443981 h 648230"/>
                  <a:gd name="connsiteX1" fmla="*/ 91048 w 584119"/>
                  <a:gd name="connsiteY1" fmla="*/ 451104 h 648230"/>
                  <a:gd name="connsiteX2" fmla="*/ 31211 w 584119"/>
                  <a:gd name="connsiteY2" fmla="*/ 511653 h 648230"/>
                  <a:gd name="connsiteX3" fmla="*/ 10553 w 584119"/>
                  <a:gd name="connsiteY3" fmla="*/ 580038 h 648230"/>
                  <a:gd name="connsiteX4" fmla="*/ 41184 w 584119"/>
                  <a:gd name="connsiteY4" fmla="*/ 624203 h 648230"/>
                  <a:gd name="connsiteX5" fmla="*/ 83924 w 584119"/>
                  <a:gd name="connsiteY5" fmla="*/ 648423 h 648230"/>
                  <a:gd name="connsiteX6" fmla="*/ 135925 w 584119"/>
                  <a:gd name="connsiteY6" fmla="*/ 613518 h 648230"/>
                  <a:gd name="connsiteX7" fmla="*/ 173679 w 584119"/>
                  <a:gd name="connsiteY7" fmla="*/ 490283 h 648230"/>
                  <a:gd name="connsiteX8" fmla="*/ 266283 w 584119"/>
                  <a:gd name="connsiteY8" fmla="*/ 476036 h 648230"/>
                  <a:gd name="connsiteX9" fmla="*/ 323983 w 584119"/>
                  <a:gd name="connsiteY9" fmla="*/ 456803 h 648230"/>
                  <a:gd name="connsiteX10" fmla="*/ 457903 w 584119"/>
                  <a:gd name="connsiteY10" fmla="*/ 405514 h 648230"/>
                  <a:gd name="connsiteX11" fmla="*/ 507767 w 584119"/>
                  <a:gd name="connsiteY11" fmla="*/ 395541 h 648230"/>
                  <a:gd name="connsiteX12" fmla="*/ 557631 w 584119"/>
                  <a:gd name="connsiteY12" fmla="*/ 365623 h 648230"/>
                  <a:gd name="connsiteX13" fmla="*/ 557631 w 584119"/>
                  <a:gd name="connsiteY13" fmla="*/ 278718 h 648230"/>
                  <a:gd name="connsiteX14" fmla="*/ 484260 w 584119"/>
                  <a:gd name="connsiteY14" fmla="*/ 233128 h 648230"/>
                  <a:gd name="connsiteX15" fmla="*/ 487109 w 584119"/>
                  <a:gd name="connsiteY15" fmla="*/ 136249 h 648230"/>
                  <a:gd name="connsiteX16" fmla="*/ 493520 w 584119"/>
                  <a:gd name="connsiteY16" fmla="*/ 117016 h 648230"/>
                  <a:gd name="connsiteX17" fmla="*/ 517027 w 584119"/>
                  <a:gd name="connsiteY17" fmla="*/ 89947 h 648230"/>
                  <a:gd name="connsiteX18" fmla="*/ 534124 w 584119"/>
                  <a:gd name="connsiteY18" fmla="*/ 13014 h 648230"/>
                  <a:gd name="connsiteX19" fmla="*/ 479273 w 584119"/>
                  <a:gd name="connsiteY19" fmla="*/ 15864 h 648230"/>
                  <a:gd name="connsiteX20" fmla="*/ 305462 w 584119"/>
                  <a:gd name="connsiteY20" fmla="*/ 113454 h 648230"/>
                  <a:gd name="connsiteX21" fmla="*/ 277681 w 584119"/>
                  <a:gd name="connsiteY21" fmla="*/ 148359 h 648230"/>
                  <a:gd name="connsiteX22" fmla="*/ 284092 w 584119"/>
                  <a:gd name="connsiteY22" fmla="*/ 183264 h 648230"/>
                  <a:gd name="connsiteX23" fmla="*/ 309736 w 584119"/>
                  <a:gd name="connsiteY23" fmla="*/ 213894 h 648230"/>
                  <a:gd name="connsiteX24" fmla="*/ 321134 w 584119"/>
                  <a:gd name="connsiteY24" fmla="*/ 233128 h 648230"/>
                  <a:gd name="connsiteX25" fmla="*/ 318284 w 584119"/>
                  <a:gd name="connsiteY25" fmla="*/ 304362 h 648230"/>
                  <a:gd name="connsiteX26" fmla="*/ 241351 w 584119"/>
                  <a:gd name="connsiteY26" fmla="*/ 328581 h 648230"/>
                  <a:gd name="connsiteX27" fmla="*/ 187214 w 584119"/>
                  <a:gd name="connsiteY27" fmla="*/ 317896 h 648230"/>
                  <a:gd name="connsiteX28" fmla="*/ 98171 w 584119"/>
                  <a:gd name="connsiteY28" fmla="*/ 443981 h 64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584119" h="648230">
                    <a:moveTo>
                      <a:pt x="98171" y="443981"/>
                    </a:moveTo>
                    <a:cubicBezTo>
                      <a:pt x="96034" y="446118"/>
                      <a:pt x="93897" y="448967"/>
                      <a:pt x="91048" y="451104"/>
                    </a:cubicBezTo>
                    <a:cubicBezTo>
                      <a:pt x="79650" y="463214"/>
                      <a:pt x="47595" y="498831"/>
                      <a:pt x="31211" y="511653"/>
                    </a:cubicBezTo>
                    <a:cubicBezTo>
                      <a:pt x="11265" y="527325"/>
                      <a:pt x="-5831" y="545845"/>
                      <a:pt x="10553" y="580038"/>
                    </a:cubicBezTo>
                    <a:cubicBezTo>
                      <a:pt x="19101" y="598559"/>
                      <a:pt x="31211" y="614230"/>
                      <a:pt x="41184" y="624203"/>
                    </a:cubicBezTo>
                    <a:cubicBezTo>
                      <a:pt x="52581" y="637025"/>
                      <a:pt x="67540" y="645573"/>
                      <a:pt x="83924" y="648423"/>
                    </a:cubicBezTo>
                    <a:cubicBezTo>
                      <a:pt x="102445" y="651272"/>
                      <a:pt x="125952" y="646998"/>
                      <a:pt x="135925" y="613518"/>
                    </a:cubicBezTo>
                    <a:cubicBezTo>
                      <a:pt x="154446" y="552257"/>
                      <a:pt x="146610" y="526612"/>
                      <a:pt x="173679" y="490283"/>
                    </a:cubicBezTo>
                    <a:cubicBezTo>
                      <a:pt x="200748" y="453953"/>
                      <a:pt x="266283" y="476036"/>
                      <a:pt x="266283" y="476036"/>
                    </a:cubicBezTo>
                    <a:cubicBezTo>
                      <a:pt x="266283" y="476036"/>
                      <a:pt x="295489" y="486721"/>
                      <a:pt x="323983" y="456803"/>
                    </a:cubicBezTo>
                    <a:cubicBezTo>
                      <a:pt x="343216" y="436857"/>
                      <a:pt x="413738" y="416199"/>
                      <a:pt x="457903" y="405514"/>
                    </a:cubicBezTo>
                    <a:cubicBezTo>
                      <a:pt x="474287" y="401240"/>
                      <a:pt x="491383" y="398391"/>
                      <a:pt x="507767" y="395541"/>
                    </a:cubicBezTo>
                    <a:cubicBezTo>
                      <a:pt x="523439" y="393404"/>
                      <a:pt x="548371" y="386281"/>
                      <a:pt x="557631" y="365623"/>
                    </a:cubicBezTo>
                    <a:cubicBezTo>
                      <a:pt x="571878" y="334992"/>
                      <a:pt x="602508" y="281567"/>
                      <a:pt x="557631" y="278718"/>
                    </a:cubicBezTo>
                    <a:cubicBezTo>
                      <a:pt x="512753" y="276580"/>
                      <a:pt x="482122" y="275156"/>
                      <a:pt x="484260" y="233128"/>
                    </a:cubicBezTo>
                    <a:cubicBezTo>
                      <a:pt x="486397" y="201072"/>
                      <a:pt x="487109" y="156195"/>
                      <a:pt x="487109" y="136249"/>
                    </a:cubicBezTo>
                    <a:cubicBezTo>
                      <a:pt x="487109" y="129126"/>
                      <a:pt x="489246" y="122715"/>
                      <a:pt x="493520" y="117016"/>
                    </a:cubicBezTo>
                    <a:cubicBezTo>
                      <a:pt x="498507" y="110605"/>
                      <a:pt x="506342" y="100632"/>
                      <a:pt x="517027" y="89947"/>
                    </a:cubicBezTo>
                    <a:cubicBezTo>
                      <a:pt x="536973" y="69289"/>
                      <a:pt x="565466" y="48631"/>
                      <a:pt x="534124" y="13014"/>
                    </a:cubicBezTo>
                    <a:cubicBezTo>
                      <a:pt x="534124" y="13014"/>
                      <a:pt x="520589" y="-9068"/>
                      <a:pt x="479273" y="15864"/>
                    </a:cubicBezTo>
                    <a:cubicBezTo>
                      <a:pt x="445793" y="36522"/>
                      <a:pt x="341792" y="93509"/>
                      <a:pt x="305462" y="113454"/>
                    </a:cubicBezTo>
                    <a:cubicBezTo>
                      <a:pt x="291928" y="121290"/>
                      <a:pt x="281242" y="133400"/>
                      <a:pt x="277681" y="148359"/>
                    </a:cubicBezTo>
                    <a:cubicBezTo>
                      <a:pt x="274831" y="159044"/>
                      <a:pt x="275544" y="171154"/>
                      <a:pt x="284092" y="183264"/>
                    </a:cubicBezTo>
                    <a:cubicBezTo>
                      <a:pt x="295489" y="199648"/>
                      <a:pt x="304037" y="208908"/>
                      <a:pt x="309736" y="213894"/>
                    </a:cubicBezTo>
                    <a:cubicBezTo>
                      <a:pt x="315435" y="218881"/>
                      <a:pt x="318997" y="226004"/>
                      <a:pt x="321134" y="233128"/>
                    </a:cubicBezTo>
                    <a:cubicBezTo>
                      <a:pt x="325407" y="250224"/>
                      <a:pt x="330394" y="281567"/>
                      <a:pt x="318284" y="304362"/>
                    </a:cubicBezTo>
                    <a:cubicBezTo>
                      <a:pt x="301188" y="337842"/>
                      <a:pt x="273407" y="400528"/>
                      <a:pt x="241351" y="328581"/>
                    </a:cubicBezTo>
                    <a:cubicBezTo>
                      <a:pt x="241351" y="328581"/>
                      <a:pt x="228529" y="237402"/>
                      <a:pt x="187214" y="317896"/>
                    </a:cubicBezTo>
                    <a:cubicBezTo>
                      <a:pt x="151597" y="387706"/>
                      <a:pt x="109568" y="432583"/>
                      <a:pt x="98171" y="443981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42" name="组合 241">
              <a:extLst>
                <a:ext uri="{FF2B5EF4-FFF2-40B4-BE49-F238E27FC236}">
                  <a16:creationId xmlns:a16="http://schemas.microsoft.com/office/drawing/2014/main" id="{CC34E202-F2E7-41D7-9950-2D1DC2A5F7E1}"/>
                </a:ext>
              </a:extLst>
            </p:cNvPr>
            <p:cNvGrpSpPr/>
            <p:nvPr/>
          </p:nvGrpSpPr>
          <p:grpSpPr>
            <a:xfrm>
              <a:off x="6353415" y="1589612"/>
              <a:ext cx="746283" cy="775390"/>
              <a:chOff x="6353415" y="1589612"/>
              <a:chExt cx="746283" cy="775390"/>
            </a:xfrm>
            <a:grpFill/>
          </p:grpSpPr>
          <p:sp>
            <p:nvSpPr>
              <p:cNvPr id="246" name="任意多边形: 形状 245">
                <a:extLst>
                  <a:ext uri="{FF2B5EF4-FFF2-40B4-BE49-F238E27FC236}">
                    <a16:creationId xmlns:a16="http://schemas.microsoft.com/office/drawing/2014/main" id="{2D768390-36F3-4D1C-A3D9-0DFBB695AF92}"/>
                  </a:ext>
                </a:extLst>
              </p:cNvPr>
              <p:cNvSpPr/>
              <p:nvPr/>
            </p:nvSpPr>
            <p:spPr>
              <a:xfrm>
                <a:off x="6353415" y="1638414"/>
                <a:ext cx="263566" cy="726588"/>
              </a:xfrm>
              <a:custGeom>
                <a:avLst/>
                <a:gdLst>
                  <a:gd name="connsiteX0" fmla="*/ 139304 w 263566"/>
                  <a:gd name="connsiteY0" fmla="*/ 48685 h 726587"/>
                  <a:gd name="connsiteX1" fmla="*/ 114372 w 263566"/>
                  <a:gd name="connsiteY1" fmla="*/ 48685 h 726587"/>
                  <a:gd name="connsiteX2" fmla="*/ 102974 w 263566"/>
                  <a:gd name="connsiteY2" fmla="*/ 52959 h 726587"/>
                  <a:gd name="connsiteX3" fmla="*/ 53823 w 263566"/>
                  <a:gd name="connsiteY3" fmla="*/ 93563 h 726587"/>
                  <a:gd name="connsiteX4" fmla="*/ 53823 w 263566"/>
                  <a:gd name="connsiteY4" fmla="*/ 124194 h 726587"/>
                  <a:gd name="connsiteX5" fmla="*/ 80180 w 263566"/>
                  <a:gd name="connsiteY5" fmla="*/ 167646 h 726587"/>
                  <a:gd name="connsiteX6" fmla="*/ 85878 w 263566"/>
                  <a:gd name="connsiteY6" fmla="*/ 170496 h 726587"/>
                  <a:gd name="connsiteX7" fmla="*/ 118646 w 263566"/>
                  <a:gd name="connsiteY7" fmla="*/ 170496 h 726587"/>
                  <a:gd name="connsiteX8" fmla="*/ 123632 w 263566"/>
                  <a:gd name="connsiteY8" fmla="*/ 175482 h 726587"/>
                  <a:gd name="connsiteX9" fmla="*/ 126482 w 263566"/>
                  <a:gd name="connsiteY9" fmla="*/ 223209 h 726587"/>
                  <a:gd name="connsiteX10" fmla="*/ 117221 w 263566"/>
                  <a:gd name="connsiteY10" fmla="*/ 243867 h 726587"/>
                  <a:gd name="connsiteX11" fmla="*/ 48837 w 263566"/>
                  <a:gd name="connsiteY11" fmla="*/ 298717 h 726587"/>
                  <a:gd name="connsiteX12" fmla="*/ 4671 w 263566"/>
                  <a:gd name="connsiteY12" fmla="*/ 408418 h 726587"/>
                  <a:gd name="connsiteX13" fmla="*/ 42425 w 263566"/>
                  <a:gd name="connsiteY13" fmla="*/ 456857 h 726587"/>
                  <a:gd name="connsiteX14" fmla="*/ 49549 w 263566"/>
                  <a:gd name="connsiteY14" fmla="*/ 524529 h 726587"/>
                  <a:gd name="connsiteX15" fmla="*/ 33878 w 263566"/>
                  <a:gd name="connsiteY15" fmla="*/ 563708 h 726587"/>
                  <a:gd name="connsiteX16" fmla="*/ 32453 w 263566"/>
                  <a:gd name="connsiteY16" fmla="*/ 572256 h 726587"/>
                  <a:gd name="connsiteX17" fmla="*/ 23905 w 263566"/>
                  <a:gd name="connsiteY17" fmla="*/ 595763 h 726587"/>
                  <a:gd name="connsiteX18" fmla="*/ 16781 w 263566"/>
                  <a:gd name="connsiteY18" fmla="*/ 635654 h 726587"/>
                  <a:gd name="connsiteX19" fmla="*/ 26754 w 263566"/>
                  <a:gd name="connsiteY19" fmla="*/ 679820 h 726587"/>
                  <a:gd name="connsiteX20" fmla="*/ 83741 w 263566"/>
                  <a:gd name="connsiteY20" fmla="*/ 706889 h 726587"/>
                  <a:gd name="connsiteX21" fmla="*/ 141441 w 263566"/>
                  <a:gd name="connsiteY21" fmla="*/ 666997 h 726587"/>
                  <a:gd name="connsiteX22" fmla="*/ 147140 w 263566"/>
                  <a:gd name="connsiteY22" fmla="*/ 662011 h 726587"/>
                  <a:gd name="connsiteX23" fmla="*/ 176346 w 263566"/>
                  <a:gd name="connsiteY23" fmla="*/ 576530 h 726587"/>
                  <a:gd name="connsiteX24" fmla="*/ 249717 w 263566"/>
                  <a:gd name="connsiteY24" fmla="*/ 457569 h 726587"/>
                  <a:gd name="connsiteX25" fmla="*/ 261114 w 263566"/>
                  <a:gd name="connsiteY25" fmla="*/ 389184 h 726587"/>
                  <a:gd name="connsiteX26" fmla="*/ 250429 w 263566"/>
                  <a:gd name="connsiteY26" fmla="*/ 386335 h 726587"/>
                  <a:gd name="connsiteX27" fmla="*/ 171359 w 263566"/>
                  <a:gd name="connsiteY27" fmla="*/ 473241 h 726587"/>
                  <a:gd name="connsiteX28" fmla="*/ 155688 w 263566"/>
                  <a:gd name="connsiteY28" fmla="*/ 479652 h 726587"/>
                  <a:gd name="connsiteX29" fmla="*/ 154263 w 263566"/>
                  <a:gd name="connsiteY29" fmla="*/ 463268 h 726587"/>
                  <a:gd name="connsiteX30" fmla="*/ 159962 w 263566"/>
                  <a:gd name="connsiteY30" fmla="*/ 431213 h 726587"/>
                  <a:gd name="connsiteX31" fmla="*/ 183469 w 263566"/>
                  <a:gd name="connsiteY31" fmla="*/ 364965 h 726587"/>
                  <a:gd name="connsiteX32" fmla="*/ 199140 w 263566"/>
                  <a:gd name="connsiteY32" fmla="*/ 229620 h 726587"/>
                  <a:gd name="connsiteX33" fmla="*/ 218374 w 263566"/>
                  <a:gd name="connsiteY33" fmla="*/ 144139 h 726587"/>
                  <a:gd name="connsiteX34" fmla="*/ 225497 w 263566"/>
                  <a:gd name="connsiteY34" fmla="*/ 134166 h 726587"/>
                  <a:gd name="connsiteX35" fmla="*/ 252566 w 263566"/>
                  <a:gd name="connsiteY35" fmla="*/ 70056 h 726587"/>
                  <a:gd name="connsiteX36" fmla="*/ 244730 w 263566"/>
                  <a:gd name="connsiteY36" fmla="*/ 55096 h 726587"/>
                  <a:gd name="connsiteX37" fmla="*/ 206976 w 263566"/>
                  <a:gd name="connsiteY37" fmla="*/ 10931 h 726587"/>
                  <a:gd name="connsiteX38" fmla="*/ 169935 w 263566"/>
                  <a:gd name="connsiteY38" fmla="*/ 25178 h 726587"/>
                  <a:gd name="connsiteX39" fmla="*/ 165661 w 263566"/>
                  <a:gd name="connsiteY39" fmla="*/ 30165 h 726587"/>
                  <a:gd name="connsiteX40" fmla="*/ 149277 w 263566"/>
                  <a:gd name="connsiteY40" fmla="*/ 43699 h 726587"/>
                  <a:gd name="connsiteX41" fmla="*/ 139304 w 263566"/>
                  <a:gd name="connsiteY41" fmla="*/ 48685 h 726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63566" h="726587">
                    <a:moveTo>
                      <a:pt x="139304" y="48685"/>
                    </a:moveTo>
                    <a:lnTo>
                      <a:pt x="114372" y="48685"/>
                    </a:lnTo>
                    <a:cubicBezTo>
                      <a:pt x="110098" y="48685"/>
                      <a:pt x="105824" y="50110"/>
                      <a:pt x="102974" y="52959"/>
                    </a:cubicBezTo>
                    <a:lnTo>
                      <a:pt x="53823" y="93563"/>
                    </a:lnTo>
                    <a:cubicBezTo>
                      <a:pt x="53823" y="93563"/>
                      <a:pt x="43138" y="104248"/>
                      <a:pt x="53823" y="124194"/>
                    </a:cubicBezTo>
                    <a:cubicBezTo>
                      <a:pt x="62371" y="139865"/>
                      <a:pt x="75193" y="159811"/>
                      <a:pt x="80180" y="167646"/>
                    </a:cubicBezTo>
                    <a:cubicBezTo>
                      <a:pt x="81604" y="169783"/>
                      <a:pt x="83741" y="170496"/>
                      <a:pt x="85878" y="170496"/>
                    </a:cubicBezTo>
                    <a:lnTo>
                      <a:pt x="118646" y="170496"/>
                    </a:lnTo>
                    <a:cubicBezTo>
                      <a:pt x="121495" y="170496"/>
                      <a:pt x="123632" y="172633"/>
                      <a:pt x="123632" y="175482"/>
                    </a:cubicBezTo>
                    <a:lnTo>
                      <a:pt x="126482" y="223209"/>
                    </a:lnTo>
                    <a:cubicBezTo>
                      <a:pt x="127194" y="231045"/>
                      <a:pt x="123632" y="238881"/>
                      <a:pt x="117221" y="243867"/>
                    </a:cubicBezTo>
                    <a:lnTo>
                      <a:pt x="48837" y="298717"/>
                    </a:lnTo>
                    <a:cubicBezTo>
                      <a:pt x="48837" y="298717"/>
                      <a:pt x="-2452" y="322937"/>
                      <a:pt x="4671" y="408418"/>
                    </a:cubicBezTo>
                    <a:cubicBezTo>
                      <a:pt x="4671" y="408418"/>
                      <a:pt x="13932" y="434062"/>
                      <a:pt x="42425" y="456857"/>
                    </a:cubicBezTo>
                    <a:cubicBezTo>
                      <a:pt x="70919" y="479652"/>
                      <a:pt x="67357" y="508145"/>
                      <a:pt x="49549" y="524529"/>
                    </a:cubicBezTo>
                    <a:cubicBezTo>
                      <a:pt x="36015" y="537351"/>
                      <a:pt x="33878" y="555160"/>
                      <a:pt x="33878" y="563708"/>
                    </a:cubicBezTo>
                    <a:cubicBezTo>
                      <a:pt x="33878" y="566557"/>
                      <a:pt x="33165" y="569407"/>
                      <a:pt x="32453" y="572256"/>
                    </a:cubicBezTo>
                    <a:lnTo>
                      <a:pt x="23905" y="595763"/>
                    </a:lnTo>
                    <a:cubicBezTo>
                      <a:pt x="19631" y="608586"/>
                      <a:pt x="16781" y="622120"/>
                      <a:pt x="16781" y="635654"/>
                    </a:cubicBezTo>
                    <a:cubicBezTo>
                      <a:pt x="16781" y="649189"/>
                      <a:pt x="18918" y="664861"/>
                      <a:pt x="26754" y="679820"/>
                    </a:cubicBezTo>
                    <a:cubicBezTo>
                      <a:pt x="43138" y="713300"/>
                      <a:pt x="42425" y="752478"/>
                      <a:pt x="83741" y="706889"/>
                    </a:cubicBezTo>
                    <a:cubicBezTo>
                      <a:pt x="124345" y="662723"/>
                      <a:pt x="95851" y="684094"/>
                      <a:pt x="141441" y="666997"/>
                    </a:cubicBezTo>
                    <a:cubicBezTo>
                      <a:pt x="143578" y="666285"/>
                      <a:pt x="145715" y="664148"/>
                      <a:pt x="147140" y="662011"/>
                    </a:cubicBezTo>
                    <a:cubicBezTo>
                      <a:pt x="152838" y="649189"/>
                      <a:pt x="172072" y="603599"/>
                      <a:pt x="176346" y="576530"/>
                    </a:cubicBezTo>
                    <a:cubicBezTo>
                      <a:pt x="181332" y="544475"/>
                      <a:pt x="249717" y="457569"/>
                      <a:pt x="249717" y="457569"/>
                    </a:cubicBezTo>
                    <a:cubicBezTo>
                      <a:pt x="249717" y="457569"/>
                      <a:pt x="266813" y="419815"/>
                      <a:pt x="261114" y="389184"/>
                    </a:cubicBezTo>
                    <a:cubicBezTo>
                      <a:pt x="260402" y="384198"/>
                      <a:pt x="253991" y="382061"/>
                      <a:pt x="250429" y="386335"/>
                    </a:cubicBezTo>
                    <a:lnTo>
                      <a:pt x="171359" y="473241"/>
                    </a:lnTo>
                    <a:cubicBezTo>
                      <a:pt x="167085" y="477515"/>
                      <a:pt x="162099" y="480364"/>
                      <a:pt x="155688" y="479652"/>
                    </a:cubicBezTo>
                    <a:cubicBezTo>
                      <a:pt x="149989" y="479652"/>
                      <a:pt x="145003" y="476090"/>
                      <a:pt x="154263" y="463268"/>
                    </a:cubicBezTo>
                    <a:cubicBezTo>
                      <a:pt x="154263" y="463268"/>
                      <a:pt x="162099" y="451158"/>
                      <a:pt x="159962" y="431213"/>
                    </a:cubicBezTo>
                    <a:cubicBezTo>
                      <a:pt x="155688" y="392034"/>
                      <a:pt x="183469" y="364965"/>
                      <a:pt x="183469" y="364965"/>
                    </a:cubicBezTo>
                    <a:cubicBezTo>
                      <a:pt x="183469" y="364965"/>
                      <a:pt x="216949" y="324361"/>
                      <a:pt x="199140" y="229620"/>
                    </a:cubicBezTo>
                    <a:cubicBezTo>
                      <a:pt x="199140" y="229620"/>
                      <a:pt x="191305" y="198277"/>
                      <a:pt x="218374" y="144139"/>
                    </a:cubicBezTo>
                    <a:cubicBezTo>
                      <a:pt x="220511" y="140577"/>
                      <a:pt x="222648" y="137016"/>
                      <a:pt x="225497" y="134166"/>
                    </a:cubicBezTo>
                    <a:cubicBezTo>
                      <a:pt x="234045" y="124906"/>
                      <a:pt x="253991" y="101399"/>
                      <a:pt x="252566" y="70056"/>
                    </a:cubicBezTo>
                    <a:cubicBezTo>
                      <a:pt x="252566" y="64357"/>
                      <a:pt x="249717" y="58658"/>
                      <a:pt x="244730" y="55096"/>
                    </a:cubicBezTo>
                    <a:cubicBezTo>
                      <a:pt x="238319" y="49398"/>
                      <a:pt x="226210" y="37288"/>
                      <a:pt x="206976" y="10931"/>
                    </a:cubicBezTo>
                    <a:cubicBezTo>
                      <a:pt x="206976" y="10931"/>
                      <a:pt x="195579" y="-11864"/>
                      <a:pt x="169935" y="25178"/>
                    </a:cubicBezTo>
                    <a:cubicBezTo>
                      <a:pt x="168510" y="26603"/>
                      <a:pt x="167085" y="28740"/>
                      <a:pt x="165661" y="30165"/>
                    </a:cubicBezTo>
                    <a:lnTo>
                      <a:pt x="149277" y="43699"/>
                    </a:lnTo>
                    <a:cubicBezTo>
                      <a:pt x="147852" y="47261"/>
                      <a:pt x="143578" y="48685"/>
                      <a:pt x="139304" y="48685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7" name="任意多边形: 形状 246">
                <a:extLst>
                  <a:ext uri="{FF2B5EF4-FFF2-40B4-BE49-F238E27FC236}">
                    <a16:creationId xmlns:a16="http://schemas.microsoft.com/office/drawing/2014/main" id="{63B08109-A6C6-4D78-94EA-999C6825FE26}"/>
                  </a:ext>
                </a:extLst>
              </p:cNvPr>
              <p:cNvSpPr/>
              <p:nvPr/>
            </p:nvSpPr>
            <p:spPr>
              <a:xfrm>
                <a:off x="6565442" y="1589612"/>
                <a:ext cx="534256" cy="755082"/>
              </a:xfrm>
              <a:custGeom>
                <a:avLst/>
                <a:gdLst>
                  <a:gd name="connsiteX0" fmla="*/ 348270 w 534255"/>
                  <a:gd name="connsiteY0" fmla="*/ 27678 h 755081"/>
                  <a:gd name="connsiteX1" fmla="*/ 382462 w 534255"/>
                  <a:gd name="connsiteY1" fmla="*/ 73980 h 755081"/>
                  <a:gd name="connsiteX2" fmla="*/ 374627 w 534255"/>
                  <a:gd name="connsiteY2" fmla="*/ 87515 h 755081"/>
                  <a:gd name="connsiteX3" fmla="*/ 348270 w 534255"/>
                  <a:gd name="connsiteY3" fmla="*/ 153762 h 755081"/>
                  <a:gd name="connsiteX4" fmla="*/ 423066 w 534255"/>
                  <a:gd name="connsiteY4" fmla="*/ 80391 h 755081"/>
                  <a:gd name="connsiteX5" fmla="*/ 424490 w 534255"/>
                  <a:gd name="connsiteY5" fmla="*/ 39788 h 755081"/>
                  <a:gd name="connsiteX6" fmla="*/ 445149 w 534255"/>
                  <a:gd name="connsiteY6" fmla="*/ 5595 h 755081"/>
                  <a:gd name="connsiteX7" fmla="*/ 458683 w 534255"/>
                  <a:gd name="connsiteY7" fmla="*/ 5595 h 755081"/>
                  <a:gd name="connsiteX8" fmla="*/ 527780 w 534255"/>
                  <a:gd name="connsiteY8" fmla="*/ 47623 h 755081"/>
                  <a:gd name="connsiteX9" fmla="*/ 536328 w 534255"/>
                  <a:gd name="connsiteY9" fmla="*/ 66144 h 755081"/>
                  <a:gd name="connsiteX10" fmla="*/ 527780 w 534255"/>
                  <a:gd name="connsiteY10" fmla="*/ 123844 h 755081"/>
                  <a:gd name="connsiteX11" fmla="*/ 517807 w 534255"/>
                  <a:gd name="connsiteY11" fmla="*/ 143789 h 755081"/>
                  <a:gd name="connsiteX12" fmla="*/ 494300 w 534255"/>
                  <a:gd name="connsiteY12" fmla="*/ 167297 h 755081"/>
                  <a:gd name="connsiteX13" fmla="*/ 480053 w 534255"/>
                  <a:gd name="connsiteY13" fmla="*/ 197215 h 755081"/>
                  <a:gd name="connsiteX14" fmla="*/ 404545 w 534255"/>
                  <a:gd name="connsiteY14" fmla="*/ 373876 h 755081"/>
                  <a:gd name="connsiteX15" fmla="*/ 316927 w 534255"/>
                  <a:gd name="connsiteY15" fmla="*/ 404506 h 755081"/>
                  <a:gd name="connsiteX16" fmla="*/ 315502 w 534255"/>
                  <a:gd name="connsiteY16" fmla="*/ 408780 h 755081"/>
                  <a:gd name="connsiteX17" fmla="*/ 315502 w 534255"/>
                  <a:gd name="connsiteY17" fmla="*/ 437274 h 755081"/>
                  <a:gd name="connsiteX18" fmla="*/ 319776 w 534255"/>
                  <a:gd name="connsiteY18" fmla="*/ 440836 h 755081"/>
                  <a:gd name="connsiteX19" fmla="*/ 346133 w 534255"/>
                  <a:gd name="connsiteY19" fmla="*/ 435849 h 755081"/>
                  <a:gd name="connsiteX20" fmla="*/ 363229 w 534255"/>
                  <a:gd name="connsiteY20" fmla="*/ 437274 h 755081"/>
                  <a:gd name="connsiteX21" fmla="*/ 393860 w 534255"/>
                  <a:gd name="connsiteY21" fmla="*/ 452946 h 755081"/>
                  <a:gd name="connsiteX22" fmla="*/ 403832 w 534255"/>
                  <a:gd name="connsiteY22" fmla="*/ 482864 h 755081"/>
                  <a:gd name="connsiteX23" fmla="*/ 390298 w 534255"/>
                  <a:gd name="connsiteY23" fmla="*/ 489275 h 755081"/>
                  <a:gd name="connsiteX24" fmla="*/ 307666 w 534255"/>
                  <a:gd name="connsiteY24" fmla="*/ 533440 h 755081"/>
                  <a:gd name="connsiteX25" fmla="*/ 300543 w 534255"/>
                  <a:gd name="connsiteY25" fmla="*/ 545550 h 755081"/>
                  <a:gd name="connsiteX26" fmla="*/ 300543 w 534255"/>
                  <a:gd name="connsiteY26" fmla="*/ 579742 h 755081"/>
                  <a:gd name="connsiteX27" fmla="*/ 305529 w 534255"/>
                  <a:gd name="connsiteY27" fmla="*/ 584016 h 755081"/>
                  <a:gd name="connsiteX28" fmla="*/ 407394 w 534255"/>
                  <a:gd name="connsiteY28" fmla="*/ 564783 h 755081"/>
                  <a:gd name="connsiteX29" fmla="*/ 420217 w 534255"/>
                  <a:gd name="connsiteY29" fmla="*/ 567632 h 755081"/>
                  <a:gd name="connsiteX30" fmla="*/ 460108 w 534255"/>
                  <a:gd name="connsiteY30" fmla="*/ 598975 h 755081"/>
                  <a:gd name="connsiteX31" fmla="*/ 472217 w 534255"/>
                  <a:gd name="connsiteY31" fmla="*/ 603250 h 755081"/>
                  <a:gd name="connsiteX32" fmla="*/ 500711 w 534255"/>
                  <a:gd name="connsiteY32" fmla="*/ 629606 h 755081"/>
                  <a:gd name="connsiteX33" fmla="*/ 494300 w 534255"/>
                  <a:gd name="connsiteY33" fmla="*/ 650264 h 755081"/>
                  <a:gd name="connsiteX34" fmla="*/ 480766 w 534255"/>
                  <a:gd name="connsiteY34" fmla="*/ 673771 h 755081"/>
                  <a:gd name="connsiteX35" fmla="*/ 462957 w 534255"/>
                  <a:gd name="connsiteY35" fmla="*/ 683744 h 755081"/>
                  <a:gd name="connsiteX36" fmla="*/ 140979 w 534255"/>
                  <a:gd name="connsiteY36" fmla="*/ 726484 h 755081"/>
                  <a:gd name="connsiteX37" fmla="*/ 80430 w 534255"/>
                  <a:gd name="connsiteY37" fmla="*/ 757115 h 755081"/>
                  <a:gd name="connsiteX38" fmla="*/ 50511 w 534255"/>
                  <a:gd name="connsiteY38" fmla="*/ 745005 h 755081"/>
                  <a:gd name="connsiteX39" fmla="*/ 12757 w 534255"/>
                  <a:gd name="connsiteY39" fmla="*/ 697991 h 755081"/>
                  <a:gd name="connsiteX40" fmla="*/ 19881 w 534255"/>
                  <a:gd name="connsiteY40" fmla="*/ 672347 h 755081"/>
                  <a:gd name="connsiteX41" fmla="*/ 31278 w 534255"/>
                  <a:gd name="connsiteY41" fmla="*/ 666648 h 755081"/>
                  <a:gd name="connsiteX42" fmla="*/ 88978 w 534255"/>
                  <a:gd name="connsiteY42" fmla="*/ 646702 h 755081"/>
                  <a:gd name="connsiteX43" fmla="*/ 106787 w 534255"/>
                  <a:gd name="connsiteY43" fmla="*/ 643141 h 755081"/>
                  <a:gd name="connsiteX44" fmla="*/ 173746 w 534255"/>
                  <a:gd name="connsiteY44" fmla="*/ 621058 h 755081"/>
                  <a:gd name="connsiteX45" fmla="*/ 184431 w 534255"/>
                  <a:gd name="connsiteY45" fmla="*/ 603962 h 755081"/>
                  <a:gd name="connsiteX46" fmla="*/ 185856 w 534255"/>
                  <a:gd name="connsiteY46" fmla="*/ 595414 h 755081"/>
                  <a:gd name="connsiteX47" fmla="*/ 178733 w 534255"/>
                  <a:gd name="connsiteY47" fmla="*/ 588290 h 755081"/>
                  <a:gd name="connsiteX48" fmla="*/ 152376 w 534255"/>
                  <a:gd name="connsiteY48" fmla="*/ 586153 h 755081"/>
                  <a:gd name="connsiteX49" fmla="*/ 144541 w 534255"/>
                  <a:gd name="connsiteY49" fmla="*/ 591140 h 755081"/>
                  <a:gd name="connsiteX50" fmla="*/ 88978 w 534255"/>
                  <a:gd name="connsiteY50" fmla="*/ 585441 h 755081"/>
                  <a:gd name="connsiteX51" fmla="*/ 118184 w 534255"/>
                  <a:gd name="connsiteY51" fmla="*/ 537002 h 755081"/>
                  <a:gd name="connsiteX52" fmla="*/ 138842 w 534255"/>
                  <a:gd name="connsiteY52" fmla="*/ 529166 h 755081"/>
                  <a:gd name="connsiteX53" fmla="*/ 188706 w 534255"/>
                  <a:gd name="connsiteY53" fmla="*/ 498535 h 755081"/>
                  <a:gd name="connsiteX54" fmla="*/ 205802 w 534255"/>
                  <a:gd name="connsiteY54" fmla="*/ 468617 h 755081"/>
                  <a:gd name="connsiteX55" fmla="*/ 205802 w 534255"/>
                  <a:gd name="connsiteY55" fmla="*/ 442973 h 755081"/>
                  <a:gd name="connsiteX56" fmla="*/ 198678 w 534255"/>
                  <a:gd name="connsiteY56" fmla="*/ 435137 h 755081"/>
                  <a:gd name="connsiteX57" fmla="*/ 154513 w 534255"/>
                  <a:gd name="connsiteY57" fmla="*/ 448671 h 755081"/>
                  <a:gd name="connsiteX58" fmla="*/ 58347 w 534255"/>
                  <a:gd name="connsiteY58" fmla="*/ 415191 h 755081"/>
                  <a:gd name="connsiteX59" fmla="*/ 66895 w 534255"/>
                  <a:gd name="connsiteY59" fmla="*/ 383848 h 755081"/>
                  <a:gd name="connsiteX60" fmla="*/ 76156 w 534255"/>
                  <a:gd name="connsiteY60" fmla="*/ 299792 h 755081"/>
                  <a:gd name="connsiteX61" fmla="*/ 103937 w 534255"/>
                  <a:gd name="connsiteY61" fmla="*/ 108172 h 755081"/>
                  <a:gd name="connsiteX62" fmla="*/ 115334 w 534255"/>
                  <a:gd name="connsiteY62" fmla="*/ 102474 h 755081"/>
                  <a:gd name="connsiteX63" fmla="*/ 150951 w 534255"/>
                  <a:gd name="connsiteY63" fmla="*/ 101761 h 755081"/>
                  <a:gd name="connsiteX64" fmla="*/ 185144 w 534255"/>
                  <a:gd name="connsiteY64" fmla="*/ 96063 h 755081"/>
                  <a:gd name="connsiteX65" fmla="*/ 348270 w 534255"/>
                  <a:gd name="connsiteY65" fmla="*/ 27678 h 755081"/>
                  <a:gd name="connsiteX66" fmla="*/ 192267 w 534255"/>
                  <a:gd name="connsiteY66" fmla="*/ 172995 h 755081"/>
                  <a:gd name="connsiteX67" fmla="*/ 175171 w 534255"/>
                  <a:gd name="connsiteY67" fmla="*/ 191516 h 755081"/>
                  <a:gd name="connsiteX68" fmla="*/ 175171 w 534255"/>
                  <a:gd name="connsiteY68" fmla="*/ 225709 h 755081"/>
                  <a:gd name="connsiteX69" fmla="*/ 192980 w 534255"/>
                  <a:gd name="connsiteY69" fmla="*/ 247791 h 755081"/>
                  <a:gd name="connsiteX70" fmla="*/ 225035 w 534255"/>
                  <a:gd name="connsiteY70" fmla="*/ 225709 h 755081"/>
                  <a:gd name="connsiteX71" fmla="*/ 228597 w 534255"/>
                  <a:gd name="connsiteY71" fmla="*/ 194366 h 755081"/>
                  <a:gd name="connsiteX72" fmla="*/ 212213 w 534255"/>
                  <a:gd name="connsiteY72" fmla="*/ 175132 h 755081"/>
                  <a:gd name="connsiteX73" fmla="*/ 192267 w 534255"/>
                  <a:gd name="connsiteY73" fmla="*/ 172995 h 755081"/>
                  <a:gd name="connsiteX74" fmla="*/ 374627 w 534255"/>
                  <a:gd name="connsiteY74" fmla="*/ 200777 h 755081"/>
                  <a:gd name="connsiteX75" fmla="*/ 352544 w 534255"/>
                  <a:gd name="connsiteY75" fmla="*/ 212887 h 755081"/>
                  <a:gd name="connsiteX76" fmla="*/ 335448 w 534255"/>
                  <a:gd name="connsiteY76" fmla="*/ 264887 h 755081"/>
                  <a:gd name="connsiteX77" fmla="*/ 378188 w 534255"/>
                  <a:gd name="connsiteY77" fmla="*/ 251353 h 755081"/>
                  <a:gd name="connsiteX78" fmla="*/ 389586 w 534255"/>
                  <a:gd name="connsiteY78" fmla="*/ 239243 h 755081"/>
                  <a:gd name="connsiteX79" fmla="*/ 391010 w 534255"/>
                  <a:gd name="connsiteY79" fmla="*/ 202914 h 755081"/>
                  <a:gd name="connsiteX80" fmla="*/ 374627 w 534255"/>
                  <a:gd name="connsiteY80" fmla="*/ 200777 h 755081"/>
                  <a:gd name="connsiteX81" fmla="*/ 195117 w 534255"/>
                  <a:gd name="connsiteY81" fmla="*/ 300505 h 755081"/>
                  <a:gd name="connsiteX82" fmla="*/ 174459 w 534255"/>
                  <a:gd name="connsiteY82" fmla="*/ 327574 h 755081"/>
                  <a:gd name="connsiteX83" fmla="*/ 201528 w 534255"/>
                  <a:gd name="connsiteY83" fmla="*/ 335409 h 755081"/>
                  <a:gd name="connsiteX84" fmla="*/ 222185 w 534255"/>
                  <a:gd name="connsiteY84" fmla="*/ 313327 h 755081"/>
                  <a:gd name="connsiteX85" fmla="*/ 215062 w 534255"/>
                  <a:gd name="connsiteY85" fmla="*/ 299792 h 755081"/>
                  <a:gd name="connsiteX86" fmla="*/ 195117 w 534255"/>
                  <a:gd name="connsiteY86" fmla="*/ 300505 h 755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534255" h="755081">
                    <a:moveTo>
                      <a:pt x="348270" y="27678"/>
                    </a:moveTo>
                    <a:cubicBezTo>
                      <a:pt x="391723" y="17705"/>
                      <a:pt x="386736" y="56172"/>
                      <a:pt x="382462" y="73980"/>
                    </a:cubicBezTo>
                    <a:cubicBezTo>
                      <a:pt x="381038" y="78966"/>
                      <a:pt x="378188" y="83953"/>
                      <a:pt x="374627" y="87515"/>
                    </a:cubicBezTo>
                    <a:cubicBezTo>
                      <a:pt x="355393" y="105323"/>
                      <a:pt x="295557" y="164447"/>
                      <a:pt x="348270" y="153762"/>
                    </a:cubicBezTo>
                    <a:cubicBezTo>
                      <a:pt x="410244" y="140940"/>
                      <a:pt x="423066" y="80391"/>
                      <a:pt x="423066" y="80391"/>
                    </a:cubicBezTo>
                    <a:cubicBezTo>
                      <a:pt x="423066" y="80391"/>
                      <a:pt x="426627" y="67569"/>
                      <a:pt x="424490" y="39788"/>
                    </a:cubicBezTo>
                    <a:cubicBezTo>
                      <a:pt x="423066" y="21267"/>
                      <a:pt x="436600" y="10582"/>
                      <a:pt x="445149" y="5595"/>
                    </a:cubicBezTo>
                    <a:cubicBezTo>
                      <a:pt x="449422" y="3458"/>
                      <a:pt x="454409" y="3458"/>
                      <a:pt x="458683" y="5595"/>
                    </a:cubicBezTo>
                    <a:lnTo>
                      <a:pt x="527780" y="47623"/>
                    </a:lnTo>
                    <a:cubicBezTo>
                      <a:pt x="534191" y="51185"/>
                      <a:pt x="537753" y="59021"/>
                      <a:pt x="536328" y="66144"/>
                    </a:cubicBezTo>
                    <a:lnTo>
                      <a:pt x="527780" y="123844"/>
                    </a:lnTo>
                    <a:cubicBezTo>
                      <a:pt x="526355" y="130967"/>
                      <a:pt x="523506" y="138091"/>
                      <a:pt x="517807" y="143789"/>
                    </a:cubicBezTo>
                    <a:lnTo>
                      <a:pt x="494300" y="167297"/>
                    </a:lnTo>
                    <a:cubicBezTo>
                      <a:pt x="486464" y="175132"/>
                      <a:pt x="481478" y="185818"/>
                      <a:pt x="480053" y="197215"/>
                    </a:cubicBezTo>
                    <a:cubicBezTo>
                      <a:pt x="474354" y="244230"/>
                      <a:pt x="454409" y="373876"/>
                      <a:pt x="404545" y="373876"/>
                    </a:cubicBezTo>
                    <a:cubicBezTo>
                      <a:pt x="352544" y="373876"/>
                      <a:pt x="324051" y="397383"/>
                      <a:pt x="316927" y="404506"/>
                    </a:cubicBezTo>
                    <a:cubicBezTo>
                      <a:pt x="315502" y="405219"/>
                      <a:pt x="315502" y="406643"/>
                      <a:pt x="315502" y="408780"/>
                    </a:cubicBezTo>
                    <a:lnTo>
                      <a:pt x="315502" y="437274"/>
                    </a:lnTo>
                    <a:cubicBezTo>
                      <a:pt x="315502" y="439411"/>
                      <a:pt x="317639" y="441548"/>
                      <a:pt x="319776" y="440836"/>
                    </a:cubicBezTo>
                    <a:lnTo>
                      <a:pt x="346133" y="435849"/>
                    </a:lnTo>
                    <a:cubicBezTo>
                      <a:pt x="351832" y="434425"/>
                      <a:pt x="357530" y="435137"/>
                      <a:pt x="363229" y="437274"/>
                    </a:cubicBezTo>
                    <a:cubicBezTo>
                      <a:pt x="369640" y="439411"/>
                      <a:pt x="379613" y="443685"/>
                      <a:pt x="393860" y="452946"/>
                    </a:cubicBezTo>
                    <a:cubicBezTo>
                      <a:pt x="422354" y="470754"/>
                      <a:pt x="410244" y="480727"/>
                      <a:pt x="403832" y="482864"/>
                    </a:cubicBezTo>
                    <a:cubicBezTo>
                      <a:pt x="399559" y="484289"/>
                      <a:pt x="394572" y="487138"/>
                      <a:pt x="390298" y="489275"/>
                    </a:cubicBezTo>
                    <a:lnTo>
                      <a:pt x="307666" y="533440"/>
                    </a:lnTo>
                    <a:cubicBezTo>
                      <a:pt x="303393" y="535577"/>
                      <a:pt x="300543" y="540564"/>
                      <a:pt x="300543" y="545550"/>
                    </a:cubicBezTo>
                    <a:lnTo>
                      <a:pt x="300543" y="579742"/>
                    </a:lnTo>
                    <a:cubicBezTo>
                      <a:pt x="300543" y="582592"/>
                      <a:pt x="303393" y="584729"/>
                      <a:pt x="305529" y="584016"/>
                    </a:cubicBezTo>
                    <a:lnTo>
                      <a:pt x="407394" y="564783"/>
                    </a:lnTo>
                    <a:cubicBezTo>
                      <a:pt x="411668" y="564071"/>
                      <a:pt x="416655" y="564783"/>
                      <a:pt x="420217" y="567632"/>
                    </a:cubicBezTo>
                    <a:lnTo>
                      <a:pt x="460108" y="598975"/>
                    </a:lnTo>
                    <a:cubicBezTo>
                      <a:pt x="463669" y="601825"/>
                      <a:pt x="467943" y="603250"/>
                      <a:pt x="472217" y="603250"/>
                    </a:cubicBezTo>
                    <a:cubicBezTo>
                      <a:pt x="495725" y="604674"/>
                      <a:pt x="500711" y="618209"/>
                      <a:pt x="500711" y="629606"/>
                    </a:cubicBezTo>
                    <a:cubicBezTo>
                      <a:pt x="500711" y="636730"/>
                      <a:pt x="498574" y="643853"/>
                      <a:pt x="494300" y="650264"/>
                    </a:cubicBezTo>
                    <a:lnTo>
                      <a:pt x="480766" y="673771"/>
                    </a:lnTo>
                    <a:cubicBezTo>
                      <a:pt x="477204" y="680182"/>
                      <a:pt x="470793" y="683744"/>
                      <a:pt x="462957" y="683744"/>
                    </a:cubicBezTo>
                    <a:cubicBezTo>
                      <a:pt x="410244" y="683744"/>
                      <a:pt x="197254" y="685169"/>
                      <a:pt x="140979" y="726484"/>
                    </a:cubicBezTo>
                    <a:cubicBezTo>
                      <a:pt x="113197" y="747142"/>
                      <a:pt x="93252" y="754978"/>
                      <a:pt x="80430" y="757115"/>
                    </a:cubicBezTo>
                    <a:cubicBezTo>
                      <a:pt x="69032" y="759252"/>
                      <a:pt x="57635" y="754266"/>
                      <a:pt x="50511" y="745005"/>
                    </a:cubicBezTo>
                    <a:cubicBezTo>
                      <a:pt x="43388" y="735033"/>
                      <a:pt x="29853" y="717936"/>
                      <a:pt x="12757" y="697991"/>
                    </a:cubicBezTo>
                    <a:cubicBezTo>
                      <a:pt x="-5764" y="675196"/>
                      <a:pt x="9196" y="672347"/>
                      <a:pt x="19881" y="672347"/>
                    </a:cubicBezTo>
                    <a:cubicBezTo>
                      <a:pt x="24155" y="672347"/>
                      <a:pt x="28429" y="670210"/>
                      <a:pt x="31278" y="666648"/>
                    </a:cubicBezTo>
                    <a:cubicBezTo>
                      <a:pt x="44813" y="650976"/>
                      <a:pt x="74019" y="647415"/>
                      <a:pt x="88978" y="646702"/>
                    </a:cubicBezTo>
                    <a:cubicBezTo>
                      <a:pt x="95389" y="646702"/>
                      <a:pt x="101088" y="645278"/>
                      <a:pt x="106787" y="643141"/>
                    </a:cubicBezTo>
                    <a:lnTo>
                      <a:pt x="173746" y="621058"/>
                    </a:lnTo>
                    <a:cubicBezTo>
                      <a:pt x="180870" y="618921"/>
                      <a:pt x="185144" y="611798"/>
                      <a:pt x="184431" y="603962"/>
                    </a:cubicBezTo>
                    <a:lnTo>
                      <a:pt x="185856" y="595414"/>
                    </a:lnTo>
                    <a:cubicBezTo>
                      <a:pt x="185144" y="591852"/>
                      <a:pt x="182295" y="589003"/>
                      <a:pt x="178733" y="588290"/>
                    </a:cubicBezTo>
                    <a:lnTo>
                      <a:pt x="152376" y="586153"/>
                    </a:lnTo>
                    <a:cubicBezTo>
                      <a:pt x="148814" y="586153"/>
                      <a:pt x="145965" y="587578"/>
                      <a:pt x="144541" y="591140"/>
                    </a:cubicBezTo>
                    <a:cubicBezTo>
                      <a:pt x="140266" y="601113"/>
                      <a:pt x="128157" y="616784"/>
                      <a:pt x="88978" y="585441"/>
                    </a:cubicBezTo>
                    <a:cubicBezTo>
                      <a:pt x="49087" y="552673"/>
                      <a:pt x="95389" y="540564"/>
                      <a:pt x="118184" y="537002"/>
                    </a:cubicBezTo>
                    <a:cubicBezTo>
                      <a:pt x="125307" y="535577"/>
                      <a:pt x="132431" y="533440"/>
                      <a:pt x="138842" y="529166"/>
                    </a:cubicBezTo>
                    <a:lnTo>
                      <a:pt x="188706" y="498535"/>
                    </a:lnTo>
                    <a:cubicBezTo>
                      <a:pt x="199391" y="492124"/>
                      <a:pt x="205802" y="480727"/>
                      <a:pt x="205802" y="468617"/>
                    </a:cubicBezTo>
                    <a:lnTo>
                      <a:pt x="205802" y="442973"/>
                    </a:lnTo>
                    <a:cubicBezTo>
                      <a:pt x="205802" y="438699"/>
                      <a:pt x="202953" y="435137"/>
                      <a:pt x="198678" y="435137"/>
                    </a:cubicBezTo>
                    <a:cubicBezTo>
                      <a:pt x="192267" y="435137"/>
                      <a:pt x="179445" y="437274"/>
                      <a:pt x="154513" y="448671"/>
                    </a:cubicBezTo>
                    <a:cubicBezTo>
                      <a:pt x="106074" y="471466"/>
                      <a:pt x="77580" y="442973"/>
                      <a:pt x="58347" y="415191"/>
                    </a:cubicBezTo>
                    <a:cubicBezTo>
                      <a:pt x="39114" y="387410"/>
                      <a:pt x="66895" y="383848"/>
                      <a:pt x="66895" y="383848"/>
                    </a:cubicBezTo>
                    <a:cubicBezTo>
                      <a:pt x="66895" y="383848"/>
                      <a:pt x="108211" y="400232"/>
                      <a:pt x="76156" y="299792"/>
                    </a:cubicBezTo>
                    <a:cubicBezTo>
                      <a:pt x="49087" y="214311"/>
                      <a:pt x="90402" y="131680"/>
                      <a:pt x="103937" y="108172"/>
                    </a:cubicBezTo>
                    <a:cubicBezTo>
                      <a:pt x="106074" y="103898"/>
                      <a:pt x="110348" y="101761"/>
                      <a:pt x="115334" y="102474"/>
                    </a:cubicBezTo>
                    <a:cubicBezTo>
                      <a:pt x="121746" y="103186"/>
                      <a:pt x="133143" y="103186"/>
                      <a:pt x="150951" y="101761"/>
                    </a:cubicBezTo>
                    <a:cubicBezTo>
                      <a:pt x="178733" y="99624"/>
                      <a:pt x="185144" y="96063"/>
                      <a:pt x="185144" y="96063"/>
                    </a:cubicBezTo>
                    <a:cubicBezTo>
                      <a:pt x="185144" y="96063"/>
                      <a:pt x="292707" y="40500"/>
                      <a:pt x="348270" y="27678"/>
                    </a:cubicBezTo>
                    <a:close/>
                    <a:moveTo>
                      <a:pt x="192267" y="172995"/>
                    </a:moveTo>
                    <a:cubicBezTo>
                      <a:pt x="192267" y="172995"/>
                      <a:pt x="175883" y="172283"/>
                      <a:pt x="175171" y="191516"/>
                    </a:cubicBezTo>
                    <a:cubicBezTo>
                      <a:pt x="174459" y="201489"/>
                      <a:pt x="174459" y="215024"/>
                      <a:pt x="175171" y="225709"/>
                    </a:cubicBezTo>
                    <a:cubicBezTo>
                      <a:pt x="175171" y="236394"/>
                      <a:pt x="183007" y="245654"/>
                      <a:pt x="192980" y="247791"/>
                    </a:cubicBezTo>
                    <a:cubicBezTo>
                      <a:pt x="205802" y="250641"/>
                      <a:pt x="221473" y="248504"/>
                      <a:pt x="225035" y="225709"/>
                    </a:cubicBezTo>
                    <a:cubicBezTo>
                      <a:pt x="227172" y="211462"/>
                      <a:pt x="227885" y="201489"/>
                      <a:pt x="228597" y="194366"/>
                    </a:cubicBezTo>
                    <a:cubicBezTo>
                      <a:pt x="229309" y="184393"/>
                      <a:pt x="221473" y="175845"/>
                      <a:pt x="212213" y="175132"/>
                    </a:cubicBezTo>
                    <a:lnTo>
                      <a:pt x="192267" y="172995"/>
                    </a:lnTo>
                    <a:close/>
                    <a:moveTo>
                      <a:pt x="374627" y="200777"/>
                    </a:moveTo>
                    <a:cubicBezTo>
                      <a:pt x="365366" y="200064"/>
                      <a:pt x="356818" y="205051"/>
                      <a:pt x="352544" y="212887"/>
                    </a:cubicBezTo>
                    <a:cubicBezTo>
                      <a:pt x="345421" y="227133"/>
                      <a:pt x="334023" y="251353"/>
                      <a:pt x="335448" y="264887"/>
                    </a:cubicBezTo>
                    <a:cubicBezTo>
                      <a:pt x="336873" y="280559"/>
                      <a:pt x="365366" y="261326"/>
                      <a:pt x="378188" y="251353"/>
                    </a:cubicBezTo>
                    <a:cubicBezTo>
                      <a:pt x="382462" y="247791"/>
                      <a:pt x="386736" y="244230"/>
                      <a:pt x="389586" y="239243"/>
                    </a:cubicBezTo>
                    <a:cubicBezTo>
                      <a:pt x="397422" y="227846"/>
                      <a:pt x="408819" y="206476"/>
                      <a:pt x="391010" y="202914"/>
                    </a:cubicBezTo>
                    <a:cubicBezTo>
                      <a:pt x="384600" y="202201"/>
                      <a:pt x="378900" y="201489"/>
                      <a:pt x="374627" y="200777"/>
                    </a:cubicBezTo>
                    <a:close/>
                    <a:moveTo>
                      <a:pt x="195117" y="300505"/>
                    </a:moveTo>
                    <a:cubicBezTo>
                      <a:pt x="195117" y="300505"/>
                      <a:pt x="171609" y="301217"/>
                      <a:pt x="174459" y="327574"/>
                    </a:cubicBezTo>
                    <a:cubicBezTo>
                      <a:pt x="176596" y="343245"/>
                      <a:pt x="190130" y="340396"/>
                      <a:pt x="201528" y="335409"/>
                    </a:cubicBezTo>
                    <a:cubicBezTo>
                      <a:pt x="210788" y="331135"/>
                      <a:pt x="218624" y="323299"/>
                      <a:pt x="222185" y="313327"/>
                    </a:cubicBezTo>
                    <a:cubicBezTo>
                      <a:pt x="224323" y="306203"/>
                      <a:pt x="224323" y="299080"/>
                      <a:pt x="215062" y="299792"/>
                    </a:cubicBezTo>
                    <a:cubicBezTo>
                      <a:pt x="195117" y="300505"/>
                      <a:pt x="195117" y="300505"/>
                      <a:pt x="195117" y="300505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243" name="任意多边形: 形状 242">
              <a:extLst>
                <a:ext uri="{FF2B5EF4-FFF2-40B4-BE49-F238E27FC236}">
                  <a16:creationId xmlns:a16="http://schemas.microsoft.com/office/drawing/2014/main" id="{D24426F7-314D-40F6-8868-7FE92E6235CC}"/>
                </a:ext>
              </a:extLst>
            </p:cNvPr>
            <p:cNvSpPr/>
            <p:nvPr/>
          </p:nvSpPr>
          <p:spPr>
            <a:xfrm>
              <a:off x="7347673" y="1772667"/>
              <a:ext cx="698094" cy="484392"/>
            </a:xfrm>
            <a:custGeom>
              <a:avLst/>
              <a:gdLst>
                <a:gd name="connsiteX0" fmla="*/ 294052 w 698094"/>
                <a:gd name="connsiteY0" fmla="*/ 164464 h 484391"/>
                <a:gd name="connsiteX1" fmla="*/ 306162 w 698094"/>
                <a:gd name="connsiteY1" fmla="*/ 177286 h 484391"/>
                <a:gd name="connsiteX2" fmla="*/ 286216 w 698094"/>
                <a:gd name="connsiteY2" fmla="*/ 254219 h 484391"/>
                <a:gd name="connsiteX3" fmla="*/ 109555 w 698094"/>
                <a:gd name="connsiteY3" fmla="*/ 316905 h 484391"/>
                <a:gd name="connsiteX4" fmla="*/ 58979 w 698094"/>
                <a:gd name="connsiteY4" fmla="*/ 321892 h 484391"/>
                <a:gd name="connsiteX5" fmla="*/ 6978 w 698094"/>
                <a:gd name="connsiteY5" fmla="*/ 355372 h 484391"/>
                <a:gd name="connsiteX6" fmla="*/ 4841 w 698094"/>
                <a:gd name="connsiteY6" fmla="*/ 368906 h 484391"/>
                <a:gd name="connsiteX7" fmla="*/ 24787 w 698094"/>
                <a:gd name="connsiteY7" fmla="*/ 433729 h 484391"/>
                <a:gd name="connsiteX8" fmla="*/ 56130 w 698094"/>
                <a:gd name="connsiteY8" fmla="*/ 468634 h 484391"/>
                <a:gd name="connsiteX9" fmla="*/ 86048 w 698094"/>
                <a:gd name="connsiteY9" fmla="*/ 480744 h 484391"/>
                <a:gd name="connsiteX10" fmla="*/ 108843 w 698094"/>
                <a:gd name="connsiteY10" fmla="*/ 469346 h 484391"/>
                <a:gd name="connsiteX11" fmla="*/ 126652 w 698094"/>
                <a:gd name="connsiteY11" fmla="*/ 454387 h 484391"/>
                <a:gd name="connsiteX12" fmla="*/ 597509 w 698094"/>
                <a:gd name="connsiteY12" fmla="*/ 350385 h 484391"/>
                <a:gd name="connsiteX13" fmla="*/ 624578 w 698094"/>
                <a:gd name="connsiteY13" fmla="*/ 341125 h 484391"/>
                <a:gd name="connsiteX14" fmla="*/ 692251 w 698094"/>
                <a:gd name="connsiteY14" fmla="*/ 281288 h 484391"/>
                <a:gd name="connsiteX15" fmla="*/ 697949 w 698094"/>
                <a:gd name="connsiteY15" fmla="*/ 262767 h 484391"/>
                <a:gd name="connsiteX16" fmla="*/ 671592 w 698094"/>
                <a:gd name="connsiteY16" fmla="*/ 228575 h 484391"/>
                <a:gd name="connsiteX17" fmla="*/ 544083 w 698094"/>
                <a:gd name="connsiteY17" fmla="*/ 217890 h 484391"/>
                <a:gd name="connsiteX18" fmla="*/ 522713 w 698094"/>
                <a:gd name="connsiteY18" fmla="*/ 219314 h 484391"/>
                <a:gd name="connsiteX19" fmla="*/ 484247 w 698094"/>
                <a:gd name="connsiteY19" fmla="*/ 217177 h 484391"/>
                <a:gd name="connsiteX20" fmla="*/ 474274 w 698094"/>
                <a:gd name="connsiteY20" fmla="*/ 206492 h 484391"/>
                <a:gd name="connsiteX21" fmla="*/ 474274 w 698094"/>
                <a:gd name="connsiteY21" fmla="*/ 157341 h 484391"/>
                <a:gd name="connsiteX22" fmla="*/ 485672 w 698094"/>
                <a:gd name="connsiteY22" fmla="*/ 130984 h 484391"/>
                <a:gd name="connsiteX23" fmla="*/ 534823 w 698094"/>
                <a:gd name="connsiteY23" fmla="*/ 86107 h 484391"/>
                <a:gd name="connsiteX24" fmla="*/ 559755 w 698094"/>
                <a:gd name="connsiteY24" fmla="*/ 34106 h 484391"/>
                <a:gd name="connsiteX25" fmla="*/ 525563 w 698094"/>
                <a:gd name="connsiteY25" fmla="*/ 4900 h 484391"/>
                <a:gd name="connsiteX26" fmla="*/ 410876 w 698094"/>
                <a:gd name="connsiteY26" fmla="*/ 31969 h 484391"/>
                <a:gd name="connsiteX27" fmla="*/ 399478 w 698094"/>
                <a:gd name="connsiteY27" fmla="*/ 34106 h 484391"/>
                <a:gd name="connsiteX28" fmla="*/ 279805 w 698094"/>
                <a:gd name="connsiteY28" fmla="*/ 82545 h 484391"/>
                <a:gd name="connsiteX29" fmla="*/ 259147 w 698094"/>
                <a:gd name="connsiteY29" fmla="*/ 89668 h 484391"/>
                <a:gd name="connsiteX30" fmla="*/ 252736 w 698094"/>
                <a:gd name="connsiteY30" fmla="*/ 110326 h 484391"/>
                <a:gd name="connsiteX31" fmla="*/ 294052 w 698094"/>
                <a:gd name="connsiteY31" fmla="*/ 164464 h 484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8094" h="484391">
                  <a:moveTo>
                    <a:pt x="294052" y="164464"/>
                  </a:moveTo>
                  <a:cubicBezTo>
                    <a:pt x="299750" y="166601"/>
                    <a:pt x="304737" y="170875"/>
                    <a:pt x="306162" y="177286"/>
                  </a:cubicBezTo>
                  <a:cubicBezTo>
                    <a:pt x="311148" y="195095"/>
                    <a:pt x="316847" y="232137"/>
                    <a:pt x="286216" y="254219"/>
                  </a:cubicBezTo>
                  <a:cubicBezTo>
                    <a:pt x="256298" y="275589"/>
                    <a:pt x="159419" y="303371"/>
                    <a:pt x="109555" y="316905"/>
                  </a:cubicBezTo>
                  <a:cubicBezTo>
                    <a:pt x="93171" y="321179"/>
                    <a:pt x="76076" y="322604"/>
                    <a:pt x="58979" y="321892"/>
                  </a:cubicBezTo>
                  <a:cubicBezTo>
                    <a:pt x="39746" y="321179"/>
                    <a:pt x="12677" y="324741"/>
                    <a:pt x="6978" y="355372"/>
                  </a:cubicBezTo>
                  <a:cubicBezTo>
                    <a:pt x="6266" y="360358"/>
                    <a:pt x="5554" y="364632"/>
                    <a:pt x="4841" y="368906"/>
                  </a:cubicBezTo>
                  <a:cubicBezTo>
                    <a:pt x="1280" y="392413"/>
                    <a:pt x="9115" y="415921"/>
                    <a:pt x="24787" y="433729"/>
                  </a:cubicBezTo>
                  <a:lnTo>
                    <a:pt x="56130" y="468634"/>
                  </a:lnTo>
                  <a:cubicBezTo>
                    <a:pt x="63966" y="477182"/>
                    <a:pt x="74651" y="482168"/>
                    <a:pt x="86048" y="480744"/>
                  </a:cubicBezTo>
                  <a:cubicBezTo>
                    <a:pt x="93171" y="480031"/>
                    <a:pt x="101007" y="477182"/>
                    <a:pt x="108843" y="469346"/>
                  </a:cubicBezTo>
                  <a:cubicBezTo>
                    <a:pt x="114542" y="463647"/>
                    <a:pt x="120240" y="458661"/>
                    <a:pt x="126652" y="454387"/>
                  </a:cubicBezTo>
                  <a:cubicBezTo>
                    <a:pt x="171529" y="425893"/>
                    <a:pt x="343916" y="331864"/>
                    <a:pt x="597509" y="350385"/>
                  </a:cubicBezTo>
                  <a:cubicBezTo>
                    <a:pt x="607482" y="351098"/>
                    <a:pt x="617455" y="348248"/>
                    <a:pt x="624578" y="341125"/>
                  </a:cubicBezTo>
                  <a:lnTo>
                    <a:pt x="692251" y="281288"/>
                  </a:lnTo>
                  <a:cubicBezTo>
                    <a:pt x="697237" y="276302"/>
                    <a:pt x="700086" y="269178"/>
                    <a:pt x="697949" y="262767"/>
                  </a:cubicBezTo>
                  <a:cubicBezTo>
                    <a:pt x="695812" y="254931"/>
                    <a:pt x="689401" y="243534"/>
                    <a:pt x="671592" y="228575"/>
                  </a:cubicBezTo>
                  <a:cubicBezTo>
                    <a:pt x="638825" y="201506"/>
                    <a:pt x="569728" y="212903"/>
                    <a:pt x="544083" y="217890"/>
                  </a:cubicBezTo>
                  <a:cubicBezTo>
                    <a:pt x="536960" y="219314"/>
                    <a:pt x="529836" y="220027"/>
                    <a:pt x="522713" y="219314"/>
                  </a:cubicBezTo>
                  <a:lnTo>
                    <a:pt x="484247" y="217177"/>
                  </a:lnTo>
                  <a:cubicBezTo>
                    <a:pt x="478548" y="217177"/>
                    <a:pt x="474274" y="212191"/>
                    <a:pt x="474274" y="206492"/>
                  </a:cubicBezTo>
                  <a:lnTo>
                    <a:pt x="474274" y="157341"/>
                  </a:lnTo>
                  <a:cubicBezTo>
                    <a:pt x="474274" y="147368"/>
                    <a:pt x="478548" y="137395"/>
                    <a:pt x="485672" y="130984"/>
                  </a:cubicBezTo>
                  <a:lnTo>
                    <a:pt x="534823" y="86107"/>
                  </a:lnTo>
                  <a:cubicBezTo>
                    <a:pt x="549782" y="72572"/>
                    <a:pt x="559043" y="54051"/>
                    <a:pt x="559755" y="34106"/>
                  </a:cubicBezTo>
                  <a:cubicBezTo>
                    <a:pt x="560467" y="16297"/>
                    <a:pt x="554056" y="-87"/>
                    <a:pt x="525563" y="4900"/>
                  </a:cubicBezTo>
                  <a:cubicBezTo>
                    <a:pt x="479260" y="13448"/>
                    <a:pt x="427972" y="26982"/>
                    <a:pt x="410876" y="31969"/>
                  </a:cubicBezTo>
                  <a:cubicBezTo>
                    <a:pt x="407314" y="32681"/>
                    <a:pt x="403040" y="33393"/>
                    <a:pt x="399478" y="34106"/>
                  </a:cubicBezTo>
                  <a:cubicBezTo>
                    <a:pt x="381670" y="36243"/>
                    <a:pt x="323970" y="45503"/>
                    <a:pt x="279805" y="82545"/>
                  </a:cubicBezTo>
                  <a:cubicBezTo>
                    <a:pt x="274106" y="87531"/>
                    <a:pt x="266270" y="90381"/>
                    <a:pt x="259147" y="89668"/>
                  </a:cubicBezTo>
                  <a:cubicBezTo>
                    <a:pt x="252023" y="88956"/>
                    <a:pt x="244900" y="92518"/>
                    <a:pt x="252736" y="110326"/>
                  </a:cubicBezTo>
                  <a:cubicBezTo>
                    <a:pt x="267695" y="138820"/>
                    <a:pt x="256298" y="151642"/>
                    <a:pt x="294052" y="164464"/>
                  </a:cubicBezTo>
                  <a:close/>
                </a:path>
              </a:pathLst>
            </a:custGeom>
            <a:grpFill/>
            <a:ln w="71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:a16="http://schemas.microsoft.com/office/drawing/2014/main" id="{1079C88F-9833-416B-AB36-3CEEBB220CF5}"/>
                </a:ext>
              </a:extLst>
            </p:cNvPr>
            <p:cNvSpPr/>
            <p:nvPr/>
          </p:nvSpPr>
          <p:spPr>
            <a:xfrm>
              <a:off x="8242930" y="1501086"/>
              <a:ext cx="854809" cy="812069"/>
            </a:xfrm>
            <a:custGeom>
              <a:avLst/>
              <a:gdLst>
                <a:gd name="connsiteX0" fmla="*/ 501498 w 854809"/>
                <a:gd name="connsiteY0" fmla="*/ 44258 h 812068"/>
                <a:gd name="connsiteX1" fmla="*/ 421716 w 854809"/>
                <a:gd name="connsiteY1" fmla="*/ 46395 h 812068"/>
                <a:gd name="connsiteX2" fmla="*/ 411744 w 854809"/>
                <a:gd name="connsiteY2" fmla="*/ 65628 h 812068"/>
                <a:gd name="connsiteX3" fmla="*/ 358318 w 854809"/>
                <a:gd name="connsiteY3" fmla="*/ 348427 h 812068"/>
                <a:gd name="connsiteX4" fmla="*/ 348345 w 854809"/>
                <a:gd name="connsiteY4" fmla="*/ 366948 h 812068"/>
                <a:gd name="connsiteX5" fmla="*/ 173109 w 854809"/>
                <a:gd name="connsiteY5" fmla="*/ 436758 h 812068"/>
                <a:gd name="connsiteX6" fmla="*/ 165986 w 854809"/>
                <a:gd name="connsiteY6" fmla="*/ 444593 h 812068"/>
                <a:gd name="connsiteX7" fmla="*/ 301331 w 854809"/>
                <a:gd name="connsiteY7" fmla="*/ 494457 h 812068"/>
                <a:gd name="connsiteX8" fmla="*/ 303468 w 854809"/>
                <a:gd name="connsiteY8" fmla="*/ 497307 h 812068"/>
                <a:gd name="connsiteX9" fmla="*/ 177383 w 854809"/>
                <a:gd name="connsiteY9" fmla="*/ 681803 h 812068"/>
                <a:gd name="connsiteX10" fmla="*/ 7846 w 854809"/>
                <a:gd name="connsiteY10" fmla="*/ 702461 h 812068"/>
                <a:gd name="connsiteX11" fmla="*/ 4997 w 854809"/>
                <a:gd name="connsiteY11" fmla="*/ 708872 h 812068"/>
                <a:gd name="connsiteX12" fmla="*/ 38477 w 854809"/>
                <a:gd name="connsiteY12" fmla="*/ 747338 h 812068"/>
                <a:gd name="connsiteX13" fmla="*/ 42038 w 854809"/>
                <a:gd name="connsiteY13" fmla="*/ 759448 h 812068"/>
                <a:gd name="connsiteX14" fmla="*/ 40614 w 854809"/>
                <a:gd name="connsiteY14" fmla="*/ 772983 h 812068"/>
                <a:gd name="connsiteX15" fmla="*/ 50587 w 854809"/>
                <a:gd name="connsiteY15" fmla="*/ 796490 h 812068"/>
                <a:gd name="connsiteX16" fmla="*/ 147465 w 854809"/>
                <a:gd name="connsiteY16" fmla="*/ 807175 h 812068"/>
                <a:gd name="connsiteX17" fmla="*/ 158862 w 854809"/>
                <a:gd name="connsiteY17" fmla="*/ 804326 h 812068"/>
                <a:gd name="connsiteX18" fmla="*/ 257165 w 854809"/>
                <a:gd name="connsiteY18" fmla="*/ 756599 h 812068"/>
                <a:gd name="connsiteX19" fmla="*/ 273549 w 854809"/>
                <a:gd name="connsiteY19" fmla="*/ 735941 h 812068"/>
                <a:gd name="connsiteX20" fmla="*/ 337660 w 854809"/>
                <a:gd name="connsiteY20" fmla="*/ 651172 h 812068"/>
                <a:gd name="connsiteX21" fmla="*/ 346920 w 854809"/>
                <a:gd name="connsiteY21" fmla="*/ 622679 h 812068"/>
                <a:gd name="connsiteX22" fmla="*/ 362592 w 854809"/>
                <a:gd name="connsiteY22" fmla="*/ 622679 h 812068"/>
                <a:gd name="connsiteX23" fmla="*/ 373990 w 854809"/>
                <a:gd name="connsiteY23" fmla="*/ 652597 h 812068"/>
                <a:gd name="connsiteX24" fmla="*/ 396784 w 854809"/>
                <a:gd name="connsiteY24" fmla="*/ 674679 h 812068"/>
                <a:gd name="connsiteX25" fmla="*/ 447361 w 854809"/>
                <a:gd name="connsiteY25" fmla="*/ 725256 h 812068"/>
                <a:gd name="connsiteX26" fmla="*/ 454484 w 854809"/>
                <a:gd name="connsiteY26" fmla="*/ 729530 h 812068"/>
                <a:gd name="connsiteX27" fmla="*/ 487251 w 854809"/>
                <a:gd name="connsiteY27" fmla="*/ 767284 h 812068"/>
                <a:gd name="connsiteX28" fmla="*/ 492950 w 854809"/>
                <a:gd name="connsiteY28" fmla="*/ 770133 h 812068"/>
                <a:gd name="connsiteX29" fmla="*/ 733009 w 854809"/>
                <a:gd name="connsiteY29" fmla="*/ 769421 h 812068"/>
                <a:gd name="connsiteX30" fmla="*/ 739420 w 854809"/>
                <a:gd name="connsiteY30" fmla="*/ 766572 h 812068"/>
                <a:gd name="connsiteX31" fmla="*/ 745831 w 854809"/>
                <a:gd name="connsiteY31" fmla="*/ 760873 h 812068"/>
                <a:gd name="connsiteX32" fmla="*/ 854107 w 854809"/>
                <a:gd name="connsiteY32" fmla="*/ 701748 h 812068"/>
                <a:gd name="connsiteX33" fmla="*/ 802818 w 854809"/>
                <a:gd name="connsiteY33" fmla="*/ 672542 h 812068"/>
                <a:gd name="connsiteX34" fmla="*/ 798545 w 854809"/>
                <a:gd name="connsiteY34" fmla="*/ 671830 h 812068"/>
                <a:gd name="connsiteX35" fmla="*/ 725174 w 854809"/>
                <a:gd name="connsiteY35" fmla="*/ 660433 h 812068"/>
                <a:gd name="connsiteX36" fmla="*/ 633994 w 854809"/>
                <a:gd name="connsiteY36" fmla="*/ 641199 h 812068"/>
                <a:gd name="connsiteX37" fmla="*/ 631144 w 854809"/>
                <a:gd name="connsiteY37" fmla="*/ 640487 h 812068"/>
                <a:gd name="connsiteX38" fmla="*/ 586267 w 854809"/>
                <a:gd name="connsiteY38" fmla="*/ 632651 h 812068"/>
                <a:gd name="connsiteX39" fmla="*/ 575582 w 854809"/>
                <a:gd name="connsiteY39" fmla="*/ 627665 h 812068"/>
                <a:gd name="connsiteX40" fmla="*/ 424566 w 854809"/>
                <a:gd name="connsiteY40" fmla="*/ 496594 h 812068"/>
                <a:gd name="connsiteX41" fmla="*/ 416017 w 854809"/>
                <a:gd name="connsiteY41" fmla="*/ 480923 h 812068"/>
                <a:gd name="connsiteX42" fmla="*/ 450922 w 854809"/>
                <a:gd name="connsiteY42" fmla="*/ 453141 h 812068"/>
                <a:gd name="connsiteX43" fmla="*/ 596952 w 854809"/>
                <a:gd name="connsiteY43" fmla="*/ 414675 h 812068"/>
                <a:gd name="connsiteX44" fmla="*/ 633994 w 854809"/>
                <a:gd name="connsiteY44" fmla="*/ 391880 h 812068"/>
                <a:gd name="connsiteX45" fmla="*/ 660350 w 854809"/>
                <a:gd name="connsiteY45" fmla="*/ 333468 h 812068"/>
                <a:gd name="connsiteX46" fmla="*/ 576294 w 854809"/>
                <a:gd name="connsiteY46" fmla="*/ 298563 h 812068"/>
                <a:gd name="connsiteX47" fmla="*/ 453059 w 854809"/>
                <a:gd name="connsiteY47" fmla="*/ 332043 h 812068"/>
                <a:gd name="connsiteX48" fmla="*/ 449497 w 854809"/>
                <a:gd name="connsiteY48" fmla="*/ 328482 h 812068"/>
                <a:gd name="connsiteX49" fmla="*/ 449497 w 854809"/>
                <a:gd name="connsiteY49" fmla="*/ 281467 h 812068"/>
                <a:gd name="connsiteX50" fmla="*/ 453059 w 854809"/>
                <a:gd name="connsiteY50" fmla="*/ 269357 h 812068"/>
                <a:gd name="connsiteX51" fmla="*/ 492238 w 854809"/>
                <a:gd name="connsiteY51" fmla="*/ 166780 h 812068"/>
                <a:gd name="connsiteX52" fmla="*/ 492238 w 854809"/>
                <a:gd name="connsiteY52" fmla="*/ 159657 h 812068"/>
                <a:gd name="connsiteX53" fmla="*/ 493663 w 854809"/>
                <a:gd name="connsiteY53" fmla="*/ 119766 h 812068"/>
                <a:gd name="connsiteX54" fmla="*/ 516458 w 854809"/>
                <a:gd name="connsiteY54" fmla="*/ 62778 h 812068"/>
                <a:gd name="connsiteX55" fmla="*/ 510759 w 854809"/>
                <a:gd name="connsiteY55" fmla="*/ 53518 h 812068"/>
                <a:gd name="connsiteX56" fmla="*/ 501498 w 854809"/>
                <a:gd name="connsiteY56" fmla="*/ 44258 h 8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54809" h="812068">
                  <a:moveTo>
                    <a:pt x="501498" y="44258"/>
                  </a:moveTo>
                  <a:cubicBezTo>
                    <a:pt x="496512" y="19326"/>
                    <a:pt x="477991" y="-33388"/>
                    <a:pt x="421716" y="46395"/>
                  </a:cubicBezTo>
                  <a:cubicBezTo>
                    <a:pt x="417442" y="52093"/>
                    <a:pt x="414593" y="58504"/>
                    <a:pt x="411744" y="65628"/>
                  </a:cubicBezTo>
                  <a:cubicBezTo>
                    <a:pt x="398921" y="100533"/>
                    <a:pt x="359743" y="220206"/>
                    <a:pt x="358318" y="348427"/>
                  </a:cubicBezTo>
                  <a:cubicBezTo>
                    <a:pt x="358318" y="355551"/>
                    <a:pt x="354756" y="362674"/>
                    <a:pt x="348345" y="366948"/>
                  </a:cubicBezTo>
                  <a:cubicBezTo>
                    <a:pt x="329112" y="380483"/>
                    <a:pt x="279248" y="408976"/>
                    <a:pt x="173109" y="436758"/>
                  </a:cubicBezTo>
                  <a:cubicBezTo>
                    <a:pt x="169548" y="437470"/>
                    <a:pt x="166698" y="440319"/>
                    <a:pt x="165986" y="444593"/>
                  </a:cubicBezTo>
                  <a:cubicBezTo>
                    <a:pt x="163849" y="460265"/>
                    <a:pt x="170972" y="499444"/>
                    <a:pt x="301331" y="494457"/>
                  </a:cubicBezTo>
                  <a:cubicBezTo>
                    <a:pt x="302755" y="494457"/>
                    <a:pt x="304180" y="495882"/>
                    <a:pt x="303468" y="497307"/>
                  </a:cubicBezTo>
                  <a:cubicBezTo>
                    <a:pt x="296344" y="518677"/>
                    <a:pt x="249330" y="656871"/>
                    <a:pt x="177383" y="681803"/>
                  </a:cubicBezTo>
                  <a:cubicBezTo>
                    <a:pt x="113272" y="703886"/>
                    <a:pt x="34203" y="703173"/>
                    <a:pt x="7846" y="702461"/>
                  </a:cubicBezTo>
                  <a:cubicBezTo>
                    <a:pt x="4284" y="702461"/>
                    <a:pt x="2860" y="706023"/>
                    <a:pt x="4997" y="708872"/>
                  </a:cubicBezTo>
                  <a:lnTo>
                    <a:pt x="38477" y="747338"/>
                  </a:lnTo>
                  <a:cubicBezTo>
                    <a:pt x="41326" y="750900"/>
                    <a:pt x="42751" y="755174"/>
                    <a:pt x="42038" y="759448"/>
                  </a:cubicBezTo>
                  <a:lnTo>
                    <a:pt x="40614" y="772983"/>
                  </a:lnTo>
                  <a:cubicBezTo>
                    <a:pt x="39901" y="782243"/>
                    <a:pt x="43463" y="790791"/>
                    <a:pt x="50587" y="796490"/>
                  </a:cubicBezTo>
                  <a:cubicBezTo>
                    <a:pt x="66970" y="808600"/>
                    <a:pt x="99738" y="824271"/>
                    <a:pt x="147465" y="807175"/>
                  </a:cubicBezTo>
                  <a:cubicBezTo>
                    <a:pt x="151026" y="805750"/>
                    <a:pt x="155301" y="805038"/>
                    <a:pt x="158862" y="804326"/>
                  </a:cubicBezTo>
                  <a:cubicBezTo>
                    <a:pt x="178096" y="802901"/>
                    <a:pt x="241494" y="795065"/>
                    <a:pt x="257165" y="756599"/>
                  </a:cubicBezTo>
                  <a:cubicBezTo>
                    <a:pt x="260727" y="748051"/>
                    <a:pt x="265714" y="740927"/>
                    <a:pt x="273549" y="735941"/>
                  </a:cubicBezTo>
                  <a:cubicBezTo>
                    <a:pt x="294919" y="721694"/>
                    <a:pt x="335523" y="690351"/>
                    <a:pt x="337660" y="651172"/>
                  </a:cubicBezTo>
                  <a:cubicBezTo>
                    <a:pt x="337660" y="651172"/>
                    <a:pt x="341222" y="627665"/>
                    <a:pt x="346920" y="622679"/>
                  </a:cubicBezTo>
                  <a:cubicBezTo>
                    <a:pt x="346920" y="622679"/>
                    <a:pt x="359030" y="614130"/>
                    <a:pt x="362592" y="622679"/>
                  </a:cubicBezTo>
                  <a:cubicBezTo>
                    <a:pt x="366154" y="631227"/>
                    <a:pt x="372565" y="650460"/>
                    <a:pt x="373990" y="652597"/>
                  </a:cubicBezTo>
                  <a:cubicBezTo>
                    <a:pt x="376126" y="656159"/>
                    <a:pt x="391798" y="665419"/>
                    <a:pt x="396784" y="674679"/>
                  </a:cubicBezTo>
                  <a:cubicBezTo>
                    <a:pt x="401771" y="683940"/>
                    <a:pt x="402483" y="708872"/>
                    <a:pt x="447361" y="725256"/>
                  </a:cubicBezTo>
                  <a:cubicBezTo>
                    <a:pt x="450210" y="725968"/>
                    <a:pt x="452347" y="727393"/>
                    <a:pt x="454484" y="729530"/>
                  </a:cubicBezTo>
                  <a:cubicBezTo>
                    <a:pt x="461607" y="736653"/>
                    <a:pt x="480128" y="754462"/>
                    <a:pt x="487251" y="767284"/>
                  </a:cubicBezTo>
                  <a:cubicBezTo>
                    <a:pt x="488676" y="769421"/>
                    <a:pt x="490813" y="770133"/>
                    <a:pt x="492950" y="770133"/>
                  </a:cubicBezTo>
                  <a:lnTo>
                    <a:pt x="733009" y="769421"/>
                  </a:lnTo>
                  <a:cubicBezTo>
                    <a:pt x="735859" y="769421"/>
                    <a:pt x="737996" y="767996"/>
                    <a:pt x="739420" y="766572"/>
                  </a:cubicBezTo>
                  <a:cubicBezTo>
                    <a:pt x="741557" y="764435"/>
                    <a:pt x="744407" y="761585"/>
                    <a:pt x="745831" y="760873"/>
                  </a:cubicBezTo>
                  <a:cubicBezTo>
                    <a:pt x="749393" y="760160"/>
                    <a:pt x="846272" y="717420"/>
                    <a:pt x="854107" y="701748"/>
                  </a:cubicBezTo>
                  <a:cubicBezTo>
                    <a:pt x="860518" y="687502"/>
                    <a:pt x="814216" y="675392"/>
                    <a:pt x="802818" y="672542"/>
                  </a:cubicBezTo>
                  <a:cubicBezTo>
                    <a:pt x="801394" y="671830"/>
                    <a:pt x="799969" y="671830"/>
                    <a:pt x="798545" y="671830"/>
                  </a:cubicBezTo>
                  <a:cubicBezTo>
                    <a:pt x="789996" y="672542"/>
                    <a:pt x="755804" y="673255"/>
                    <a:pt x="725174" y="660433"/>
                  </a:cubicBezTo>
                  <a:cubicBezTo>
                    <a:pt x="693118" y="646186"/>
                    <a:pt x="643254" y="641912"/>
                    <a:pt x="633994" y="641199"/>
                  </a:cubicBezTo>
                  <a:cubicBezTo>
                    <a:pt x="633281" y="641199"/>
                    <a:pt x="631857" y="641199"/>
                    <a:pt x="631144" y="640487"/>
                  </a:cubicBezTo>
                  <a:lnTo>
                    <a:pt x="586267" y="632651"/>
                  </a:lnTo>
                  <a:cubicBezTo>
                    <a:pt x="581993" y="631939"/>
                    <a:pt x="578431" y="630514"/>
                    <a:pt x="575582" y="627665"/>
                  </a:cubicBezTo>
                  <a:lnTo>
                    <a:pt x="424566" y="496594"/>
                  </a:lnTo>
                  <a:cubicBezTo>
                    <a:pt x="420292" y="492320"/>
                    <a:pt x="416730" y="487334"/>
                    <a:pt x="416017" y="480923"/>
                  </a:cubicBezTo>
                  <a:cubicBezTo>
                    <a:pt x="414593" y="470950"/>
                    <a:pt x="419579" y="457415"/>
                    <a:pt x="450922" y="453141"/>
                  </a:cubicBezTo>
                  <a:cubicBezTo>
                    <a:pt x="490101" y="447443"/>
                    <a:pt x="563472" y="425360"/>
                    <a:pt x="596952" y="414675"/>
                  </a:cubicBezTo>
                  <a:cubicBezTo>
                    <a:pt x="611199" y="410401"/>
                    <a:pt x="623309" y="402565"/>
                    <a:pt x="633994" y="391880"/>
                  </a:cubicBezTo>
                  <a:cubicBezTo>
                    <a:pt x="648953" y="376209"/>
                    <a:pt x="666761" y="352701"/>
                    <a:pt x="660350" y="333468"/>
                  </a:cubicBezTo>
                  <a:cubicBezTo>
                    <a:pt x="648953" y="302125"/>
                    <a:pt x="624733" y="275056"/>
                    <a:pt x="576294" y="298563"/>
                  </a:cubicBezTo>
                  <a:cubicBezTo>
                    <a:pt x="534266" y="318509"/>
                    <a:pt x="469443" y="329194"/>
                    <a:pt x="453059" y="332043"/>
                  </a:cubicBezTo>
                  <a:cubicBezTo>
                    <a:pt x="450922" y="332043"/>
                    <a:pt x="449497" y="330619"/>
                    <a:pt x="449497" y="328482"/>
                  </a:cubicBezTo>
                  <a:lnTo>
                    <a:pt x="449497" y="281467"/>
                  </a:lnTo>
                  <a:cubicBezTo>
                    <a:pt x="449497" y="277193"/>
                    <a:pt x="450922" y="272919"/>
                    <a:pt x="453059" y="269357"/>
                  </a:cubicBezTo>
                  <a:cubicBezTo>
                    <a:pt x="462320" y="254398"/>
                    <a:pt x="486539" y="212370"/>
                    <a:pt x="492238" y="166780"/>
                  </a:cubicBezTo>
                  <a:cubicBezTo>
                    <a:pt x="492238" y="164643"/>
                    <a:pt x="492238" y="161794"/>
                    <a:pt x="492238" y="159657"/>
                  </a:cubicBezTo>
                  <a:cubicBezTo>
                    <a:pt x="490813" y="152533"/>
                    <a:pt x="488676" y="134725"/>
                    <a:pt x="493663" y="119766"/>
                  </a:cubicBezTo>
                  <a:cubicBezTo>
                    <a:pt x="500074" y="99820"/>
                    <a:pt x="519307" y="79162"/>
                    <a:pt x="516458" y="62778"/>
                  </a:cubicBezTo>
                  <a:cubicBezTo>
                    <a:pt x="515033" y="56367"/>
                    <a:pt x="512896" y="54230"/>
                    <a:pt x="510759" y="53518"/>
                  </a:cubicBezTo>
                  <a:cubicBezTo>
                    <a:pt x="505773" y="51381"/>
                    <a:pt x="502211" y="48532"/>
                    <a:pt x="501498" y="44258"/>
                  </a:cubicBezTo>
                  <a:close/>
                </a:path>
              </a:pathLst>
            </a:custGeom>
            <a:grpFill/>
            <a:ln w="71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:a16="http://schemas.microsoft.com/office/drawing/2014/main" id="{4787590C-1327-4067-B0C2-56F3DBC3AE07}"/>
                </a:ext>
              </a:extLst>
            </p:cNvPr>
            <p:cNvSpPr/>
            <p:nvPr/>
          </p:nvSpPr>
          <p:spPr>
            <a:xfrm>
              <a:off x="9281721" y="1484226"/>
              <a:ext cx="790698" cy="933167"/>
            </a:xfrm>
            <a:custGeom>
              <a:avLst/>
              <a:gdLst>
                <a:gd name="connsiteX0" fmla="*/ 222063 w 790698"/>
                <a:gd name="connsiteY0" fmla="*/ 269122 h 933166"/>
                <a:gd name="connsiteX1" fmla="*/ 253406 w 790698"/>
                <a:gd name="connsiteY1" fmla="*/ 318985 h 933166"/>
                <a:gd name="connsiteX2" fmla="*/ 254118 w 790698"/>
                <a:gd name="connsiteY2" fmla="*/ 325396 h 933166"/>
                <a:gd name="connsiteX3" fmla="*/ 254118 w 790698"/>
                <a:gd name="connsiteY3" fmla="*/ 350328 h 933166"/>
                <a:gd name="connsiteX4" fmla="*/ 251269 w 790698"/>
                <a:gd name="connsiteY4" fmla="*/ 359589 h 933166"/>
                <a:gd name="connsiteX5" fmla="*/ 250557 w 790698"/>
                <a:gd name="connsiteY5" fmla="*/ 373836 h 933166"/>
                <a:gd name="connsiteX6" fmla="*/ 264091 w 790698"/>
                <a:gd name="connsiteY6" fmla="*/ 386658 h 933166"/>
                <a:gd name="connsiteX7" fmla="*/ 277625 w 790698"/>
                <a:gd name="connsiteY7" fmla="*/ 370274 h 933166"/>
                <a:gd name="connsiteX8" fmla="*/ 281187 w 790698"/>
                <a:gd name="connsiteY8" fmla="*/ 244902 h 933166"/>
                <a:gd name="connsiteX9" fmla="*/ 278338 w 790698"/>
                <a:gd name="connsiteY9" fmla="*/ 227093 h 933166"/>
                <a:gd name="connsiteX10" fmla="*/ 266228 w 790698"/>
                <a:gd name="connsiteY10" fmla="*/ 195038 h 933166"/>
                <a:gd name="connsiteX11" fmla="*/ 270502 w 790698"/>
                <a:gd name="connsiteY11" fmla="*/ 179367 h 933166"/>
                <a:gd name="connsiteX12" fmla="*/ 294009 w 790698"/>
                <a:gd name="connsiteY12" fmla="*/ 160846 h 933166"/>
                <a:gd name="connsiteX13" fmla="*/ 309680 w 790698"/>
                <a:gd name="connsiteY13" fmla="*/ 156572 h 933166"/>
                <a:gd name="connsiteX14" fmla="*/ 402285 w 790698"/>
                <a:gd name="connsiteY14" fmla="*/ 69666 h 933166"/>
                <a:gd name="connsiteX15" fmla="*/ 410833 w 790698"/>
                <a:gd name="connsiteY15" fmla="*/ 40460 h 933166"/>
                <a:gd name="connsiteX16" fmla="*/ 432204 w 790698"/>
                <a:gd name="connsiteY16" fmla="*/ 8405 h 933166"/>
                <a:gd name="connsiteX17" fmla="*/ 441463 w 790698"/>
                <a:gd name="connsiteY17" fmla="*/ 4131 h 933166"/>
                <a:gd name="connsiteX18" fmla="*/ 477794 w 790698"/>
                <a:gd name="connsiteY18" fmla="*/ 26213 h 933166"/>
                <a:gd name="connsiteX19" fmla="*/ 483492 w 790698"/>
                <a:gd name="connsiteY19" fmla="*/ 41172 h 933166"/>
                <a:gd name="connsiteX20" fmla="*/ 500588 w 790698"/>
                <a:gd name="connsiteY20" fmla="*/ 44022 h 933166"/>
                <a:gd name="connsiteX21" fmla="*/ 528370 w 790698"/>
                <a:gd name="connsiteY21" fmla="*/ 57556 h 933166"/>
                <a:gd name="connsiteX22" fmla="*/ 529794 w 790698"/>
                <a:gd name="connsiteY22" fmla="*/ 73940 h 933166"/>
                <a:gd name="connsiteX23" fmla="*/ 471382 w 790698"/>
                <a:gd name="connsiteY23" fmla="*/ 134489 h 933166"/>
                <a:gd name="connsiteX24" fmla="*/ 462834 w 790698"/>
                <a:gd name="connsiteY24" fmla="*/ 154435 h 933166"/>
                <a:gd name="connsiteX25" fmla="*/ 489903 w 790698"/>
                <a:gd name="connsiteY25" fmla="*/ 165832 h 933166"/>
                <a:gd name="connsiteX26" fmla="*/ 500588 w 790698"/>
                <a:gd name="connsiteY26" fmla="*/ 158709 h 933166"/>
                <a:gd name="connsiteX27" fmla="*/ 555438 w 790698"/>
                <a:gd name="connsiteY27" fmla="*/ 101009 h 933166"/>
                <a:gd name="connsiteX28" fmla="*/ 587493 w 790698"/>
                <a:gd name="connsiteY28" fmla="*/ 88899 h 933166"/>
                <a:gd name="connsiteX29" fmla="*/ 635933 w 790698"/>
                <a:gd name="connsiteY29" fmla="*/ 101721 h 933166"/>
                <a:gd name="connsiteX30" fmla="*/ 622398 w 790698"/>
                <a:gd name="connsiteY30" fmla="*/ 227093 h 933166"/>
                <a:gd name="connsiteX31" fmla="*/ 615987 w 790698"/>
                <a:gd name="connsiteY31" fmla="*/ 257724 h 933166"/>
                <a:gd name="connsiteX32" fmla="*/ 615275 w 790698"/>
                <a:gd name="connsiteY32" fmla="*/ 278382 h 933166"/>
                <a:gd name="connsiteX33" fmla="*/ 626672 w 790698"/>
                <a:gd name="connsiteY33" fmla="*/ 292629 h 933166"/>
                <a:gd name="connsiteX34" fmla="*/ 644481 w 790698"/>
                <a:gd name="connsiteY34" fmla="*/ 296903 h 933166"/>
                <a:gd name="connsiteX35" fmla="*/ 678673 w 790698"/>
                <a:gd name="connsiteY35" fmla="*/ 303314 h 933166"/>
                <a:gd name="connsiteX36" fmla="*/ 717140 w 790698"/>
                <a:gd name="connsiteY36" fmla="*/ 307588 h 933166"/>
                <a:gd name="connsiteX37" fmla="*/ 761305 w 790698"/>
                <a:gd name="connsiteY37" fmla="*/ 331095 h 933166"/>
                <a:gd name="connsiteX38" fmla="*/ 788374 w 790698"/>
                <a:gd name="connsiteY38" fmla="*/ 370986 h 933166"/>
                <a:gd name="connsiteX39" fmla="*/ 784100 w 790698"/>
                <a:gd name="connsiteY39" fmla="*/ 449344 h 933166"/>
                <a:gd name="connsiteX40" fmla="*/ 566123 w 790698"/>
                <a:gd name="connsiteY40" fmla="*/ 563318 h 933166"/>
                <a:gd name="connsiteX41" fmla="*/ 594617 w 790698"/>
                <a:gd name="connsiteY41" fmla="*/ 589675 h 933166"/>
                <a:gd name="connsiteX42" fmla="*/ 610289 w 790698"/>
                <a:gd name="connsiteY42" fmla="*/ 588963 h 933166"/>
                <a:gd name="connsiteX43" fmla="*/ 638782 w 790698"/>
                <a:gd name="connsiteY43" fmla="*/ 601785 h 933166"/>
                <a:gd name="connsiteX44" fmla="*/ 652317 w 790698"/>
                <a:gd name="connsiteY44" fmla="*/ 623867 h 933166"/>
                <a:gd name="connsiteX45" fmla="*/ 663002 w 790698"/>
                <a:gd name="connsiteY45" fmla="*/ 667320 h 933166"/>
                <a:gd name="connsiteX46" fmla="*/ 591055 w 790698"/>
                <a:gd name="connsiteY46" fmla="*/ 706499 h 933166"/>
                <a:gd name="connsiteX47" fmla="*/ 559713 w 790698"/>
                <a:gd name="connsiteY47" fmla="*/ 759212 h 933166"/>
                <a:gd name="connsiteX48" fmla="*/ 566123 w 790698"/>
                <a:gd name="connsiteY48" fmla="*/ 779158 h 933166"/>
                <a:gd name="connsiteX49" fmla="*/ 533356 w 790698"/>
                <a:gd name="connsiteY49" fmla="*/ 860365 h 933166"/>
                <a:gd name="connsiteX50" fmla="*/ 474232 w 790698"/>
                <a:gd name="connsiteY50" fmla="*/ 905242 h 933166"/>
                <a:gd name="connsiteX51" fmla="*/ 409408 w 790698"/>
                <a:gd name="connsiteY51" fmla="*/ 929462 h 933166"/>
                <a:gd name="connsiteX52" fmla="*/ 347435 w 790698"/>
                <a:gd name="connsiteY52" fmla="*/ 920914 h 933166"/>
                <a:gd name="connsiteX53" fmla="*/ 309680 w 790698"/>
                <a:gd name="connsiteY53" fmla="*/ 905242 h 933166"/>
                <a:gd name="connsiteX54" fmla="*/ 274063 w 790698"/>
                <a:gd name="connsiteY54" fmla="*/ 890283 h 933166"/>
                <a:gd name="connsiteX55" fmla="*/ 212802 w 790698"/>
                <a:gd name="connsiteY55" fmla="*/ 832583 h 933166"/>
                <a:gd name="connsiteX56" fmla="*/ 216364 w 790698"/>
                <a:gd name="connsiteY56" fmla="*/ 727157 h 933166"/>
                <a:gd name="connsiteX57" fmla="*/ 223487 w 790698"/>
                <a:gd name="connsiteY57" fmla="*/ 714335 h 933166"/>
                <a:gd name="connsiteX58" fmla="*/ 256255 w 790698"/>
                <a:gd name="connsiteY58" fmla="*/ 695814 h 933166"/>
                <a:gd name="connsiteX59" fmla="*/ 279050 w 790698"/>
                <a:gd name="connsiteY59" fmla="*/ 688690 h 933166"/>
                <a:gd name="connsiteX60" fmla="*/ 289023 w 790698"/>
                <a:gd name="connsiteY60" fmla="*/ 683704 h 933166"/>
                <a:gd name="connsiteX61" fmla="*/ 318229 w 790698"/>
                <a:gd name="connsiteY61" fmla="*/ 663046 h 933166"/>
                <a:gd name="connsiteX62" fmla="*/ 342449 w 790698"/>
                <a:gd name="connsiteY62" fmla="*/ 584689 h 933166"/>
                <a:gd name="connsiteX63" fmla="*/ 305407 w 790698"/>
                <a:gd name="connsiteY63" fmla="*/ 541236 h 933166"/>
                <a:gd name="connsiteX64" fmla="*/ 301133 w 790698"/>
                <a:gd name="connsiteY64" fmla="*/ 531975 h 933166"/>
                <a:gd name="connsiteX65" fmla="*/ 276913 w 790698"/>
                <a:gd name="connsiteY65" fmla="*/ 516304 h 933166"/>
                <a:gd name="connsiteX66" fmla="*/ 228474 w 790698"/>
                <a:gd name="connsiteY66" fmla="*/ 515592 h 933166"/>
                <a:gd name="connsiteX67" fmla="*/ 200693 w 790698"/>
                <a:gd name="connsiteY67" fmla="*/ 529838 h 933166"/>
                <a:gd name="connsiteX68" fmla="*/ 176473 w 790698"/>
                <a:gd name="connsiteY68" fmla="*/ 541948 h 933166"/>
                <a:gd name="connsiteX69" fmla="*/ 116636 w 790698"/>
                <a:gd name="connsiteY69" fmla="*/ 615319 h 933166"/>
                <a:gd name="connsiteX70" fmla="*/ 105951 w 790698"/>
                <a:gd name="connsiteY70" fmla="*/ 678005 h 933166"/>
                <a:gd name="connsiteX71" fmla="*/ 108088 w 790698"/>
                <a:gd name="connsiteY71" fmla="*/ 713622 h 933166"/>
                <a:gd name="connsiteX72" fmla="*/ 106664 w 790698"/>
                <a:gd name="connsiteY72" fmla="*/ 756363 h 933166"/>
                <a:gd name="connsiteX73" fmla="*/ 109513 w 790698"/>
                <a:gd name="connsiteY73" fmla="*/ 771322 h 933166"/>
                <a:gd name="connsiteX74" fmla="*/ 100252 w 790698"/>
                <a:gd name="connsiteY74" fmla="*/ 814775 h 933166"/>
                <a:gd name="connsiteX75" fmla="*/ 61074 w 790698"/>
                <a:gd name="connsiteY75" fmla="*/ 802665 h 933166"/>
                <a:gd name="connsiteX76" fmla="*/ 51813 w 790698"/>
                <a:gd name="connsiteY76" fmla="*/ 795542 h 933166"/>
                <a:gd name="connsiteX77" fmla="*/ 16196 w 790698"/>
                <a:gd name="connsiteY77" fmla="*/ 713622 h 933166"/>
                <a:gd name="connsiteX78" fmla="*/ 13347 w 790698"/>
                <a:gd name="connsiteY78" fmla="*/ 709348 h 933166"/>
                <a:gd name="connsiteX79" fmla="*/ 10498 w 790698"/>
                <a:gd name="connsiteY79" fmla="*/ 680142 h 933166"/>
                <a:gd name="connsiteX80" fmla="*/ 28306 w 790698"/>
                <a:gd name="connsiteY80" fmla="*/ 569017 h 933166"/>
                <a:gd name="connsiteX81" fmla="*/ 24744 w 790698"/>
                <a:gd name="connsiteY81" fmla="*/ 536962 h 933166"/>
                <a:gd name="connsiteX82" fmla="*/ 31155 w 790698"/>
                <a:gd name="connsiteY82" fmla="*/ 534825 h 933166"/>
                <a:gd name="connsiteX83" fmla="*/ 71047 w 790698"/>
                <a:gd name="connsiteY83" fmla="*/ 546222 h 933166"/>
                <a:gd name="connsiteX84" fmla="*/ 76745 w 790698"/>
                <a:gd name="connsiteY84" fmla="*/ 546935 h 933166"/>
                <a:gd name="connsiteX85" fmla="*/ 100965 w 790698"/>
                <a:gd name="connsiteY85" fmla="*/ 535537 h 933166"/>
                <a:gd name="connsiteX86" fmla="*/ 189295 w 790698"/>
                <a:gd name="connsiteY86" fmla="*/ 444357 h 933166"/>
                <a:gd name="connsiteX87" fmla="*/ 192857 w 790698"/>
                <a:gd name="connsiteY87" fmla="*/ 434385 h 933166"/>
                <a:gd name="connsiteX88" fmla="*/ 193569 w 790698"/>
                <a:gd name="connsiteY88" fmla="*/ 425124 h 933166"/>
                <a:gd name="connsiteX89" fmla="*/ 193569 w 790698"/>
                <a:gd name="connsiteY89" fmla="*/ 371699 h 933166"/>
                <a:gd name="connsiteX90" fmla="*/ 192857 w 790698"/>
                <a:gd name="connsiteY90" fmla="*/ 356027 h 933166"/>
                <a:gd name="connsiteX91" fmla="*/ 222063 w 790698"/>
                <a:gd name="connsiteY91" fmla="*/ 269122 h 933166"/>
                <a:gd name="connsiteX92" fmla="*/ 316804 w 790698"/>
                <a:gd name="connsiteY92" fmla="*/ 766336 h 933166"/>
                <a:gd name="connsiteX93" fmla="*/ 311106 w 790698"/>
                <a:gd name="connsiteY93" fmla="*/ 770610 h 933166"/>
                <a:gd name="connsiteX94" fmla="*/ 298283 w 790698"/>
                <a:gd name="connsiteY94" fmla="*/ 786281 h 933166"/>
                <a:gd name="connsiteX95" fmla="*/ 287598 w 790698"/>
                <a:gd name="connsiteY95" fmla="*/ 801240 h 933166"/>
                <a:gd name="connsiteX96" fmla="*/ 309680 w 790698"/>
                <a:gd name="connsiteY96" fmla="*/ 809788 h 933166"/>
                <a:gd name="connsiteX97" fmla="*/ 350997 w 790698"/>
                <a:gd name="connsiteY97" fmla="*/ 831871 h 933166"/>
                <a:gd name="connsiteX98" fmla="*/ 435765 w 790698"/>
                <a:gd name="connsiteY98" fmla="*/ 823323 h 933166"/>
                <a:gd name="connsiteX99" fmla="*/ 464259 w 790698"/>
                <a:gd name="connsiteY99" fmla="*/ 795542 h 933166"/>
                <a:gd name="connsiteX100" fmla="*/ 473519 w 790698"/>
                <a:gd name="connsiteY100" fmla="*/ 786281 h 933166"/>
                <a:gd name="connsiteX101" fmla="*/ 469245 w 790698"/>
                <a:gd name="connsiteY101" fmla="*/ 749239 h 933166"/>
                <a:gd name="connsiteX102" fmla="*/ 447163 w 790698"/>
                <a:gd name="connsiteY102" fmla="*/ 717184 h 933166"/>
                <a:gd name="connsiteX103" fmla="*/ 440751 w 790698"/>
                <a:gd name="connsiteY103" fmla="*/ 713622 h 933166"/>
                <a:gd name="connsiteX104" fmla="*/ 410833 w 790698"/>
                <a:gd name="connsiteY104" fmla="*/ 727869 h 933166"/>
                <a:gd name="connsiteX105" fmla="*/ 328202 w 790698"/>
                <a:gd name="connsiteY105" fmla="*/ 760637 h 933166"/>
                <a:gd name="connsiteX106" fmla="*/ 316804 w 790698"/>
                <a:gd name="connsiteY106" fmla="*/ 766336 h 933166"/>
                <a:gd name="connsiteX107" fmla="*/ 495602 w 790698"/>
                <a:gd name="connsiteY107" fmla="*/ 417288 h 933166"/>
                <a:gd name="connsiteX108" fmla="*/ 488479 w 790698"/>
                <a:gd name="connsiteY108" fmla="*/ 403754 h 933166"/>
                <a:gd name="connsiteX109" fmla="*/ 456423 w 790698"/>
                <a:gd name="connsiteY109" fmla="*/ 398768 h 933166"/>
                <a:gd name="connsiteX110" fmla="*/ 430778 w 790698"/>
                <a:gd name="connsiteY110" fmla="*/ 447919 h 933166"/>
                <a:gd name="connsiteX111" fmla="*/ 444313 w 790698"/>
                <a:gd name="connsiteY111" fmla="*/ 460741 h 933166"/>
                <a:gd name="connsiteX112" fmla="*/ 480642 w 790698"/>
                <a:gd name="connsiteY112" fmla="*/ 458604 h 933166"/>
                <a:gd name="connsiteX113" fmla="*/ 551876 w 790698"/>
                <a:gd name="connsiteY113" fmla="*/ 473563 h 933166"/>
                <a:gd name="connsiteX114" fmla="*/ 668700 w 790698"/>
                <a:gd name="connsiteY114" fmla="*/ 433672 h 933166"/>
                <a:gd name="connsiteX115" fmla="*/ 596042 w 790698"/>
                <a:gd name="connsiteY115" fmla="*/ 386658 h 933166"/>
                <a:gd name="connsiteX116" fmla="*/ 495602 w 790698"/>
                <a:gd name="connsiteY116" fmla="*/ 417288 h 933166"/>
                <a:gd name="connsiteX117" fmla="*/ 331764 w 790698"/>
                <a:gd name="connsiteY117" fmla="*/ 413727 h 933166"/>
                <a:gd name="connsiteX118" fmla="*/ 326777 w 790698"/>
                <a:gd name="connsiteY118" fmla="*/ 449344 h 933166"/>
                <a:gd name="connsiteX119" fmla="*/ 364531 w 790698"/>
                <a:gd name="connsiteY119" fmla="*/ 446494 h 933166"/>
                <a:gd name="connsiteX120" fmla="*/ 370942 w 790698"/>
                <a:gd name="connsiteY120" fmla="*/ 418001 h 933166"/>
                <a:gd name="connsiteX121" fmla="*/ 331764 w 790698"/>
                <a:gd name="connsiteY121" fmla="*/ 413727 h 933166"/>
                <a:gd name="connsiteX122" fmla="*/ 405846 w 790698"/>
                <a:gd name="connsiteY122" fmla="*/ 336794 h 933166"/>
                <a:gd name="connsiteX123" fmla="*/ 388751 w 790698"/>
                <a:gd name="connsiteY123" fmla="*/ 348904 h 933166"/>
                <a:gd name="connsiteX124" fmla="*/ 387326 w 790698"/>
                <a:gd name="connsiteY124" fmla="*/ 358876 h 933166"/>
                <a:gd name="connsiteX125" fmla="*/ 394449 w 790698"/>
                <a:gd name="connsiteY125" fmla="*/ 366712 h 933166"/>
                <a:gd name="connsiteX126" fmla="*/ 407272 w 790698"/>
                <a:gd name="connsiteY126" fmla="*/ 368849 h 933166"/>
                <a:gd name="connsiteX127" fmla="*/ 435053 w 790698"/>
                <a:gd name="connsiteY127" fmla="*/ 352465 h 933166"/>
                <a:gd name="connsiteX128" fmla="*/ 435053 w 790698"/>
                <a:gd name="connsiteY128" fmla="*/ 339643 h 933166"/>
                <a:gd name="connsiteX129" fmla="*/ 422943 w 790698"/>
                <a:gd name="connsiteY129" fmla="*/ 332520 h 933166"/>
                <a:gd name="connsiteX130" fmla="*/ 410833 w 790698"/>
                <a:gd name="connsiteY130" fmla="*/ 333232 h 933166"/>
                <a:gd name="connsiteX131" fmla="*/ 405846 w 790698"/>
                <a:gd name="connsiteY131" fmla="*/ 336794 h 933166"/>
                <a:gd name="connsiteX132" fmla="*/ 328202 w 790698"/>
                <a:gd name="connsiteY132" fmla="*/ 303314 h 933166"/>
                <a:gd name="connsiteX133" fmla="*/ 337462 w 790698"/>
                <a:gd name="connsiteY133" fmla="*/ 351041 h 933166"/>
                <a:gd name="connsiteX134" fmla="*/ 355270 w 790698"/>
                <a:gd name="connsiteY134" fmla="*/ 321835 h 933166"/>
                <a:gd name="connsiteX135" fmla="*/ 380202 w 790698"/>
                <a:gd name="connsiteY135" fmla="*/ 249888 h 933166"/>
                <a:gd name="connsiteX136" fmla="*/ 345297 w 790698"/>
                <a:gd name="connsiteY136" fmla="*/ 228518 h 933166"/>
                <a:gd name="connsiteX137" fmla="*/ 328202 w 790698"/>
                <a:gd name="connsiteY137" fmla="*/ 303314 h 933166"/>
                <a:gd name="connsiteX138" fmla="*/ 535493 w 790698"/>
                <a:gd name="connsiteY138" fmla="*/ 188627 h 933166"/>
                <a:gd name="connsiteX139" fmla="*/ 484917 w 790698"/>
                <a:gd name="connsiteY139" fmla="*/ 227806 h 933166"/>
                <a:gd name="connsiteX140" fmla="*/ 478506 w 790698"/>
                <a:gd name="connsiteY140" fmla="*/ 234929 h 933166"/>
                <a:gd name="connsiteX141" fmla="*/ 469245 w 790698"/>
                <a:gd name="connsiteY141" fmla="*/ 276957 h 933166"/>
                <a:gd name="connsiteX142" fmla="*/ 488479 w 790698"/>
                <a:gd name="connsiteY142" fmla="*/ 296190 h 933166"/>
                <a:gd name="connsiteX143" fmla="*/ 500588 w 790698"/>
                <a:gd name="connsiteY143" fmla="*/ 286930 h 933166"/>
                <a:gd name="connsiteX144" fmla="*/ 525520 w 790698"/>
                <a:gd name="connsiteY144" fmla="*/ 252738 h 933166"/>
                <a:gd name="connsiteX145" fmla="*/ 560425 w 790698"/>
                <a:gd name="connsiteY145" fmla="*/ 174380 h 933166"/>
                <a:gd name="connsiteX146" fmla="*/ 540479 w 790698"/>
                <a:gd name="connsiteY146" fmla="*/ 183641 h 933166"/>
                <a:gd name="connsiteX147" fmla="*/ 535493 w 790698"/>
                <a:gd name="connsiteY147" fmla="*/ 188627 h 933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790698" h="933166">
                  <a:moveTo>
                    <a:pt x="222063" y="269122"/>
                  </a:moveTo>
                  <a:cubicBezTo>
                    <a:pt x="255543" y="253450"/>
                    <a:pt x="254118" y="305451"/>
                    <a:pt x="253406" y="318985"/>
                  </a:cubicBezTo>
                  <a:cubicBezTo>
                    <a:pt x="253406" y="321122"/>
                    <a:pt x="253406" y="323259"/>
                    <a:pt x="254118" y="325396"/>
                  </a:cubicBezTo>
                  <a:cubicBezTo>
                    <a:pt x="259104" y="338219"/>
                    <a:pt x="256255" y="346054"/>
                    <a:pt x="254118" y="350328"/>
                  </a:cubicBezTo>
                  <a:cubicBezTo>
                    <a:pt x="252693" y="353178"/>
                    <a:pt x="251269" y="356027"/>
                    <a:pt x="251269" y="359589"/>
                  </a:cubicBezTo>
                  <a:lnTo>
                    <a:pt x="250557" y="373836"/>
                  </a:lnTo>
                  <a:cubicBezTo>
                    <a:pt x="252693" y="385233"/>
                    <a:pt x="258392" y="388082"/>
                    <a:pt x="264091" y="386658"/>
                  </a:cubicBezTo>
                  <a:cubicBezTo>
                    <a:pt x="271927" y="385233"/>
                    <a:pt x="277625" y="378110"/>
                    <a:pt x="277625" y="370274"/>
                  </a:cubicBezTo>
                  <a:lnTo>
                    <a:pt x="281187" y="244902"/>
                  </a:lnTo>
                  <a:cubicBezTo>
                    <a:pt x="281187" y="239203"/>
                    <a:pt x="280475" y="232792"/>
                    <a:pt x="278338" y="227093"/>
                  </a:cubicBezTo>
                  <a:lnTo>
                    <a:pt x="266228" y="195038"/>
                  </a:lnTo>
                  <a:cubicBezTo>
                    <a:pt x="264091" y="189339"/>
                    <a:pt x="265516" y="182928"/>
                    <a:pt x="270502" y="179367"/>
                  </a:cubicBezTo>
                  <a:lnTo>
                    <a:pt x="294009" y="160846"/>
                  </a:lnTo>
                  <a:cubicBezTo>
                    <a:pt x="298283" y="157284"/>
                    <a:pt x="303982" y="155859"/>
                    <a:pt x="309680" y="156572"/>
                  </a:cubicBezTo>
                  <a:cubicBezTo>
                    <a:pt x="393737" y="165832"/>
                    <a:pt x="402998" y="100297"/>
                    <a:pt x="402285" y="69666"/>
                  </a:cubicBezTo>
                  <a:cubicBezTo>
                    <a:pt x="402285" y="58981"/>
                    <a:pt x="405134" y="49008"/>
                    <a:pt x="410833" y="40460"/>
                  </a:cubicBezTo>
                  <a:lnTo>
                    <a:pt x="432204" y="8405"/>
                  </a:lnTo>
                  <a:cubicBezTo>
                    <a:pt x="434340" y="5555"/>
                    <a:pt x="437902" y="3418"/>
                    <a:pt x="441463" y="4131"/>
                  </a:cubicBezTo>
                  <a:cubicBezTo>
                    <a:pt x="453574" y="5555"/>
                    <a:pt x="479930" y="9829"/>
                    <a:pt x="477794" y="26213"/>
                  </a:cubicBezTo>
                  <a:cubicBezTo>
                    <a:pt x="475656" y="39035"/>
                    <a:pt x="479930" y="41172"/>
                    <a:pt x="483492" y="41172"/>
                  </a:cubicBezTo>
                  <a:cubicBezTo>
                    <a:pt x="489191" y="40460"/>
                    <a:pt x="494889" y="41885"/>
                    <a:pt x="500588" y="44022"/>
                  </a:cubicBezTo>
                  <a:cubicBezTo>
                    <a:pt x="514123" y="48296"/>
                    <a:pt x="523383" y="53282"/>
                    <a:pt x="528370" y="57556"/>
                  </a:cubicBezTo>
                  <a:cubicBezTo>
                    <a:pt x="533356" y="61830"/>
                    <a:pt x="534068" y="68954"/>
                    <a:pt x="529794" y="73940"/>
                  </a:cubicBezTo>
                  <a:lnTo>
                    <a:pt x="471382" y="134489"/>
                  </a:lnTo>
                  <a:cubicBezTo>
                    <a:pt x="466395" y="140188"/>
                    <a:pt x="462834" y="147311"/>
                    <a:pt x="462834" y="154435"/>
                  </a:cubicBezTo>
                  <a:cubicBezTo>
                    <a:pt x="462834" y="172243"/>
                    <a:pt x="479930" y="168681"/>
                    <a:pt x="489903" y="165832"/>
                  </a:cubicBezTo>
                  <a:cubicBezTo>
                    <a:pt x="494177" y="164407"/>
                    <a:pt x="497739" y="162270"/>
                    <a:pt x="500588" y="158709"/>
                  </a:cubicBezTo>
                  <a:lnTo>
                    <a:pt x="555438" y="101009"/>
                  </a:lnTo>
                  <a:cubicBezTo>
                    <a:pt x="563987" y="92461"/>
                    <a:pt x="575384" y="87475"/>
                    <a:pt x="587493" y="88899"/>
                  </a:cubicBezTo>
                  <a:cubicBezTo>
                    <a:pt x="601028" y="89612"/>
                    <a:pt x="619549" y="93173"/>
                    <a:pt x="635933" y="101721"/>
                  </a:cubicBezTo>
                  <a:cubicBezTo>
                    <a:pt x="661577" y="115256"/>
                    <a:pt x="635221" y="194326"/>
                    <a:pt x="622398" y="227093"/>
                  </a:cubicBezTo>
                  <a:cubicBezTo>
                    <a:pt x="618837" y="237066"/>
                    <a:pt x="616700" y="247039"/>
                    <a:pt x="615987" y="257724"/>
                  </a:cubicBezTo>
                  <a:lnTo>
                    <a:pt x="615275" y="278382"/>
                  </a:lnTo>
                  <a:cubicBezTo>
                    <a:pt x="615275" y="285505"/>
                    <a:pt x="620262" y="291204"/>
                    <a:pt x="626672" y="292629"/>
                  </a:cubicBezTo>
                  <a:cubicBezTo>
                    <a:pt x="636645" y="294053"/>
                    <a:pt x="644481" y="296903"/>
                    <a:pt x="644481" y="296903"/>
                  </a:cubicBezTo>
                  <a:cubicBezTo>
                    <a:pt x="644481" y="296903"/>
                    <a:pt x="659441" y="320410"/>
                    <a:pt x="678673" y="303314"/>
                  </a:cubicBezTo>
                  <a:cubicBezTo>
                    <a:pt x="697906" y="286218"/>
                    <a:pt x="717140" y="307588"/>
                    <a:pt x="717140" y="307588"/>
                  </a:cubicBezTo>
                  <a:lnTo>
                    <a:pt x="761305" y="331095"/>
                  </a:lnTo>
                  <a:cubicBezTo>
                    <a:pt x="776264" y="338931"/>
                    <a:pt x="786237" y="353890"/>
                    <a:pt x="788374" y="370986"/>
                  </a:cubicBezTo>
                  <a:cubicBezTo>
                    <a:pt x="791224" y="393069"/>
                    <a:pt x="791936" y="424412"/>
                    <a:pt x="784100" y="449344"/>
                  </a:cubicBezTo>
                  <a:cubicBezTo>
                    <a:pt x="769853" y="492084"/>
                    <a:pt x="634509" y="552633"/>
                    <a:pt x="566123" y="563318"/>
                  </a:cubicBezTo>
                  <a:cubicBezTo>
                    <a:pt x="509849" y="571866"/>
                    <a:pt x="570398" y="584689"/>
                    <a:pt x="594617" y="589675"/>
                  </a:cubicBezTo>
                  <a:cubicBezTo>
                    <a:pt x="599604" y="590387"/>
                    <a:pt x="605302" y="590387"/>
                    <a:pt x="610289" y="588963"/>
                  </a:cubicBezTo>
                  <a:cubicBezTo>
                    <a:pt x="628810" y="584689"/>
                    <a:pt x="635933" y="593237"/>
                    <a:pt x="638782" y="601785"/>
                  </a:cubicBezTo>
                  <a:cubicBezTo>
                    <a:pt x="641632" y="610333"/>
                    <a:pt x="646618" y="617456"/>
                    <a:pt x="652317" y="623867"/>
                  </a:cubicBezTo>
                  <a:cubicBezTo>
                    <a:pt x="670126" y="644525"/>
                    <a:pt x="663002" y="667320"/>
                    <a:pt x="663002" y="667320"/>
                  </a:cubicBezTo>
                  <a:cubicBezTo>
                    <a:pt x="652317" y="727157"/>
                    <a:pt x="625960" y="716472"/>
                    <a:pt x="591055" y="706499"/>
                  </a:cubicBezTo>
                  <a:cubicBezTo>
                    <a:pt x="556151" y="696526"/>
                    <a:pt x="540479" y="720033"/>
                    <a:pt x="559713" y="759212"/>
                  </a:cubicBezTo>
                  <a:cubicBezTo>
                    <a:pt x="562561" y="765623"/>
                    <a:pt x="564699" y="772747"/>
                    <a:pt x="566123" y="779158"/>
                  </a:cubicBezTo>
                  <a:cubicBezTo>
                    <a:pt x="571822" y="809788"/>
                    <a:pt x="558288" y="841131"/>
                    <a:pt x="533356" y="860365"/>
                  </a:cubicBezTo>
                  <a:lnTo>
                    <a:pt x="474232" y="905242"/>
                  </a:lnTo>
                  <a:cubicBezTo>
                    <a:pt x="455710" y="919489"/>
                    <a:pt x="432916" y="928037"/>
                    <a:pt x="409408" y="929462"/>
                  </a:cubicBezTo>
                  <a:cubicBezTo>
                    <a:pt x="383052" y="930886"/>
                    <a:pt x="352421" y="930886"/>
                    <a:pt x="347435" y="920914"/>
                  </a:cubicBezTo>
                  <a:cubicBezTo>
                    <a:pt x="341736" y="910228"/>
                    <a:pt x="323215" y="906667"/>
                    <a:pt x="309680" y="905242"/>
                  </a:cubicBezTo>
                  <a:cubicBezTo>
                    <a:pt x="296859" y="903817"/>
                    <a:pt x="284748" y="898831"/>
                    <a:pt x="274063" y="890283"/>
                  </a:cubicBezTo>
                  <a:cubicBezTo>
                    <a:pt x="259817" y="878885"/>
                    <a:pt x="237734" y="859652"/>
                    <a:pt x="212802" y="832583"/>
                  </a:cubicBezTo>
                  <a:cubicBezTo>
                    <a:pt x="175761" y="791980"/>
                    <a:pt x="204254" y="744253"/>
                    <a:pt x="216364" y="727157"/>
                  </a:cubicBezTo>
                  <a:cubicBezTo>
                    <a:pt x="219213" y="722883"/>
                    <a:pt x="221351" y="718609"/>
                    <a:pt x="223487" y="714335"/>
                  </a:cubicBezTo>
                  <a:cubicBezTo>
                    <a:pt x="229899" y="702225"/>
                    <a:pt x="244145" y="697951"/>
                    <a:pt x="256255" y="695814"/>
                  </a:cubicBezTo>
                  <a:cubicBezTo>
                    <a:pt x="264091" y="694389"/>
                    <a:pt x="271927" y="692252"/>
                    <a:pt x="279050" y="688690"/>
                  </a:cubicBezTo>
                  <a:lnTo>
                    <a:pt x="289023" y="683704"/>
                  </a:lnTo>
                  <a:cubicBezTo>
                    <a:pt x="299708" y="678005"/>
                    <a:pt x="308968" y="670882"/>
                    <a:pt x="318229" y="663046"/>
                  </a:cubicBezTo>
                  <a:cubicBezTo>
                    <a:pt x="341736" y="640251"/>
                    <a:pt x="380202" y="596086"/>
                    <a:pt x="342449" y="584689"/>
                  </a:cubicBezTo>
                  <a:cubicBezTo>
                    <a:pt x="303982" y="572579"/>
                    <a:pt x="303270" y="551209"/>
                    <a:pt x="305407" y="541236"/>
                  </a:cubicBezTo>
                  <a:cubicBezTo>
                    <a:pt x="306119" y="537674"/>
                    <a:pt x="304694" y="534112"/>
                    <a:pt x="301133" y="531975"/>
                  </a:cubicBezTo>
                  <a:lnTo>
                    <a:pt x="276913" y="516304"/>
                  </a:lnTo>
                  <a:cubicBezTo>
                    <a:pt x="276913" y="516304"/>
                    <a:pt x="248419" y="495646"/>
                    <a:pt x="228474" y="515592"/>
                  </a:cubicBezTo>
                  <a:cubicBezTo>
                    <a:pt x="218501" y="525564"/>
                    <a:pt x="208528" y="529126"/>
                    <a:pt x="200693" y="529838"/>
                  </a:cubicBezTo>
                  <a:cubicBezTo>
                    <a:pt x="191432" y="531263"/>
                    <a:pt x="182172" y="534825"/>
                    <a:pt x="176473" y="541948"/>
                  </a:cubicBezTo>
                  <a:cubicBezTo>
                    <a:pt x="160089" y="560469"/>
                    <a:pt x="131596" y="593949"/>
                    <a:pt x="116636" y="615319"/>
                  </a:cubicBezTo>
                  <a:cubicBezTo>
                    <a:pt x="102389" y="635265"/>
                    <a:pt x="103814" y="661621"/>
                    <a:pt x="105951" y="678005"/>
                  </a:cubicBezTo>
                  <a:cubicBezTo>
                    <a:pt x="108088" y="689403"/>
                    <a:pt x="108801" y="701513"/>
                    <a:pt x="108088" y="713622"/>
                  </a:cubicBezTo>
                  <a:lnTo>
                    <a:pt x="106664" y="756363"/>
                  </a:lnTo>
                  <a:cubicBezTo>
                    <a:pt x="106664" y="761349"/>
                    <a:pt x="107376" y="767048"/>
                    <a:pt x="109513" y="771322"/>
                  </a:cubicBezTo>
                  <a:cubicBezTo>
                    <a:pt x="113074" y="778445"/>
                    <a:pt x="115924" y="793405"/>
                    <a:pt x="100252" y="814775"/>
                  </a:cubicBezTo>
                  <a:cubicBezTo>
                    <a:pt x="81732" y="838994"/>
                    <a:pt x="66772" y="814775"/>
                    <a:pt x="61074" y="802665"/>
                  </a:cubicBezTo>
                  <a:cubicBezTo>
                    <a:pt x="59649" y="799103"/>
                    <a:pt x="56087" y="796254"/>
                    <a:pt x="51813" y="795542"/>
                  </a:cubicBezTo>
                  <a:cubicBezTo>
                    <a:pt x="16908" y="787706"/>
                    <a:pt x="16196" y="729294"/>
                    <a:pt x="16196" y="713622"/>
                  </a:cubicBezTo>
                  <a:cubicBezTo>
                    <a:pt x="16196" y="711485"/>
                    <a:pt x="14771" y="710061"/>
                    <a:pt x="13347" y="709348"/>
                  </a:cubicBezTo>
                  <a:cubicBezTo>
                    <a:pt x="3374" y="706499"/>
                    <a:pt x="-187" y="685129"/>
                    <a:pt x="10498" y="680142"/>
                  </a:cubicBezTo>
                  <a:cubicBezTo>
                    <a:pt x="24032" y="674444"/>
                    <a:pt x="41128" y="601785"/>
                    <a:pt x="28306" y="569017"/>
                  </a:cubicBezTo>
                  <a:cubicBezTo>
                    <a:pt x="21183" y="549784"/>
                    <a:pt x="22608" y="541236"/>
                    <a:pt x="24744" y="536962"/>
                  </a:cubicBezTo>
                  <a:cubicBezTo>
                    <a:pt x="26169" y="534825"/>
                    <a:pt x="28306" y="534112"/>
                    <a:pt x="31155" y="534825"/>
                  </a:cubicBezTo>
                  <a:cubicBezTo>
                    <a:pt x="38991" y="536962"/>
                    <a:pt x="63211" y="544085"/>
                    <a:pt x="71047" y="546222"/>
                  </a:cubicBezTo>
                  <a:cubicBezTo>
                    <a:pt x="72471" y="546935"/>
                    <a:pt x="74608" y="546935"/>
                    <a:pt x="76745" y="546935"/>
                  </a:cubicBezTo>
                  <a:cubicBezTo>
                    <a:pt x="86006" y="546222"/>
                    <a:pt x="94554" y="541948"/>
                    <a:pt x="100965" y="535537"/>
                  </a:cubicBezTo>
                  <a:cubicBezTo>
                    <a:pt x="123760" y="514167"/>
                    <a:pt x="185021" y="455043"/>
                    <a:pt x="189295" y="444357"/>
                  </a:cubicBezTo>
                  <a:cubicBezTo>
                    <a:pt x="190720" y="440796"/>
                    <a:pt x="192144" y="437234"/>
                    <a:pt x="192857" y="434385"/>
                  </a:cubicBezTo>
                  <a:cubicBezTo>
                    <a:pt x="193569" y="431535"/>
                    <a:pt x="193569" y="427974"/>
                    <a:pt x="193569" y="425124"/>
                  </a:cubicBezTo>
                  <a:lnTo>
                    <a:pt x="193569" y="371699"/>
                  </a:lnTo>
                  <a:cubicBezTo>
                    <a:pt x="193569" y="366712"/>
                    <a:pt x="193569" y="361726"/>
                    <a:pt x="192857" y="356027"/>
                  </a:cubicBezTo>
                  <a:cubicBezTo>
                    <a:pt x="190008" y="336082"/>
                    <a:pt x="190008" y="284081"/>
                    <a:pt x="222063" y="269122"/>
                  </a:cubicBezTo>
                  <a:close/>
                  <a:moveTo>
                    <a:pt x="316804" y="766336"/>
                  </a:moveTo>
                  <a:cubicBezTo>
                    <a:pt x="314667" y="767760"/>
                    <a:pt x="312530" y="769185"/>
                    <a:pt x="311106" y="770610"/>
                  </a:cubicBezTo>
                  <a:cubicBezTo>
                    <a:pt x="306832" y="774884"/>
                    <a:pt x="299708" y="783432"/>
                    <a:pt x="298283" y="786281"/>
                  </a:cubicBezTo>
                  <a:cubicBezTo>
                    <a:pt x="296859" y="791268"/>
                    <a:pt x="287598" y="801240"/>
                    <a:pt x="287598" y="801240"/>
                  </a:cubicBezTo>
                  <a:cubicBezTo>
                    <a:pt x="287598" y="801240"/>
                    <a:pt x="281900" y="815487"/>
                    <a:pt x="309680" y="809788"/>
                  </a:cubicBezTo>
                  <a:cubicBezTo>
                    <a:pt x="337462" y="804090"/>
                    <a:pt x="346723" y="830446"/>
                    <a:pt x="350997" y="831871"/>
                  </a:cubicBezTo>
                  <a:cubicBezTo>
                    <a:pt x="357408" y="834008"/>
                    <a:pt x="420806" y="846830"/>
                    <a:pt x="435765" y="823323"/>
                  </a:cubicBezTo>
                  <a:cubicBezTo>
                    <a:pt x="446450" y="806939"/>
                    <a:pt x="457848" y="799103"/>
                    <a:pt x="464259" y="795542"/>
                  </a:cubicBezTo>
                  <a:cubicBezTo>
                    <a:pt x="467821" y="793405"/>
                    <a:pt x="471382" y="790555"/>
                    <a:pt x="473519" y="786281"/>
                  </a:cubicBezTo>
                  <a:cubicBezTo>
                    <a:pt x="478506" y="777733"/>
                    <a:pt x="483492" y="762062"/>
                    <a:pt x="469245" y="749239"/>
                  </a:cubicBezTo>
                  <a:cubicBezTo>
                    <a:pt x="454286" y="735705"/>
                    <a:pt x="448587" y="722883"/>
                    <a:pt x="447163" y="717184"/>
                  </a:cubicBezTo>
                  <a:cubicBezTo>
                    <a:pt x="446450" y="714335"/>
                    <a:pt x="443601" y="712910"/>
                    <a:pt x="440751" y="713622"/>
                  </a:cubicBezTo>
                  <a:cubicBezTo>
                    <a:pt x="435765" y="715047"/>
                    <a:pt x="427217" y="718609"/>
                    <a:pt x="410833" y="727869"/>
                  </a:cubicBezTo>
                  <a:cubicBezTo>
                    <a:pt x="370942" y="750664"/>
                    <a:pt x="328202" y="760637"/>
                    <a:pt x="328202" y="760637"/>
                  </a:cubicBezTo>
                  <a:lnTo>
                    <a:pt x="316804" y="766336"/>
                  </a:lnTo>
                  <a:close/>
                  <a:moveTo>
                    <a:pt x="495602" y="417288"/>
                  </a:moveTo>
                  <a:cubicBezTo>
                    <a:pt x="490615" y="414439"/>
                    <a:pt x="487766" y="409453"/>
                    <a:pt x="488479" y="403754"/>
                  </a:cubicBezTo>
                  <a:cubicBezTo>
                    <a:pt x="489191" y="394494"/>
                    <a:pt x="486341" y="381671"/>
                    <a:pt x="456423" y="398768"/>
                  </a:cubicBezTo>
                  <a:cubicBezTo>
                    <a:pt x="427930" y="414439"/>
                    <a:pt x="427930" y="435097"/>
                    <a:pt x="430778" y="447919"/>
                  </a:cubicBezTo>
                  <a:cubicBezTo>
                    <a:pt x="432204" y="454330"/>
                    <a:pt x="437902" y="459317"/>
                    <a:pt x="444313" y="460741"/>
                  </a:cubicBezTo>
                  <a:cubicBezTo>
                    <a:pt x="454998" y="462878"/>
                    <a:pt x="472094" y="464303"/>
                    <a:pt x="480642" y="458604"/>
                  </a:cubicBezTo>
                  <a:cubicBezTo>
                    <a:pt x="493465" y="450056"/>
                    <a:pt x="546890" y="470714"/>
                    <a:pt x="551876" y="473563"/>
                  </a:cubicBezTo>
                  <a:cubicBezTo>
                    <a:pt x="560425" y="477125"/>
                    <a:pt x="664427" y="470002"/>
                    <a:pt x="668700" y="433672"/>
                  </a:cubicBezTo>
                  <a:cubicBezTo>
                    <a:pt x="672974" y="397343"/>
                    <a:pt x="636645" y="361014"/>
                    <a:pt x="596042" y="386658"/>
                  </a:cubicBezTo>
                  <a:cubicBezTo>
                    <a:pt x="558288" y="410165"/>
                    <a:pt x="527657" y="435809"/>
                    <a:pt x="495602" y="417288"/>
                  </a:cubicBezTo>
                  <a:close/>
                  <a:moveTo>
                    <a:pt x="331764" y="413727"/>
                  </a:moveTo>
                  <a:cubicBezTo>
                    <a:pt x="331051" y="414439"/>
                    <a:pt x="309680" y="431535"/>
                    <a:pt x="326777" y="449344"/>
                  </a:cubicBezTo>
                  <a:cubicBezTo>
                    <a:pt x="343873" y="467152"/>
                    <a:pt x="364531" y="446494"/>
                    <a:pt x="364531" y="446494"/>
                  </a:cubicBezTo>
                  <a:cubicBezTo>
                    <a:pt x="364531" y="446494"/>
                    <a:pt x="383052" y="435809"/>
                    <a:pt x="370942" y="418001"/>
                  </a:cubicBezTo>
                  <a:cubicBezTo>
                    <a:pt x="358832" y="400192"/>
                    <a:pt x="331764" y="413727"/>
                    <a:pt x="331764" y="413727"/>
                  </a:cubicBezTo>
                  <a:close/>
                  <a:moveTo>
                    <a:pt x="405846" y="336794"/>
                  </a:moveTo>
                  <a:lnTo>
                    <a:pt x="388751" y="348904"/>
                  </a:lnTo>
                  <a:cubicBezTo>
                    <a:pt x="385189" y="351041"/>
                    <a:pt x="384476" y="356027"/>
                    <a:pt x="387326" y="358876"/>
                  </a:cubicBezTo>
                  <a:lnTo>
                    <a:pt x="394449" y="366712"/>
                  </a:lnTo>
                  <a:cubicBezTo>
                    <a:pt x="398011" y="370274"/>
                    <a:pt x="402998" y="370986"/>
                    <a:pt x="407272" y="368849"/>
                  </a:cubicBezTo>
                  <a:lnTo>
                    <a:pt x="435053" y="352465"/>
                  </a:lnTo>
                  <a:cubicBezTo>
                    <a:pt x="440039" y="349616"/>
                    <a:pt x="440039" y="342493"/>
                    <a:pt x="435053" y="339643"/>
                  </a:cubicBezTo>
                  <a:lnTo>
                    <a:pt x="422943" y="332520"/>
                  </a:lnTo>
                  <a:cubicBezTo>
                    <a:pt x="419381" y="330383"/>
                    <a:pt x="414395" y="330383"/>
                    <a:pt x="410833" y="333232"/>
                  </a:cubicBezTo>
                  <a:lnTo>
                    <a:pt x="405846" y="336794"/>
                  </a:lnTo>
                  <a:close/>
                  <a:moveTo>
                    <a:pt x="328202" y="303314"/>
                  </a:moveTo>
                  <a:cubicBezTo>
                    <a:pt x="328202" y="303314"/>
                    <a:pt x="323215" y="348191"/>
                    <a:pt x="337462" y="351041"/>
                  </a:cubicBezTo>
                  <a:cubicBezTo>
                    <a:pt x="351709" y="353890"/>
                    <a:pt x="355270" y="321835"/>
                    <a:pt x="355270" y="321835"/>
                  </a:cubicBezTo>
                  <a:cubicBezTo>
                    <a:pt x="355270" y="321835"/>
                    <a:pt x="385901" y="293341"/>
                    <a:pt x="380202" y="249888"/>
                  </a:cubicBezTo>
                  <a:cubicBezTo>
                    <a:pt x="374504" y="206435"/>
                    <a:pt x="345297" y="228518"/>
                    <a:pt x="345297" y="228518"/>
                  </a:cubicBezTo>
                  <a:cubicBezTo>
                    <a:pt x="331764" y="232080"/>
                    <a:pt x="328202" y="303314"/>
                    <a:pt x="328202" y="303314"/>
                  </a:cubicBezTo>
                  <a:close/>
                  <a:moveTo>
                    <a:pt x="535493" y="188627"/>
                  </a:moveTo>
                  <a:lnTo>
                    <a:pt x="484917" y="227806"/>
                  </a:lnTo>
                  <a:cubicBezTo>
                    <a:pt x="482067" y="229943"/>
                    <a:pt x="479930" y="232080"/>
                    <a:pt x="478506" y="234929"/>
                  </a:cubicBezTo>
                  <a:cubicBezTo>
                    <a:pt x="473519" y="242765"/>
                    <a:pt x="467108" y="258436"/>
                    <a:pt x="469245" y="276957"/>
                  </a:cubicBezTo>
                  <a:cubicBezTo>
                    <a:pt x="469245" y="276957"/>
                    <a:pt x="467821" y="297615"/>
                    <a:pt x="488479" y="296190"/>
                  </a:cubicBezTo>
                  <a:cubicBezTo>
                    <a:pt x="494177" y="296190"/>
                    <a:pt x="498451" y="291916"/>
                    <a:pt x="500588" y="286930"/>
                  </a:cubicBezTo>
                  <a:cubicBezTo>
                    <a:pt x="504150" y="278382"/>
                    <a:pt x="511273" y="263423"/>
                    <a:pt x="525520" y="252738"/>
                  </a:cubicBezTo>
                  <a:cubicBezTo>
                    <a:pt x="546178" y="237778"/>
                    <a:pt x="602453" y="188627"/>
                    <a:pt x="560425" y="174380"/>
                  </a:cubicBezTo>
                  <a:cubicBezTo>
                    <a:pt x="560425" y="174380"/>
                    <a:pt x="553302" y="170818"/>
                    <a:pt x="540479" y="183641"/>
                  </a:cubicBezTo>
                  <a:cubicBezTo>
                    <a:pt x="539055" y="185778"/>
                    <a:pt x="537630" y="187202"/>
                    <a:pt x="535493" y="188627"/>
                  </a:cubicBezTo>
                  <a:close/>
                </a:path>
              </a:pathLst>
            </a:custGeom>
            <a:grpFill/>
            <a:ln w="711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55" name="组合 254">
            <a:extLst>
              <a:ext uri="{FF2B5EF4-FFF2-40B4-BE49-F238E27FC236}">
                <a16:creationId xmlns:a16="http://schemas.microsoft.com/office/drawing/2014/main" id="{E5D553C1-36F9-4080-998B-E107C5FEBCCA}"/>
              </a:ext>
            </a:extLst>
          </p:cNvPr>
          <p:cNvGrpSpPr/>
          <p:nvPr/>
        </p:nvGrpSpPr>
        <p:grpSpPr>
          <a:xfrm>
            <a:off x="1877694" y="2904154"/>
            <a:ext cx="182169" cy="168686"/>
            <a:chOff x="2322083" y="2524595"/>
            <a:chExt cx="182169" cy="168686"/>
          </a:xfrm>
          <a:solidFill>
            <a:schemeClr val="accent1"/>
          </a:solidFill>
        </p:grpSpPr>
        <p:sp>
          <p:nvSpPr>
            <p:cNvPr id="256" name="任意多边形: 形状 255">
              <a:extLst>
                <a:ext uri="{FF2B5EF4-FFF2-40B4-BE49-F238E27FC236}">
                  <a16:creationId xmlns:a16="http://schemas.microsoft.com/office/drawing/2014/main" id="{BEB8ECBC-0948-4217-B01D-B436B28678F2}"/>
                </a:ext>
              </a:extLst>
            </p:cNvPr>
            <p:cNvSpPr/>
            <p:nvPr/>
          </p:nvSpPr>
          <p:spPr>
            <a:xfrm>
              <a:off x="2396122" y="2524595"/>
              <a:ext cx="28494" cy="49864"/>
            </a:xfrm>
            <a:custGeom>
              <a:avLst/>
              <a:gdLst>
                <a:gd name="connsiteX0" fmla="*/ 26993 w 28493"/>
                <a:gd name="connsiteY0" fmla="*/ 15889 h 49863"/>
                <a:gd name="connsiteX1" fmla="*/ 23431 w 28493"/>
                <a:gd name="connsiteY1" fmla="*/ 8053 h 49863"/>
                <a:gd name="connsiteX2" fmla="*/ 18445 w 28493"/>
                <a:gd name="connsiteY2" fmla="*/ 5916 h 49863"/>
                <a:gd name="connsiteX3" fmla="*/ 11321 w 28493"/>
                <a:gd name="connsiteY3" fmla="*/ 13752 h 49863"/>
                <a:gd name="connsiteX4" fmla="*/ 6335 w 28493"/>
                <a:gd name="connsiteY4" fmla="*/ 25149 h 49863"/>
                <a:gd name="connsiteX5" fmla="*/ 7047 w 28493"/>
                <a:gd name="connsiteY5" fmla="*/ 47232 h 49863"/>
                <a:gd name="connsiteX6" fmla="*/ 18445 w 28493"/>
                <a:gd name="connsiteY6" fmla="*/ 49369 h 49863"/>
                <a:gd name="connsiteX7" fmla="*/ 24143 w 28493"/>
                <a:gd name="connsiteY7" fmla="*/ 44382 h 49863"/>
                <a:gd name="connsiteX8" fmla="*/ 29130 w 28493"/>
                <a:gd name="connsiteY8" fmla="*/ 27286 h 49863"/>
                <a:gd name="connsiteX9" fmla="*/ 26993 w 28493"/>
                <a:gd name="connsiteY9" fmla="*/ 15889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493" h="49863">
                  <a:moveTo>
                    <a:pt x="26993" y="15889"/>
                  </a:moveTo>
                  <a:cubicBezTo>
                    <a:pt x="26280" y="13039"/>
                    <a:pt x="25568" y="10190"/>
                    <a:pt x="23431" y="8053"/>
                  </a:cubicBezTo>
                  <a:cubicBezTo>
                    <a:pt x="22006" y="5916"/>
                    <a:pt x="20582" y="4491"/>
                    <a:pt x="18445" y="5916"/>
                  </a:cubicBezTo>
                  <a:cubicBezTo>
                    <a:pt x="18445" y="5916"/>
                    <a:pt x="14883" y="9478"/>
                    <a:pt x="11321" y="13752"/>
                  </a:cubicBezTo>
                  <a:cubicBezTo>
                    <a:pt x="8472" y="17314"/>
                    <a:pt x="7047" y="20875"/>
                    <a:pt x="6335" y="25149"/>
                  </a:cubicBezTo>
                  <a:cubicBezTo>
                    <a:pt x="5622" y="31560"/>
                    <a:pt x="4198" y="42245"/>
                    <a:pt x="7047" y="47232"/>
                  </a:cubicBezTo>
                  <a:cubicBezTo>
                    <a:pt x="9184" y="52218"/>
                    <a:pt x="14883" y="50794"/>
                    <a:pt x="18445" y="49369"/>
                  </a:cubicBezTo>
                  <a:cubicBezTo>
                    <a:pt x="20582" y="47944"/>
                    <a:pt x="22719" y="46519"/>
                    <a:pt x="24143" y="44382"/>
                  </a:cubicBezTo>
                  <a:cubicBezTo>
                    <a:pt x="26280" y="40821"/>
                    <a:pt x="29842" y="34410"/>
                    <a:pt x="29130" y="27286"/>
                  </a:cubicBezTo>
                  <a:cubicBezTo>
                    <a:pt x="27705" y="21588"/>
                    <a:pt x="27705" y="18026"/>
                    <a:pt x="26993" y="158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:a16="http://schemas.microsoft.com/office/drawing/2014/main" id="{63DF8179-9148-49BF-BE18-51C366E0ABAD}"/>
                </a:ext>
              </a:extLst>
            </p:cNvPr>
            <p:cNvSpPr/>
            <p:nvPr/>
          </p:nvSpPr>
          <p:spPr>
            <a:xfrm>
              <a:off x="2355086" y="2556512"/>
              <a:ext cx="35617" cy="49864"/>
            </a:xfrm>
            <a:custGeom>
              <a:avLst/>
              <a:gdLst>
                <a:gd name="connsiteX0" fmla="*/ 21726 w 35617"/>
                <a:gd name="connsiteY0" fmla="*/ 5343 h 49863"/>
                <a:gd name="connsiteX1" fmla="*/ 18877 w 35617"/>
                <a:gd name="connsiteY1" fmla="*/ 5343 h 49863"/>
                <a:gd name="connsiteX2" fmla="*/ 8904 w 35617"/>
                <a:gd name="connsiteY2" fmla="*/ 13178 h 49863"/>
                <a:gd name="connsiteX3" fmla="*/ 6767 w 35617"/>
                <a:gd name="connsiteY3" fmla="*/ 17452 h 49863"/>
                <a:gd name="connsiteX4" fmla="*/ 5343 w 35617"/>
                <a:gd name="connsiteY4" fmla="*/ 24576 h 49863"/>
                <a:gd name="connsiteX5" fmla="*/ 5343 w 35617"/>
                <a:gd name="connsiteY5" fmla="*/ 26001 h 49863"/>
                <a:gd name="connsiteX6" fmla="*/ 6767 w 35617"/>
                <a:gd name="connsiteY6" fmla="*/ 35973 h 49863"/>
                <a:gd name="connsiteX7" fmla="*/ 8192 w 35617"/>
                <a:gd name="connsiteY7" fmla="*/ 40247 h 49863"/>
                <a:gd name="connsiteX8" fmla="*/ 18877 w 35617"/>
                <a:gd name="connsiteY8" fmla="*/ 45946 h 49863"/>
                <a:gd name="connsiteX9" fmla="*/ 30987 w 35617"/>
                <a:gd name="connsiteY9" fmla="*/ 35261 h 49863"/>
                <a:gd name="connsiteX10" fmla="*/ 28137 w 35617"/>
                <a:gd name="connsiteY10" fmla="*/ 11041 h 49863"/>
                <a:gd name="connsiteX11" fmla="*/ 25288 w 35617"/>
                <a:gd name="connsiteY11" fmla="*/ 7480 h 49863"/>
                <a:gd name="connsiteX12" fmla="*/ 21726 w 35617"/>
                <a:gd name="connsiteY12" fmla="*/ 5343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617" h="49863">
                  <a:moveTo>
                    <a:pt x="21726" y="5343"/>
                  </a:moveTo>
                  <a:cubicBezTo>
                    <a:pt x="21014" y="5343"/>
                    <a:pt x="19589" y="5343"/>
                    <a:pt x="18877" y="5343"/>
                  </a:cubicBezTo>
                  <a:cubicBezTo>
                    <a:pt x="16740" y="6055"/>
                    <a:pt x="13178" y="7480"/>
                    <a:pt x="8904" y="13178"/>
                  </a:cubicBezTo>
                  <a:cubicBezTo>
                    <a:pt x="8192" y="14603"/>
                    <a:pt x="7480" y="16028"/>
                    <a:pt x="6767" y="17452"/>
                  </a:cubicBezTo>
                  <a:cubicBezTo>
                    <a:pt x="6055" y="19589"/>
                    <a:pt x="5343" y="21726"/>
                    <a:pt x="5343" y="24576"/>
                  </a:cubicBezTo>
                  <a:cubicBezTo>
                    <a:pt x="5343" y="25288"/>
                    <a:pt x="5343" y="25288"/>
                    <a:pt x="5343" y="26001"/>
                  </a:cubicBezTo>
                  <a:lnTo>
                    <a:pt x="6767" y="35973"/>
                  </a:lnTo>
                  <a:cubicBezTo>
                    <a:pt x="6767" y="37398"/>
                    <a:pt x="7480" y="38823"/>
                    <a:pt x="8192" y="40247"/>
                  </a:cubicBezTo>
                  <a:cubicBezTo>
                    <a:pt x="9617" y="43097"/>
                    <a:pt x="12466" y="46658"/>
                    <a:pt x="18877" y="45946"/>
                  </a:cubicBezTo>
                  <a:cubicBezTo>
                    <a:pt x="28137" y="45234"/>
                    <a:pt x="30987" y="35261"/>
                    <a:pt x="30987" y="35261"/>
                  </a:cubicBezTo>
                  <a:cubicBezTo>
                    <a:pt x="30987" y="35261"/>
                    <a:pt x="33836" y="23151"/>
                    <a:pt x="28137" y="11041"/>
                  </a:cubicBezTo>
                  <a:cubicBezTo>
                    <a:pt x="27425" y="9617"/>
                    <a:pt x="26713" y="8192"/>
                    <a:pt x="25288" y="7480"/>
                  </a:cubicBezTo>
                  <a:cubicBezTo>
                    <a:pt x="24576" y="6055"/>
                    <a:pt x="23151" y="5343"/>
                    <a:pt x="21726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:a16="http://schemas.microsoft.com/office/drawing/2014/main" id="{0128D5DD-CD85-44E1-B7C7-C8A6E3AE1763}"/>
                </a:ext>
              </a:extLst>
            </p:cNvPr>
            <p:cNvSpPr/>
            <p:nvPr/>
          </p:nvSpPr>
          <p:spPr>
            <a:xfrm>
              <a:off x="2322083" y="2604209"/>
              <a:ext cx="35617" cy="49864"/>
            </a:xfrm>
            <a:custGeom>
              <a:avLst/>
              <a:gdLst>
                <a:gd name="connsiteX0" fmla="*/ 25524 w 35617"/>
                <a:gd name="connsiteY0" fmla="*/ 5372 h 49863"/>
                <a:gd name="connsiteX1" fmla="*/ 9852 w 35617"/>
                <a:gd name="connsiteY1" fmla="*/ 21043 h 49863"/>
                <a:gd name="connsiteX2" fmla="*/ 7003 w 35617"/>
                <a:gd name="connsiteY2" fmla="*/ 44550 h 49863"/>
                <a:gd name="connsiteX3" fmla="*/ 25524 w 35617"/>
                <a:gd name="connsiteY3" fmla="*/ 46687 h 49863"/>
                <a:gd name="connsiteX4" fmla="*/ 35496 w 35617"/>
                <a:gd name="connsiteY4" fmla="*/ 28879 h 49863"/>
                <a:gd name="connsiteX5" fmla="*/ 31935 w 35617"/>
                <a:gd name="connsiteY5" fmla="*/ 11070 h 49863"/>
                <a:gd name="connsiteX6" fmla="*/ 25524 w 35617"/>
                <a:gd name="connsiteY6" fmla="*/ 5372 h 49863"/>
                <a:gd name="connsiteX7" fmla="*/ 25524 w 35617"/>
                <a:gd name="connsiteY7" fmla="*/ 5372 h 4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9863">
                  <a:moveTo>
                    <a:pt x="25524" y="5372"/>
                  </a:moveTo>
                  <a:cubicBezTo>
                    <a:pt x="25524" y="5372"/>
                    <a:pt x="19825" y="3947"/>
                    <a:pt x="9852" y="21043"/>
                  </a:cubicBezTo>
                  <a:cubicBezTo>
                    <a:pt x="9852" y="21043"/>
                    <a:pt x="2016" y="35290"/>
                    <a:pt x="7003" y="44550"/>
                  </a:cubicBezTo>
                  <a:cubicBezTo>
                    <a:pt x="11989" y="53811"/>
                    <a:pt x="25524" y="46687"/>
                    <a:pt x="25524" y="46687"/>
                  </a:cubicBezTo>
                  <a:cubicBezTo>
                    <a:pt x="25524" y="46687"/>
                    <a:pt x="35496" y="39564"/>
                    <a:pt x="35496" y="28879"/>
                  </a:cubicBezTo>
                  <a:cubicBezTo>
                    <a:pt x="35496" y="22468"/>
                    <a:pt x="33359" y="15344"/>
                    <a:pt x="31935" y="11070"/>
                  </a:cubicBezTo>
                  <a:cubicBezTo>
                    <a:pt x="31222" y="8221"/>
                    <a:pt x="28373" y="6084"/>
                    <a:pt x="25524" y="5372"/>
                  </a:cubicBezTo>
                  <a:cubicBezTo>
                    <a:pt x="25524" y="5372"/>
                    <a:pt x="25524" y="5372"/>
                    <a:pt x="25524" y="5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:a16="http://schemas.microsoft.com/office/drawing/2014/main" id="{DF147199-E6D4-4874-91A6-21016DE90225}"/>
                </a:ext>
              </a:extLst>
            </p:cNvPr>
            <p:cNvSpPr/>
            <p:nvPr/>
          </p:nvSpPr>
          <p:spPr>
            <a:xfrm>
              <a:off x="2368907" y="2536566"/>
              <a:ext cx="135345" cy="156715"/>
            </a:xfrm>
            <a:custGeom>
              <a:avLst/>
              <a:gdLst>
                <a:gd name="connsiteX0" fmla="*/ 115469 w 135344"/>
                <a:gd name="connsiteY0" fmla="*/ 5343 h 156715"/>
                <a:gd name="connsiteX1" fmla="*/ 122593 w 135344"/>
                <a:gd name="connsiteY1" fmla="*/ 18165 h 156715"/>
                <a:gd name="connsiteX2" fmla="*/ 119743 w 135344"/>
                <a:gd name="connsiteY2" fmla="*/ 24576 h 156715"/>
                <a:gd name="connsiteX3" fmla="*/ 96948 w 135344"/>
                <a:gd name="connsiteY3" fmla="*/ 50220 h 156715"/>
                <a:gd name="connsiteX4" fmla="*/ 108346 w 135344"/>
                <a:gd name="connsiteY4" fmla="*/ 58768 h 156715"/>
                <a:gd name="connsiteX5" fmla="*/ 116894 w 135344"/>
                <a:gd name="connsiteY5" fmla="*/ 56631 h 156715"/>
                <a:gd name="connsiteX6" fmla="*/ 126154 w 135344"/>
                <a:gd name="connsiteY6" fmla="*/ 55206 h 156715"/>
                <a:gd name="connsiteX7" fmla="*/ 132565 w 135344"/>
                <a:gd name="connsiteY7" fmla="*/ 57343 h 156715"/>
                <a:gd name="connsiteX8" fmla="*/ 133990 w 135344"/>
                <a:gd name="connsiteY8" fmla="*/ 68028 h 156715"/>
                <a:gd name="connsiteX9" fmla="*/ 131141 w 135344"/>
                <a:gd name="connsiteY9" fmla="*/ 70166 h 156715"/>
                <a:gd name="connsiteX10" fmla="*/ 109058 w 135344"/>
                <a:gd name="connsiteY10" fmla="*/ 76577 h 156715"/>
                <a:gd name="connsiteX11" fmla="*/ 90537 w 135344"/>
                <a:gd name="connsiteY11" fmla="*/ 75864 h 156715"/>
                <a:gd name="connsiteX12" fmla="*/ 85551 w 135344"/>
                <a:gd name="connsiteY12" fmla="*/ 75152 h 156715"/>
                <a:gd name="connsiteX13" fmla="*/ 69167 w 135344"/>
                <a:gd name="connsiteY13" fmla="*/ 78714 h 156715"/>
                <a:gd name="connsiteX14" fmla="*/ 37112 w 135344"/>
                <a:gd name="connsiteY14" fmla="*/ 110057 h 156715"/>
                <a:gd name="connsiteX15" fmla="*/ 34975 w 135344"/>
                <a:gd name="connsiteY15" fmla="*/ 116468 h 156715"/>
                <a:gd name="connsiteX16" fmla="*/ 44947 w 135344"/>
                <a:gd name="connsiteY16" fmla="*/ 112194 h 156715"/>
                <a:gd name="connsiteX17" fmla="*/ 72016 w 135344"/>
                <a:gd name="connsiteY17" fmla="*/ 84412 h 156715"/>
                <a:gd name="connsiteX18" fmla="*/ 89112 w 135344"/>
                <a:gd name="connsiteY18" fmla="*/ 82275 h 156715"/>
                <a:gd name="connsiteX19" fmla="*/ 109058 w 135344"/>
                <a:gd name="connsiteY19" fmla="*/ 87262 h 156715"/>
                <a:gd name="connsiteX20" fmla="*/ 116894 w 135344"/>
                <a:gd name="connsiteY20" fmla="*/ 87262 h 156715"/>
                <a:gd name="connsiteX21" fmla="*/ 125442 w 135344"/>
                <a:gd name="connsiteY21" fmla="*/ 94385 h 156715"/>
                <a:gd name="connsiteX22" fmla="*/ 118318 w 135344"/>
                <a:gd name="connsiteY22" fmla="*/ 106495 h 156715"/>
                <a:gd name="connsiteX23" fmla="*/ 105496 w 135344"/>
                <a:gd name="connsiteY23" fmla="*/ 108632 h 156715"/>
                <a:gd name="connsiteX24" fmla="*/ 103359 w 135344"/>
                <a:gd name="connsiteY24" fmla="*/ 110057 h 156715"/>
                <a:gd name="connsiteX25" fmla="*/ 63468 w 135344"/>
                <a:gd name="connsiteY25" fmla="*/ 154934 h 156715"/>
                <a:gd name="connsiteX26" fmla="*/ 47084 w 135344"/>
                <a:gd name="connsiteY26" fmla="*/ 156359 h 156715"/>
                <a:gd name="connsiteX27" fmla="*/ 45660 w 135344"/>
                <a:gd name="connsiteY27" fmla="*/ 154934 h 156715"/>
                <a:gd name="connsiteX28" fmla="*/ 46372 w 135344"/>
                <a:gd name="connsiteY28" fmla="*/ 134276 h 156715"/>
                <a:gd name="connsiteX29" fmla="*/ 45660 w 135344"/>
                <a:gd name="connsiteY29" fmla="*/ 133564 h 156715"/>
                <a:gd name="connsiteX30" fmla="*/ 40673 w 135344"/>
                <a:gd name="connsiteY30" fmla="*/ 135701 h 156715"/>
                <a:gd name="connsiteX31" fmla="*/ 22865 w 135344"/>
                <a:gd name="connsiteY31" fmla="*/ 137126 h 156715"/>
                <a:gd name="connsiteX32" fmla="*/ 20728 w 135344"/>
                <a:gd name="connsiteY32" fmla="*/ 129290 h 156715"/>
                <a:gd name="connsiteX33" fmla="*/ 20728 w 135344"/>
                <a:gd name="connsiteY33" fmla="*/ 127865 h 156715"/>
                <a:gd name="connsiteX34" fmla="*/ 14317 w 135344"/>
                <a:gd name="connsiteY34" fmla="*/ 122166 h 156715"/>
                <a:gd name="connsiteX35" fmla="*/ 11467 w 135344"/>
                <a:gd name="connsiteY35" fmla="*/ 117892 h 156715"/>
                <a:gd name="connsiteX36" fmla="*/ 10755 w 135344"/>
                <a:gd name="connsiteY36" fmla="*/ 115043 h 156715"/>
                <a:gd name="connsiteX37" fmla="*/ 7193 w 135344"/>
                <a:gd name="connsiteY37" fmla="*/ 103646 h 156715"/>
                <a:gd name="connsiteX38" fmla="*/ 5769 w 135344"/>
                <a:gd name="connsiteY38" fmla="*/ 92248 h 156715"/>
                <a:gd name="connsiteX39" fmla="*/ 12180 w 135344"/>
                <a:gd name="connsiteY39" fmla="*/ 82988 h 156715"/>
                <a:gd name="connsiteX40" fmla="*/ 15741 w 135344"/>
                <a:gd name="connsiteY40" fmla="*/ 81563 h 156715"/>
                <a:gd name="connsiteX41" fmla="*/ 20015 w 135344"/>
                <a:gd name="connsiteY41" fmla="*/ 80851 h 156715"/>
                <a:gd name="connsiteX42" fmla="*/ 39961 w 135344"/>
                <a:gd name="connsiteY42" fmla="*/ 75152 h 156715"/>
                <a:gd name="connsiteX43" fmla="*/ 40673 w 135344"/>
                <a:gd name="connsiteY43" fmla="*/ 67316 h 156715"/>
                <a:gd name="connsiteX44" fmla="*/ 51358 w 135344"/>
                <a:gd name="connsiteY44" fmla="*/ 45946 h 156715"/>
                <a:gd name="connsiteX45" fmla="*/ 79140 w 135344"/>
                <a:gd name="connsiteY45" fmla="*/ 45946 h 156715"/>
                <a:gd name="connsiteX46" fmla="*/ 111195 w 135344"/>
                <a:gd name="connsiteY46" fmla="*/ 8904 h 156715"/>
                <a:gd name="connsiteX47" fmla="*/ 115469 w 135344"/>
                <a:gd name="connsiteY47" fmla="*/ 5343 h 156715"/>
                <a:gd name="connsiteX48" fmla="*/ 72729 w 135344"/>
                <a:gd name="connsiteY48" fmla="*/ 112906 h 156715"/>
                <a:gd name="connsiteX49" fmla="*/ 73441 w 135344"/>
                <a:gd name="connsiteY49" fmla="*/ 111481 h 156715"/>
                <a:gd name="connsiteX50" fmla="*/ 73441 w 135344"/>
                <a:gd name="connsiteY50" fmla="*/ 106495 h 156715"/>
                <a:gd name="connsiteX51" fmla="*/ 69879 w 135344"/>
                <a:gd name="connsiteY51" fmla="*/ 107207 h 156715"/>
                <a:gd name="connsiteX52" fmla="*/ 57057 w 135344"/>
                <a:gd name="connsiteY52" fmla="*/ 121454 h 156715"/>
                <a:gd name="connsiteX53" fmla="*/ 56345 w 135344"/>
                <a:gd name="connsiteY53" fmla="*/ 122879 h 156715"/>
                <a:gd name="connsiteX54" fmla="*/ 57769 w 135344"/>
                <a:gd name="connsiteY54" fmla="*/ 128577 h 156715"/>
                <a:gd name="connsiteX55" fmla="*/ 59907 w 135344"/>
                <a:gd name="connsiteY55" fmla="*/ 127153 h 156715"/>
                <a:gd name="connsiteX56" fmla="*/ 72729 w 135344"/>
                <a:gd name="connsiteY56" fmla="*/ 112906 h 15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35344" h="156715">
                  <a:moveTo>
                    <a:pt x="115469" y="5343"/>
                  </a:moveTo>
                  <a:cubicBezTo>
                    <a:pt x="119031" y="5343"/>
                    <a:pt x="123305" y="7479"/>
                    <a:pt x="122593" y="18165"/>
                  </a:cubicBezTo>
                  <a:cubicBezTo>
                    <a:pt x="122593" y="20302"/>
                    <a:pt x="121168" y="23151"/>
                    <a:pt x="119743" y="24576"/>
                  </a:cubicBezTo>
                  <a:lnTo>
                    <a:pt x="96948" y="50220"/>
                  </a:lnTo>
                  <a:cubicBezTo>
                    <a:pt x="96948" y="50220"/>
                    <a:pt x="81277" y="68028"/>
                    <a:pt x="108346" y="58768"/>
                  </a:cubicBezTo>
                  <a:cubicBezTo>
                    <a:pt x="111195" y="58056"/>
                    <a:pt x="114044" y="57343"/>
                    <a:pt x="116894" y="56631"/>
                  </a:cubicBezTo>
                  <a:lnTo>
                    <a:pt x="126154" y="55206"/>
                  </a:lnTo>
                  <a:cubicBezTo>
                    <a:pt x="128291" y="54494"/>
                    <a:pt x="131141" y="55919"/>
                    <a:pt x="132565" y="57343"/>
                  </a:cubicBezTo>
                  <a:cubicBezTo>
                    <a:pt x="134702" y="60193"/>
                    <a:pt x="137552" y="64467"/>
                    <a:pt x="133990" y="68028"/>
                  </a:cubicBezTo>
                  <a:cubicBezTo>
                    <a:pt x="133278" y="68741"/>
                    <a:pt x="132565" y="69453"/>
                    <a:pt x="131141" y="70166"/>
                  </a:cubicBezTo>
                  <a:lnTo>
                    <a:pt x="109058" y="76577"/>
                  </a:lnTo>
                  <a:cubicBezTo>
                    <a:pt x="109058" y="76577"/>
                    <a:pt x="101222" y="78714"/>
                    <a:pt x="90537" y="75864"/>
                  </a:cubicBezTo>
                  <a:cubicBezTo>
                    <a:pt x="89112" y="75152"/>
                    <a:pt x="87688" y="75152"/>
                    <a:pt x="85551" y="75152"/>
                  </a:cubicBezTo>
                  <a:cubicBezTo>
                    <a:pt x="81277" y="75152"/>
                    <a:pt x="72729" y="75864"/>
                    <a:pt x="69167" y="78714"/>
                  </a:cubicBezTo>
                  <a:cubicBezTo>
                    <a:pt x="64181" y="83700"/>
                    <a:pt x="37112" y="110057"/>
                    <a:pt x="37112" y="110057"/>
                  </a:cubicBezTo>
                  <a:cubicBezTo>
                    <a:pt x="37112" y="110057"/>
                    <a:pt x="33550" y="113618"/>
                    <a:pt x="34975" y="116468"/>
                  </a:cubicBezTo>
                  <a:cubicBezTo>
                    <a:pt x="36399" y="118605"/>
                    <a:pt x="44947" y="112194"/>
                    <a:pt x="44947" y="112194"/>
                  </a:cubicBezTo>
                  <a:lnTo>
                    <a:pt x="72016" y="84412"/>
                  </a:lnTo>
                  <a:cubicBezTo>
                    <a:pt x="72016" y="84412"/>
                    <a:pt x="81989" y="75152"/>
                    <a:pt x="89112" y="82275"/>
                  </a:cubicBezTo>
                  <a:cubicBezTo>
                    <a:pt x="96236" y="89399"/>
                    <a:pt x="109058" y="87262"/>
                    <a:pt x="109058" y="87262"/>
                  </a:cubicBezTo>
                  <a:lnTo>
                    <a:pt x="116894" y="87262"/>
                  </a:lnTo>
                  <a:cubicBezTo>
                    <a:pt x="116894" y="87262"/>
                    <a:pt x="124017" y="88686"/>
                    <a:pt x="125442" y="94385"/>
                  </a:cubicBezTo>
                  <a:cubicBezTo>
                    <a:pt x="126867" y="100084"/>
                    <a:pt x="124017" y="105070"/>
                    <a:pt x="118318" y="106495"/>
                  </a:cubicBezTo>
                  <a:cubicBezTo>
                    <a:pt x="112620" y="107920"/>
                    <a:pt x="105496" y="108632"/>
                    <a:pt x="105496" y="108632"/>
                  </a:cubicBezTo>
                  <a:cubicBezTo>
                    <a:pt x="105496" y="108632"/>
                    <a:pt x="104072" y="108632"/>
                    <a:pt x="103359" y="110057"/>
                  </a:cubicBezTo>
                  <a:cubicBezTo>
                    <a:pt x="101935" y="111481"/>
                    <a:pt x="63468" y="154934"/>
                    <a:pt x="63468" y="154934"/>
                  </a:cubicBezTo>
                  <a:lnTo>
                    <a:pt x="47084" y="156359"/>
                  </a:lnTo>
                  <a:cubicBezTo>
                    <a:pt x="46372" y="156359"/>
                    <a:pt x="45660" y="155646"/>
                    <a:pt x="45660" y="154934"/>
                  </a:cubicBezTo>
                  <a:lnTo>
                    <a:pt x="46372" y="134276"/>
                  </a:lnTo>
                  <a:cubicBezTo>
                    <a:pt x="46372" y="133564"/>
                    <a:pt x="45660" y="133564"/>
                    <a:pt x="45660" y="133564"/>
                  </a:cubicBezTo>
                  <a:cubicBezTo>
                    <a:pt x="44235" y="133564"/>
                    <a:pt x="42098" y="134989"/>
                    <a:pt x="40673" y="135701"/>
                  </a:cubicBezTo>
                  <a:cubicBezTo>
                    <a:pt x="38536" y="136413"/>
                    <a:pt x="27139" y="142824"/>
                    <a:pt x="22865" y="137126"/>
                  </a:cubicBezTo>
                  <a:cubicBezTo>
                    <a:pt x="20015" y="132852"/>
                    <a:pt x="20015" y="130715"/>
                    <a:pt x="20728" y="129290"/>
                  </a:cubicBezTo>
                  <a:cubicBezTo>
                    <a:pt x="20728" y="128577"/>
                    <a:pt x="20728" y="128577"/>
                    <a:pt x="20728" y="127865"/>
                  </a:cubicBezTo>
                  <a:lnTo>
                    <a:pt x="14317" y="122166"/>
                  </a:lnTo>
                  <a:cubicBezTo>
                    <a:pt x="12892" y="120742"/>
                    <a:pt x="12180" y="120029"/>
                    <a:pt x="11467" y="117892"/>
                  </a:cubicBezTo>
                  <a:cubicBezTo>
                    <a:pt x="10755" y="117180"/>
                    <a:pt x="10755" y="115755"/>
                    <a:pt x="10755" y="115043"/>
                  </a:cubicBezTo>
                  <a:cubicBezTo>
                    <a:pt x="10755" y="112194"/>
                    <a:pt x="10755" y="107207"/>
                    <a:pt x="7193" y="103646"/>
                  </a:cubicBezTo>
                  <a:cubicBezTo>
                    <a:pt x="5056" y="101509"/>
                    <a:pt x="5056" y="95810"/>
                    <a:pt x="5769" y="92248"/>
                  </a:cubicBezTo>
                  <a:cubicBezTo>
                    <a:pt x="6481" y="88686"/>
                    <a:pt x="8618" y="85125"/>
                    <a:pt x="12180" y="82988"/>
                  </a:cubicBezTo>
                  <a:cubicBezTo>
                    <a:pt x="13604" y="82275"/>
                    <a:pt x="14317" y="82275"/>
                    <a:pt x="15741" y="81563"/>
                  </a:cubicBezTo>
                  <a:cubicBezTo>
                    <a:pt x="17166" y="81563"/>
                    <a:pt x="18591" y="80851"/>
                    <a:pt x="20015" y="80851"/>
                  </a:cubicBezTo>
                  <a:lnTo>
                    <a:pt x="39961" y="75152"/>
                  </a:lnTo>
                  <a:cubicBezTo>
                    <a:pt x="39961" y="75152"/>
                    <a:pt x="46372" y="71590"/>
                    <a:pt x="40673" y="67316"/>
                  </a:cubicBezTo>
                  <a:cubicBezTo>
                    <a:pt x="34262" y="62330"/>
                    <a:pt x="39961" y="44521"/>
                    <a:pt x="51358" y="45946"/>
                  </a:cubicBezTo>
                  <a:cubicBezTo>
                    <a:pt x="62044" y="47371"/>
                    <a:pt x="73441" y="50220"/>
                    <a:pt x="79140" y="45946"/>
                  </a:cubicBezTo>
                  <a:lnTo>
                    <a:pt x="111195" y="8904"/>
                  </a:lnTo>
                  <a:cubicBezTo>
                    <a:pt x="111195" y="6767"/>
                    <a:pt x="113332" y="5343"/>
                    <a:pt x="115469" y="5343"/>
                  </a:cubicBezTo>
                  <a:close/>
                  <a:moveTo>
                    <a:pt x="72729" y="112906"/>
                  </a:moveTo>
                  <a:cubicBezTo>
                    <a:pt x="72729" y="112906"/>
                    <a:pt x="73441" y="112194"/>
                    <a:pt x="73441" y="111481"/>
                  </a:cubicBezTo>
                  <a:cubicBezTo>
                    <a:pt x="74153" y="110057"/>
                    <a:pt x="74866" y="107207"/>
                    <a:pt x="73441" y="106495"/>
                  </a:cubicBezTo>
                  <a:cubicBezTo>
                    <a:pt x="72729" y="105783"/>
                    <a:pt x="71304" y="105783"/>
                    <a:pt x="69879" y="107207"/>
                  </a:cubicBezTo>
                  <a:lnTo>
                    <a:pt x="57057" y="121454"/>
                  </a:lnTo>
                  <a:cubicBezTo>
                    <a:pt x="56345" y="122166"/>
                    <a:pt x="56345" y="122166"/>
                    <a:pt x="56345" y="122879"/>
                  </a:cubicBezTo>
                  <a:cubicBezTo>
                    <a:pt x="55632" y="125016"/>
                    <a:pt x="54920" y="130002"/>
                    <a:pt x="57769" y="128577"/>
                  </a:cubicBezTo>
                  <a:cubicBezTo>
                    <a:pt x="58482" y="128577"/>
                    <a:pt x="59194" y="127865"/>
                    <a:pt x="59907" y="127153"/>
                  </a:cubicBezTo>
                  <a:lnTo>
                    <a:pt x="72729" y="112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0" name="组合 259">
            <a:extLst>
              <a:ext uri="{FF2B5EF4-FFF2-40B4-BE49-F238E27FC236}">
                <a16:creationId xmlns:a16="http://schemas.microsoft.com/office/drawing/2014/main" id="{AC7A1BFC-C57E-4C43-982C-9CD57EA63217}"/>
              </a:ext>
            </a:extLst>
          </p:cNvPr>
          <p:cNvGrpSpPr/>
          <p:nvPr/>
        </p:nvGrpSpPr>
        <p:grpSpPr>
          <a:xfrm>
            <a:off x="2077385" y="3078984"/>
            <a:ext cx="149592" cy="133208"/>
            <a:chOff x="2521774" y="2699425"/>
            <a:chExt cx="149592" cy="133208"/>
          </a:xfrm>
          <a:solidFill>
            <a:schemeClr val="accent1"/>
          </a:solidFill>
        </p:grpSpPr>
        <p:sp>
          <p:nvSpPr>
            <p:cNvPr id="261" name="任意多边形: 形状 260">
              <a:extLst>
                <a:ext uri="{FF2B5EF4-FFF2-40B4-BE49-F238E27FC236}">
                  <a16:creationId xmlns:a16="http://schemas.microsoft.com/office/drawing/2014/main" id="{DD2306EB-734E-4FFE-90A2-D5E4704D476F}"/>
                </a:ext>
              </a:extLst>
            </p:cNvPr>
            <p:cNvSpPr/>
            <p:nvPr/>
          </p:nvSpPr>
          <p:spPr>
            <a:xfrm>
              <a:off x="2585685" y="2699425"/>
              <a:ext cx="35617" cy="42740"/>
            </a:xfrm>
            <a:custGeom>
              <a:avLst/>
              <a:gdLst>
                <a:gd name="connsiteX0" fmla="*/ 16939 w 35617"/>
                <a:gd name="connsiteY0" fmla="*/ 6322 h 42740"/>
                <a:gd name="connsiteX1" fmla="*/ 11953 w 35617"/>
                <a:gd name="connsiteY1" fmla="*/ 10596 h 42740"/>
                <a:gd name="connsiteX2" fmla="*/ 5542 w 35617"/>
                <a:gd name="connsiteY2" fmla="*/ 24131 h 42740"/>
                <a:gd name="connsiteX3" fmla="*/ 6254 w 35617"/>
                <a:gd name="connsiteY3" fmla="*/ 36241 h 42740"/>
                <a:gd name="connsiteX4" fmla="*/ 19076 w 35617"/>
                <a:gd name="connsiteY4" fmla="*/ 41939 h 42740"/>
                <a:gd name="connsiteX5" fmla="*/ 34036 w 35617"/>
                <a:gd name="connsiteY5" fmla="*/ 21282 h 42740"/>
                <a:gd name="connsiteX6" fmla="*/ 16939 w 35617"/>
                <a:gd name="connsiteY6" fmla="*/ 6322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17" h="42740">
                  <a:moveTo>
                    <a:pt x="16939" y="6322"/>
                  </a:moveTo>
                  <a:cubicBezTo>
                    <a:pt x="16939" y="6322"/>
                    <a:pt x="14802" y="6322"/>
                    <a:pt x="11953" y="10596"/>
                  </a:cubicBezTo>
                  <a:cubicBezTo>
                    <a:pt x="9104" y="14871"/>
                    <a:pt x="6254" y="16295"/>
                    <a:pt x="5542" y="24131"/>
                  </a:cubicBezTo>
                  <a:cubicBezTo>
                    <a:pt x="4830" y="31967"/>
                    <a:pt x="6254" y="36241"/>
                    <a:pt x="6254" y="36241"/>
                  </a:cubicBezTo>
                  <a:cubicBezTo>
                    <a:pt x="6254" y="36241"/>
                    <a:pt x="8391" y="44789"/>
                    <a:pt x="19076" y="41939"/>
                  </a:cubicBezTo>
                  <a:cubicBezTo>
                    <a:pt x="29762" y="39802"/>
                    <a:pt x="37597" y="32679"/>
                    <a:pt x="34036" y="21282"/>
                  </a:cubicBezTo>
                  <a:cubicBezTo>
                    <a:pt x="29762" y="9172"/>
                    <a:pt x="26912" y="2761"/>
                    <a:pt x="16939" y="6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:a16="http://schemas.microsoft.com/office/drawing/2014/main" id="{0F5B566B-DC16-437F-AFE0-105A5EC6482C}"/>
                </a:ext>
              </a:extLst>
            </p:cNvPr>
            <p:cNvSpPr/>
            <p:nvPr/>
          </p:nvSpPr>
          <p:spPr>
            <a:xfrm>
              <a:off x="2553829" y="2728606"/>
              <a:ext cx="35617" cy="42740"/>
            </a:xfrm>
            <a:custGeom>
              <a:avLst/>
              <a:gdLst>
                <a:gd name="connsiteX0" fmla="*/ 20302 w 35617"/>
                <a:gd name="connsiteY0" fmla="*/ 5634 h 42740"/>
                <a:gd name="connsiteX1" fmla="*/ 8904 w 35617"/>
                <a:gd name="connsiteY1" fmla="*/ 14895 h 42740"/>
                <a:gd name="connsiteX2" fmla="*/ 8192 w 35617"/>
                <a:gd name="connsiteY2" fmla="*/ 36977 h 42740"/>
                <a:gd name="connsiteX3" fmla="*/ 24576 w 35617"/>
                <a:gd name="connsiteY3" fmla="*/ 39827 h 42740"/>
                <a:gd name="connsiteX4" fmla="*/ 30987 w 35617"/>
                <a:gd name="connsiteY4" fmla="*/ 37690 h 42740"/>
                <a:gd name="connsiteX5" fmla="*/ 33124 w 35617"/>
                <a:gd name="connsiteY5" fmla="*/ 28429 h 42740"/>
                <a:gd name="connsiteX6" fmla="*/ 27425 w 35617"/>
                <a:gd name="connsiteY6" fmla="*/ 15607 h 42740"/>
                <a:gd name="connsiteX7" fmla="*/ 20302 w 35617"/>
                <a:gd name="connsiteY7" fmla="*/ 5634 h 4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17" h="42740">
                  <a:moveTo>
                    <a:pt x="20302" y="5634"/>
                  </a:moveTo>
                  <a:cubicBezTo>
                    <a:pt x="20302" y="5634"/>
                    <a:pt x="13178" y="2785"/>
                    <a:pt x="8904" y="14895"/>
                  </a:cubicBezTo>
                  <a:cubicBezTo>
                    <a:pt x="3918" y="26292"/>
                    <a:pt x="4630" y="32703"/>
                    <a:pt x="8192" y="36977"/>
                  </a:cubicBezTo>
                  <a:cubicBezTo>
                    <a:pt x="11041" y="40539"/>
                    <a:pt x="19589" y="40539"/>
                    <a:pt x="24576" y="39827"/>
                  </a:cubicBezTo>
                  <a:cubicBezTo>
                    <a:pt x="26713" y="39827"/>
                    <a:pt x="29562" y="39114"/>
                    <a:pt x="30987" y="37690"/>
                  </a:cubicBezTo>
                  <a:cubicBezTo>
                    <a:pt x="33124" y="36265"/>
                    <a:pt x="35261" y="33416"/>
                    <a:pt x="33124" y="28429"/>
                  </a:cubicBezTo>
                  <a:cubicBezTo>
                    <a:pt x="29562" y="20593"/>
                    <a:pt x="30274" y="25580"/>
                    <a:pt x="27425" y="15607"/>
                  </a:cubicBezTo>
                  <a:cubicBezTo>
                    <a:pt x="24576" y="5634"/>
                    <a:pt x="20302" y="5634"/>
                    <a:pt x="20302" y="56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:a16="http://schemas.microsoft.com/office/drawing/2014/main" id="{8A3521A1-643A-4E9F-9D07-23EAB5ED8E64}"/>
                </a:ext>
              </a:extLst>
            </p:cNvPr>
            <p:cNvSpPr/>
            <p:nvPr/>
          </p:nvSpPr>
          <p:spPr>
            <a:xfrm>
              <a:off x="2521774" y="2754275"/>
              <a:ext cx="149592" cy="78358"/>
            </a:xfrm>
            <a:custGeom>
              <a:avLst/>
              <a:gdLst>
                <a:gd name="connsiteX0" fmla="*/ 35261 w 149591"/>
                <a:gd name="connsiteY0" fmla="*/ 30542 h 78357"/>
                <a:gd name="connsiteX1" fmla="*/ 33124 w 149591"/>
                <a:gd name="connsiteY1" fmla="*/ 30542 h 78357"/>
                <a:gd name="connsiteX2" fmla="*/ 17452 w 149591"/>
                <a:gd name="connsiteY2" fmla="*/ 32679 h 78357"/>
                <a:gd name="connsiteX3" fmla="*/ 6055 w 149591"/>
                <a:gd name="connsiteY3" fmla="*/ 40514 h 78357"/>
                <a:gd name="connsiteX4" fmla="*/ 5343 w 149591"/>
                <a:gd name="connsiteY4" fmla="*/ 50487 h 78357"/>
                <a:gd name="connsiteX5" fmla="*/ 8904 w 149591"/>
                <a:gd name="connsiteY5" fmla="*/ 59035 h 78357"/>
                <a:gd name="connsiteX6" fmla="*/ 20302 w 149591"/>
                <a:gd name="connsiteY6" fmla="*/ 59748 h 78357"/>
                <a:gd name="connsiteX7" fmla="*/ 40247 w 149591"/>
                <a:gd name="connsiteY7" fmla="*/ 46213 h 78357"/>
                <a:gd name="connsiteX8" fmla="*/ 55919 w 149591"/>
                <a:gd name="connsiteY8" fmla="*/ 54761 h 78357"/>
                <a:gd name="connsiteX9" fmla="*/ 66604 w 149591"/>
                <a:gd name="connsiteY9" fmla="*/ 59035 h 78357"/>
                <a:gd name="connsiteX10" fmla="*/ 92248 w 149591"/>
                <a:gd name="connsiteY10" fmla="*/ 66871 h 78357"/>
                <a:gd name="connsiteX11" fmla="*/ 100796 w 149591"/>
                <a:gd name="connsiteY11" fmla="*/ 71145 h 78357"/>
                <a:gd name="connsiteX12" fmla="*/ 111481 w 149591"/>
                <a:gd name="connsiteY12" fmla="*/ 72570 h 78357"/>
                <a:gd name="connsiteX13" fmla="*/ 121454 w 149591"/>
                <a:gd name="connsiteY13" fmla="*/ 59748 h 78357"/>
                <a:gd name="connsiteX14" fmla="*/ 115755 w 149591"/>
                <a:gd name="connsiteY14" fmla="*/ 44076 h 78357"/>
                <a:gd name="connsiteX15" fmla="*/ 127865 w 149591"/>
                <a:gd name="connsiteY15" fmla="*/ 29829 h 78357"/>
                <a:gd name="connsiteX16" fmla="*/ 131427 w 149591"/>
                <a:gd name="connsiteY16" fmla="*/ 27692 h 78357"/>
                <a:gd name="connsiteX17" fmla="*/ 137838 w 149591"/>
                <a:gd name="connsiteY17" fmla="*/ 26268 h 78357"/>
                <a:gd name="connsiteX18" fmla="*/ 149235 w 149591"/>
                <a:gd name="connsiteY18" fmla="*/ 17007 h 78357"/>
                <a:gd name="connsiteX19" fmla="*/ 140687 w 149591"/>
                <a:gd name="connsiteY19" fmla="*/ 11308 h 78357"/>
                <a:gd name="connsiteX20" fmla="*/ 103646 w 149591"/>
                <a:gd name="connsiteY20" fmla="*/ 5610 h 78357"/>
                <a:gd name="connsiteX21" fmla="*/ 95098 w 149591"/>
                <a:gd name="connsiteY21" fmla="*/ 7747 h 78357"/>
                <a:gd name="connsiteX22" fmla="*/ 91536 w 149591"/>
                <a:gd name="connsiteY22" fmla="*/ 13445 h 78357"/>
                <a:gd name="connsiteX23" fmla="*/ 91536 w 149591"/>
                <a:gd name="connsiteY23" fmla="*/ 21281 h 78357"/>
                <a:gd name="connsiteX24" fmla="*/ 90823 w 149591"/>
                <a:gd name="connsiteY24" fmla="*/ 25555 h 78357"/>
                <a:gd name="connsiteX25" fmla="*/ 82275 w 149591"/>
                <a:gd name="connsiteY25" fmla="*/ 35528 h 78357"/>
                <a:gd name="connsiteX26" fmla="*/ 68029 w 149591"/>
                <a:gd name="connsiteY26" fmla="*/ 29829 h 78357"/>
                <a:gd name="connsiteX27" fmla="*/ 61618 w 149591"/>
                <a:gd name="connsiteY27" fmla="*/ 21994 h 78357"/>
                <a:gd name="connsiteX28" fmla="*/ 35261 w 149591"/>
                <a:gd name="connsiteY28" fmla="*/ 30542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49591" h="78357">
                  <a:moveTo>
                    <a:pt x="35261" y="30542"/>
                  </a:moveTo>
                  <a:cubicBezTo>
                    <a:pt x="34549" y="30542"/>
                    <a:pt x="33836" y="30542"/>
                    <a:pt x="33124" y="30542"/>
                  </a:cubicBezTo>
                  <a:cubicBezTo>
                    <a:pt x="30274" y="31254"/>
                    <a:pt x="21014" y="32679"/>
                    <a:pt x="17452" y="32679"/>
                  </a:cubicBezTo>
                  <a:cubicBezTo>
                    <a:pt x="12466" y="32679"/>
                    <a:pt x="8192" y="33391"/>
                    <a:pt x="6055" y="40514"/>
                  </a:cubicBezTo>
                  <a:cubicBezTo>
                    <a:pt x="5343" y="44076"/>
                    <a:pt x="5343" y="48350"/>
                    <a:pt x="5343" y="50487"/>
                  </a:cubicBezTo>
                  <a:cubicBezTo>
                    <a:pt x="5343" y="53336"/>
                    <a:pt x="6767" y="56898"/>
                    <a:pt x="8904" y="59035"/>
                  </a:cubicBezTo>
                  <a:cubicBezTo>
                    <a:pt x="11041" y="61885"/>
                    <a:pt x="15315" y="64022"/>
                    <a:pt x="20302" y="59748"/>
                  </a:cubicBezTo>
                  <a:cubicBezTo>
                    <a:pt x="30274" y="52624"/>
                    <a:pt x="32412" y="48350"/>
                    <a:pt x="40247" y="46213"/>
                  </a:cubicBezTo>
                  <a:cubicBezTo>
                    <a:pt x="48795" y="44076"/>
                    <a:pt x="55919" y="54761"/>
                    <a:pt x="55919" y="54761"/>
                  </a:cubicBezTo>
                  <a:cubicBezTo>
                    <a:pt x="55919" y="54761"/>
                    <a:pt x="58768" y="59748"/>
                    <a:pt x="66604" y="59035"/>
                  </a:cubicBezTo>
                  <a:cubicBezTo>
                    <a:pt x="71590" y="58323"/>
                    <a:pt x="84412" y="63309"/>
                    <a:pt x="92248" y="66871"/>
                  </a:cubicBezTo>
                  <a:cubicBezTo>
                    <a:pt x="95098" y="68296"/>
                    <a:pt x="97947" y="69720"/>
                    <a:pt x="100796" y="71145"/>
                  </a:cubicBezTo>
                  <a:cubicBezTo>
                    <a:pt x="103646" y="72570"/>
                    <a:pt x="107920" y="74707"/>
                    <a:pt x="111481" y="72570"/>
                  </a:cubicBezTo>
                  <a:cubicBezTo>
                    <a:pt x="117180" y="69720"/>
                    <a:pt x="127865" y="65446"/>
                    <a:pt x="121454" y="59748"/>
                  </a:cubicBezTo>
                  <a:cubicBezTo>
                    <a:pt x="115043" y="54049"/>
                    <a:pt x="110769" y="50487"/>
                    <a:pt x="115755" y="44076"/>
                  </a:cubicBezTo>
                  <a:cubicBezTo>
                    <a:pt x="120029" y="39802"/>
                    <a:pt x="125016" y="32679"/>
                    <a:pt x="127865" y="29829"/>
                  </a:cubicBezTo>
                  <a:cubicBezTo>
                    <a:pt x="128578" y="29117"/>
                    <a:pt x="130002" y="28405"/>
                    <a:pt x="131427" y="27692"/>
                  </a:cubicBezTo>
                  <a:cubicBezTo>
                    <a:pt x="132852" y="26980"/>
                    <a:pt x="134989" y="26980"/>
                    <a:pt x="137838" y="26268"/>
                  </a:cubicBezTo>
                  <a:cubicBezTo>
                    <a:pt x="143537" y="25555"/>
                    <a:pt x="149948" y="25555"/>
                    <a:pt x="149235" y="17007"/>
                  </a:cubicBezTo>
                  <a:cubicBezTo>
                    <a:pt x="149235" y="17007"/>
                    <a:pt x="149948" y="12021"/>
                    <a:pt x="140687" y="11308"/>
                  </a:cubicBezTo>
                  <a:cubicBezTo>
                    <a:pt x="133564" y="10596"/>
                    <a:pt x="111481" y="6322"/>
                    <a:pt x="103646" y="5610"/>
                  </a:cubicBezTo>
                  <a:cubicBezTo>
                    <a:pt x="100796" y="4897"/>
                    <a:pt x="97947" y="5610"/>
                    <a:pt x="95098" y="7747"/>
                  </a:cubicBezTo>
                  <a:cubicBezTo>
                    <a:pt x="93673" y="9171"/>
                    <a:pt x="92248" y="10596"/>
                    <a:pt x="91536" y="13445"/>
                  </a:cubicBezTo>
                  <a:cubicBezTo>
                    <a:pt x="91536" y="17007"/>
                    <a:pt x="91536" y="19856"/>
                    <a:pt x="91536" y="21281"/>
                  </a:cubicBezTo>
                  <a:cubicBezTo>
                    <a:pt x="91536" y="22706"/>
                    <a:pt x="91536" y="24131"/>
                    <a:pt x="90823" y="25555"/>
                  </a:cubicBezTo>
                  <a:cubicBezTo>
                    <a:pt x="89399" y="28405"/>
                    <a:pt x="86549" y="34103"/>
                    <a:pt x="82275" y="35528"/>
                  </a:cubicBezTo>
                  <a:cubicBezTo>
                    <a:pt x="75864" y="38377"/>
                    <a:pt x="64467" y="44788"/>
                    <a:pt x="68029" y="29829"/>
                  </a:cubicBezTo>
                  <a:cubicBezTo>
                    <a:pt x="68029" y="29829"/>
                    <a:pt x="76577" y="14870"/>
                    <a:pt x="61618" y="21994"/>
                  </a:cubicBezTo>
                  <a:cubicBezTo>
                    <a:pt x="49508" y="29117"/>
                    <a:pt x="38110" y="30542"/>
                    <a:pt x="35261" y="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64" name="组合 263">
            <a:extLst>
              <a:ext uri="{FF2B5EF4-FFF2-40B4-BE49-F238E27FC236}">
                <a16:creationId xmlns:a16="http://schemas.microsoft.com/office/drawing/2014/main" id="{C9B0BF2A-88A5-4585-9D8E-7E8ED2BEDAB8}"/>
              </a:ext>
            </a:extLst>
          </p:cNvPr>
          <p:cNvGrpSpPr/>
          <p:nvPr/>
        </p:nvGrpSpPr>
        <p:grpSpPr>
          <a:xfrm>
            <a:off x="2305334" y="3157014"/>
            <a:ext cx="173054" cy="149405"/>
            <a:chOff x="2749723" y="2777455"/>
            <a:chExt cx="173054" cy="149405"/>
          </a:xfrm>
          <a:solidFill>
            <a:schemeClr val="accent1"/>
          </a:solidFill>
        </p:grpSpPr>
        <p:sp>
          <p:nvSpPr>
            <p:cNvPr id="265" name="任意多边形: 形状 264">
              <a:extLst>
                <a:ext uri="{FF2B5EF4-FFF2-40B4-BE49-F238E27FC236}">
                  <a16:creationId xmlns:a16="http://schemas.microsoft.com/office/drawing/2014/main" id="{3303B9D1-35D3-47F4-9CF7-DB1DBDF81EA6}"/>
                </a:ext>
              </a:extLst>
            </p:cNvPr>
            <p:cNvSpPr/>
            <p:nvPr/>
          </p:nvSpPr>
          <p:spPr>
            <a:xfrm>
              <a:off x="2749723" y="2777455"/>
              <a:ext cx="78358" cy="135345"/>
            </a:xfrm>
            <a:custGeom>
              <a:avLst/>
              <a:gdLst>
                <a:gd name="connsiteX0" fmla="*/ 58768 w 78357"/>
                <a:gd name="connsiteY0" fmla="*/ 10924 h 135344"/>
                <a:gd name="connsiteX1" fmla="*/ 54494 w 78357"/>
                <a:gd name="connsiteY1" fmla="*/ 9499 h 135344"/>
                <a:gd name="connsiteX2" fmla="*/ 52357 w 78357"/>
                <a:gd name="connsiteY2" fmla="*/ 9499 h 135344"/>
                <a:gd name="connsiteX3" fmla="*/ 40960 w 78357"/>
                <a:gd name="connsiteY3" fmla="*/ 14485 h 135344"/>
                <a:gd name="connsiteX4" fmla="*/ 39535 w 78357"/>
                <a:gd name="connsiteY4" fmla="*/ 20184 h 135344"/>
                <a:gd name="connsiteX5" fmla="*/ 42384 w 78357"/>
                <a:gd name="connsiteY5" fmla="*/ 29444 h 135344"/>
                <a:gd name="connsiteX6" fmla="*/ 43097 w 78357"/>
                <a:gd name="connsiteY6" fmla="*/ 30157 h 135344"/>
                <a:gd name="connsiteX7" fmla="*/ 48795 w 78357"/>
                <a:gd name="connsiteY7" fmla="*/ 31581 h 135344"/>
                <a:gd name="connsiteX8" fmla="*/ 49508 w 78357"/>
                <a:gd name="connsiteY8" fmla="*/ 33006 h 135344"/>
                <a:gd name="connsiteX9" fmla="*/ 47371 w 78357"/>
                <a:gd name="connsiteY9" fmla="*/ 41554 h 135344"/>
                <a:gd name="connsiteX10" fmla="*/ 44521 w 78357"/>
                <a:gd name="connsiteY10" fmla="*/ 45116 h 135344"/>
                <a:gd name="connsiteX11" fmla="*/ 29562 w 78357"/>
                <a:gd name="connsiteY11" fmla="*/ 51527 h 135344"/>
                <a:gd name="connsiteX12" fmla="*/ 16028 w 78357"/>
                <a:gd name="connsiteY12" fmla="*/ 69335 h 135344"/>
                <a:gd name="connsiteX13" fmla="*/ 20302 w 78357"/>
                <a:gd name="connsiteY13" fmla="*/ 80021 h 135344"/>
                <a:gd name="connsiteX14" fmla="*/ 18165 w 78357"/>
                <a:gd name="connsiteY14" fmla="*/ 92843 h 135344"/>
                <a:gd name="connsiteX15" fmla="*/ 13178 w 78357"/>
                <a:gd name="connsiteY15" fmla="*/ 99254 h 135344"/>
                <a:gd name="connsiteX16" fmla="*/ 12466 w 78357"/>
                <a:gd name="connsiteY16" fmla="*/ 100679 h 135344"/>
                <a:gd name="connsiteX17" fmla="*/ 9617 w 78357"/>
                <a:gd name="connsiteY17" fmla="*/ 104240 h 135344"/>
                <a:gd name="connsiteX18" fmla="*/ 6055 w 78357"/>
                <a:gd name="connsiteY18" fmla="*/ 111364 h 135344"/>
                <a:gd name="connsiteX19" fmla="*/ 5343 w 78357"/>
                <a:gd name="connsiteY19" fmla="*/ 119912 h 135344"/>
                <a:gd name="connsiteX20" fmla="*/ 14603 w 78357"/>
                <a:gd name="connsiteY20" fmla="*/ 127748 h 135344"/>
                <a:gd name="connsiteX21" fmla="*/ 27425 w 78357"/>
                <a:gd name="connsiteY21" fmla="*/ 123473 h 135344"/>
                <a:gd name="connsiteX22" fmla="*/ 28850 w 78357"/>
                <a:gd name="connsiteY22" fmla="*/ 122761 h 135344"/>
                <a:gd name="connsiteX23" fmla="*/ 38110 w 78357"/>
                <a:gd name="connsiteY23" fmla="*/ 108514 h 135344"/>
                <a:gd name="connsiteX24" fmla="*/ 57343 w 78357"/>
                <a:gd name="connsiteY24" fmla="*/ 90706 h 135344"/>
                <a:gd name="connsiteX25" fmla="*/ 63042 w 78357"/>
                <a:gd name="connsiteY25" fmla="*/ 78596 h 135344"/>
                <a:gd name="connsiteX26" fmla="*/ 61618 w 78357"/>
                <a:gd name="connsiteY26" fmla="*/ 77171 h 135344"/>
                <a:gd name="connsiteX27" fmla="*/ 43097 w 78357"/>
                <a:gd name="connsiteY27" fmla="*/ 89281 h 135344"/>
                <a:gd name="connsiteX28" fmla="*/ 40247 w 78357"/>
                <a:gd name="connsiteY28" fmla="*/ 89993 h 135344"/>
                <a:gd name="connsiteX29" fmla="*/ 40960 w 78357"/>
                <a:gd name="connsiteY29" fmla="*/ 87144 h 135344"/>
                <a:gd name="connsiteX30" fmla="*/ 43809 w 78357"/>
                <a:gd name="connsiteY30" fmla="*/ 81445 h 135344"/>
                <a:gd name="connsiteX31" fmla="*/ 51645 w 78357"/>
                <a:gd name="connsiteY31" fmla="*/ 70760 h 135344"/>
                <a:gd name="connsiteX32" fmla="*/ 60905 w 78357"/>
                <a:gd name="connsiteY32" fmla="*/ 46541 h 135344"/>
                <a:gd name="connsiteX33" fmla="*/ 68741 w 78357"/>
                <a:gd name="connsiteY33" fmla="*/ 31581 h 135344"/>
                <a:gd name="connsiteX34" fmla="*/ 70166 w 78357"/>
                <a:gd name="connsiteY34" fmla="*/ 30157 h 135344"/>
                <a:gd name="connsiteX35" fmla="*/ 78001 w 78357"/>
                <a:gd name="connsiteY35" fmla="*/ 20184 h 135344"/>
                <a:gd name="connsiteX36" fmla="*/ 77289 w 78357"/>
                <a:gd name="connsiteY36" fmla="*/ 17335 h 135344"/>
                <a:gd name="connsiteX37" fmla="*/ 72303 w 78357"/>
                <a:gd name="connsiteY37" fmla="*/ 7362 h 135344"/>
                <a:gd name="connsiteX38" fmla="*/ 64467 w 78357"/>
                <a:gd name="connsiteY38" fmla="*/ 8074 h 135344"/>
                <a:gd name="connsiteX39" fmla="*/ 63754 w 78357"/>
                <a:gd name="connsiteY39" fmla="*/ 8786 h 135344"/>
                <a:gd name="connsiteX40" fmla="*/ 60193 w 78357"/>
                <a:gd name="connsiteY40" fmla="*/ 10211 h 135344"/>
                <a:gd name="connsiteX41" fmla="*/ 58768 w 78357"/>
                <a:gd name="connsiteY41" fmla="*/ 10924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8357" h="135344">
                  <a:moveTo>
                    <a:pt x="58768" y="10924"/>
                  </a:moveTo>
                  <a:lnTo>
                    <a:pt x="54494" y="9499"/>
                  </a:lnTo>
                  <a:cubicBezTo>
                    <a:pt x="53782" y="9499"/>
                    <a:pt x="53069" y="9499"/>
                    <a:pt x="52357" y="9499"/>
                  </a:cubicBezTo>
                  <a:lnTo>
                    <a:pt x="40960" y="14485"/>
                  </a:lnTo>
                  <a:cubicBezTo>
                    <a:pt x="40960" y="14485"/>
                    <a:pt x="38823" y="15910"/>
                    <a:pt x="39535" y="20184"/>
                  </a:cubicBezTo>
                  <a:cubicBezTo>
                    <a:pt x="40247" y="23746"/>
                    <a:pt x="41672" y="28020"/>
                    <a:pt x="42384" y="29444"/>
                  </a:cubicBezTo>
                  <a:cubicBezTo>
                    <a:pt x="42384" y="30157"/>
                    <a:pt x="43097" y="30157"/>
                    <a:pt x="43097" y="30157"/>
                  </a:cubicBezTo>
                  <a:lnTo>
                    <a:pt x="48795" y="31581"/>
                  </a:lnTo>
                  <a:cubicBezTo>
                    <a:pt x="49508" y="31581"/>
                    <a:pt x="49508" y="32294"/>
                    <a:pt x="49508" y="33006"/>
                  </a:cubicBezTo>
                  <a:lnTo>
                    <a:pt x="47371" y="41554"/>
                  </a:lnTo>
                  <a:cubicBezTo>
                    <a:pt x="47371" y="42979"/>
                    <a:pt x="45946" y="44404"/>
                    <a:pt x="44521" y="45116"/>
                  </a:cubicBezTo>
                  <a:lnTo>
                    <a:pt x="29562" y="51527"/>
                  </a:lnTo>
                  <a:cubicBezTo>
                    <a:pt x="29562" y="51527"/>
                    <a:pt x="18877" y="53664"/>
                    <a:pt x="16028" y="69335"/>
                  </a:cubicBezTo>
                  <a:cubicBezTo>
                    <a:pt x="16028" y="69335"/>
                    <a:pt x="16740" y="74322"/>
                    <a:pt x="20302" y="80021"/>
                  </a:cubicBezTo>
                  <a:cubicBezTo>
                    <a:pt x="23863" y="85719"/>
                    <a:pt x="22439" y="90706"/>
                    <a:pt x="18165" y="92843"/>
                  </a:cubicBezTo>
                  <a:cubicBezTo>
                    <a:pt x="15315" y="94267"/>
                    <a:pt x="13891" y="97829"/>
                    <a:pt x="13178" y="99254"/>
                  </a:cubicBezTo>
                  <a:cubicBezTo>
                    <a:pt x="13178" y="99966"/>
                    <a:pt x="12466" y="99966"/>
                    <a:pt x="12466" y="100679"/>
                  </a:cubicBezTo>
                  <a:lnTo>
                    <a:pt x="9617" y="104240"/>
                  </a:lnTo>
                  <a:cubicBezTo>
                    <a:pt x="8192" y="106377"/>
                    <a:pt x="6767" y="108514"/>
                    <a:pt x="6055" y="111364"/>
                  </a:cubicBezTo>
                  <a:cubicBezTo>
                    <a:pt x="5343" y="113501"/>
                    <a:pt x="5343" y="117062"/>
                    <a:pt x="5343" y="119912"/>
                  </a:cubicBezTo>
                  <a:cubicBezTo>
                    <a:pt x="6767" y="127035"/>
                    <a:pt x="4630" y="134159"/>
                    <a:pt x="14603" y="127748"/>
                  </a:cubicBezTo>
                  <a:cubicBezTo>
                    <a:pt x="23863" y="122049"/>
                    <a:pt x="18165" y="124186"/>
                    <a:pt x="27425" y="123473"/>
                  </a:cubicBezTo>
                  <a:cubicBezTo>
                    <a:pt x="28137" y="123473"/>
                    <a:pt x="28137" y="123473"/>
                    <a:pt x="28850" y="122761"/>
                  </a:cubicBezTo>
                  <a:cubicBezTo>
                    <a:pt x="30274" y="120624"/>
                    <a:pt x="36686" y="113501"/>
                    <a:pt x="38110" y="108514"/>
                  </a:cubicBezTo>
                  <a:cubicBezTo>
                    <a:pt x="40247" y="102816"/>
                    <a:pt x="57343" y="90706"/>
                    <a:pt x="57343" y="90706"/>
                  </a:cubicBezTo>
                  <a:cubicBezTo>
                    <a:pt x="57343" y="90706"/>
                    <a:pt x="62330" y="85007"/>
                    <a:pt x="63042" y="78596"/>
                  </a:cubicBezTo>
                  <a:cubicBezTo>
                    <a:pt x="63042" y="77884"/>
                    <a:pt x="62330" y="77171"/>
                    <a:pt x="61618" y="77171"/>
                  </a:cubicBezTo>
                  <a:lnTo>
                    <a:pt x="43097" y="89281"/>
                  </a:lnTo>
                  <a:cubicBezTo>
                    <a:pt x="42384" y="89993"/>
                    <a:pt x="40960" y="89993"/>
                    <a:pt x="40247" y="89993"/>
                  </a:cubicBezTo>
                  <a:cubicBezTo>
                    <a:pt x="39535" y="89993"/>
                    <a:pt x="38823" y="88569"/>
                    <a:pt x="40960" y="87144"/>
                  </a:cubicBezTo>
                  <a:cubicBezTo>
                    <a:pt x="40960" y="87144"/>
                    <a:pt x="43097" y="85007"/>
                    <a:pt x="43809" y="81445"/>
                  </a:cubicBezTo>
                  <a:cubicBezTo>
                    <a:pt x="45234" y="74322"/>
                    <a:pt x="51645" y="70760"/>
                    <a:pt x="51645" y="70760"/>
                  </a:cubicBezTo>
                  <a:cubicBezTo>
                    <a:pt x="51645" y="70760"/>
                    <a:pt x="59480" y="65061"/>
                    <a:pt x="60905" y="46541"/>
                  </a:cubicBezTo>
                  <a:cubicBezTo>
                    <a:pt x="60905" y="46541"/>
                    <a:pt x="60905" y="40842"/>
                    <a:pt x="68741" y="31581"/>
                  </a:cubicBezTo>
                  <a:cubicBezTo>
                    <a:pt x="69453" y="30869"/>
                    <a:pt x="70166" y="30869"/>
                    <a:pt x="70166" y="30157"/>
                  </a:cubicBezTo>
                  <a:cubicBezTo>
                    <a:pt x="72303" y="28732"/>
                    <a:pt x="77289" y="25883"/>
                    <a:pt x="78001" y="20184"/>
                  </a:cubicBezTo>
                  <a:cubicBezTo>
                    <a:pt x="78001" y="18759"/>
                    <a:pt x="78001" y="18047"/>
                    <a:pt x="77289" y="17335"/>
                  </a:cubicBezTo>
                  <a:cubicBezTo>
                    <a:pt x="76577" y="15910"/>
                    <a:pt x="75152" y="13061"/>
                    <a:pt x="72303" y="7362"/>
                  </a:cubicBezTo>
                  <a:cubicBezTo>
                    <a:pt x="72303" y="7362"/>
                    <a:pt x="71590" y="2375"/>
                    <a:pt x="64467" y="8074"/>
                  </a:cubicBezTo>
                  <a:cubicBezTo>
                    <a:pt x="64467" y="8074"/>
                    <a:pt x="63754" y="8786"/>
                    <a:pt x="63754" y="8786"/>
                  </a:cubicBezTo>
                  <a:lnTo>
                    <a:pt x="60193" y="10211"/>
                  </a:lnTo>
                  <a:cubicBezTo>
                    <a:pt x="60193" y="11636"/>
                    <a:pt x="59480" y="11636"/>
                    <a:pt x="58768" y="109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:a16="http://schemas.microsoft.com/office/drawing/2014/main" id="{7C42C571-56FA-4F5F-9047-BB19F5179551}"/>
                </a:ext>
              </a:extLst>
            </p:cNvPr>
            <p:cNvSpPr/>
            <p:nvPr/>
          </p:nvSpPr>
          <p:spPr>
            <a:xfrm>
              <a:off x="2787432" y="2791515"/>
              <a:ext cx="135345" cy="135345"/>
            </a:xfrm>
            <a:custGeom>
              <a:avLst/>
              <a:gdLst>
                <a:gd name="connsiteX0" fmla="*/ 101553 w 135344"/>
                <a:gd name="connsiteY0" fmla="*/ 5412 h 135344"/>
                <a:gd name="connsiteX1" fmla="*/ 105827 w 135344"/>
                <a:gd name="connsiteY1" fmla="*/ 15385 h 135344"/>
                <a:gd name="connsiteX2" fmla="*/ 103690 w 135344"/>
                <a:gd name="connsiteY2" fmla="*/ 17522 h 135344"/>
                <a:gd name="connsiteX3" fmla="*/ 95854 w 135344"/>
                <a:gd name="connsiteY3" fmla="*/ 28207 h 135344"/>
                <a:gd name="connsiteX4" fmla="*/ 112951 w 135344"/>
                <a:gd name="connsiteY4" fmla="*/ 18234 h 135344"/>
                <a:gd name="connsiteX5" fmla="*/ 115088 w 135344"/>
                <a:gd name="connsiteY5" fmla="*/ 11111 h 135344"/>
                <a:gd name="connsiteX6" fmla="*/ 120786 w 135344"/>
                <a:gd name="connsiteY6" fmla="*/ 6125 h 135344"/>
                <a:gd name="connsiteX7" fmla="*/ 122923 w 135344"/>
                <a:gd name="connsiteY7" fmla="*/ 6837 h 135344"/>
                <a:gd name="connsiteX8" fmla="*/ 133608 w 135344"/>
                <a:gd name="connsiteY8" fmla="*/ 18234 h 135344"/>
                <a:gd name="connsiteX9" fmla="*/ 134321 w 135344"/>
                <a:gd name="connsiteY9" fmla="*/ 21796 h 135344"/>
                <a:gd name="connsiteX10" fmla="*/ 130047 w 135344"/>
                <a:gd name="connsiteY10" fmla="*/ 31769 h 135344"/>
                <a:gd name="connsiteX11" fmla="*/ 127197 w 135344"/>
                <a:gd name="connsiteY11" fmla="*/ 34618 h 135344"/>
                <a:gd name="connsiteX12" fmla="*/ 121499 w 135344"/>
                <a:gd name="connsiteY12" fmla="*/ 37468 h 135344"/>
                <a:gd name="connsiteX13" fmla="*/ 117225 w 135344"/>
                <a:gd name="connsiteY13" fmla="*/ 42454 h 135344"/>
                <a:gd name="connsiteX14" fmla="*/ 94430 w 135344"/>
                <a:gd name="connsiteY14" fmla="*/ 70948 h 135344"/>
                <a:gd name="connsiteX15" fmla="*/ 76621 w 135344"/>
                <a:gd name="connsiteY15" fmla="*/ 72372 h 135344"/>
                <a:gd name="connsiteX16" fmla="*/ 75909 w 135344"/>
                <a:gd name="connsiteY16" fmla="*/ 73085 h 135344"/>
                <a:gd name="connsiteX17" fmla="*/ 74484 w 135344"/>
                <a:gd name="connsiteY17" fmla="*/ 78071 h 135344"/>
                <a:gd name="connsiteX18" fmla="*/ 75196 w 135344"/>
                <a:gd name="connsiteY18" fmla="*/ 78783 h 135344"/>
                <a:gd name="connsiteX19" fmla="*/ 80183 w 135344"/>
                <a:gd name="connsiteY19" fmla="*/ 79496 h 135344"/>
                <a:gd name="connsiteX20" fmla="*/ 83032 w 135344"/>
                <a:gd name="connsiteY20" fmla="*/ 80208 h 135344"/>
                <a:gd name="connsiteX21" fmla="*/ 88019 w 135344"/>
                <a:gd name="connsiteY21" fmla="*/ 84482 h 135344"/>
                <a:gd name="connsiteX22" fmla="*/ 88731 w 135344"/>
                <a:gd name="connsiteY22" fmla="*/ 90181 h 135344"/>
                <a:gd name="connsiteX23" fmla="*/ 85882 w 135344"/>
                <a:gd name="connsiteY23" fmla="*/ 90893 h 135344"/>
                <a:gd name="connsiteX24" fmla="*/ 68785 w 135344"/>
                <a:gd name="connsiteY24" fmla="*/ 95167 h 135344"/>
                <a:gd name="connsiteX25" fmla="*/ 66648 w 135344"/>
                <a:gd name="connsiteY25" fmla="*/ 97304 h 135344"/>
                <a:gd name="connsiteX26" fmla="*/ 65224 w 135344"/>
                <a:gd name="connsiteY26" fmla="*/ 103715 h 135344"/>
                <a:gd name="connsiteX27" fmla="*/ 65936 w 135344"/>
                <a:gd name="connsiteY27" fmla="*/ 104428 h 135344"/>
                <a:gd name="connsiteX28" fmla="*/ 85169 w 135344"/>
                <a:gd name="connsiteY28" fmla="*/ 105852 h 135344"/>
                <a:gd name="connsiteX29" fmla="*/ 87306 w 135344"/>
                <a:gd name="connsiteY29" fmla="*/ 107277 h 135344"/>
                <a:gd name="connsiteX30" fmla="*/ 93005 w 135344"/>
                <a:gd name="connsiteY30" fmla="*/ 115113 h 135344"/>
                <a:gd name="connsiteX31" fmla="*/ 95142 w 135344"/>
                <a:gd name="connsiteY31" fmla="*/ 116537 h 135344"/>
                <a:gd name="connsiteX32" fmla="*/ 98704 w 135344"/>
                <a:gd name="connsiteY32" fmla="*/ 122948 h 135344"/>
                <a:gd name="connsiteX33" fmla="*/ 96567 w 135344"/>
                <a:gd name="connsiteY33" fmla="*/ 126510 h 135344"/>
                <a:gd name="connsiteX34" fmla="*/ 93005 w 135344"/>
                <a:gd name="connsiteY34" fmla="*/ 130072 h 135344"/>
                <a:gd name="connsiteX35" fmla="*/ 89443 w 135344"/>
                <a:gd name="connsiteY35" fmla="*/ 130784 h 135344"/>
                <a:gd name="connsiteX36" fmla="*/ 28182 w 135344"/>
                <a:gd name="connsiteY36" fmla="*/ 122236 h 135344"/>
                <a:gd name="connsiteX37" fmla="*/ 15360 w 135344"/>
                <a:gd name="connsiteY37" fmla="*/ 125086 h 135344"/>
                <a:gd name="connsiteX38" fmla="*/ 10373 w 135344"/>
                <a:gd name="connsiteY38" fmla="*/ 121524 h 135344"/>
                <a:gd name="connsiteX39" fmla="*/ 6099 w 135344"/>
                <a:gd name="connsiteY39" fmla="*/ 110839 h 135344"/>
                <a:gd name="connsiteX40" fmla="*/ 8949 w 135344"/>
                <a:gd name="connsiteY40" fmla="*/ 106565 h 135344"/>
                <a:gd name="connsiteX41" fmla="*/ 11086 w 135344"/>
                <a:gd name="connsiteY41" fmla="*/ 105852 h 135344"/>
                <a:gd name="connsiteX42" fmla="*/ 22483 w 135344"/>
                <a:gd name="connsiteY42" fmla="*/ 105140 h 135344"/>
                <a:gd name="connsiteX43" fmla="*/ 26045 w 135344"/>
                <a:gd name="connsiteY43" fmla="*/ 105140 h 135344"/>
                <a:gd name="connsiteX44" fmla="*/ 39579 w 135344"/>
                <a:gd name="connsiteY44" fmla="*/ 104428 h 135344"/>
                <a:gd name="connsiteX45" fmla="*/ 42429 w 135344"/>
                <a:gd name="connsiteY45" fmla="*/ 101578 h 135344"/>
                <a:gd name="connsiteX46" fmla="*/ 42429 w 135344"/>
                <a:gd name="connsiteY46" fmla="*/ 100154 h 135344"/>
                <a:gd name="connsiteX47" fmla="*/ 41716 w 135344"/>
                <a:gd name="connsiteY47" fmla="*/ 98729 h 135344"/>
                <a:gd name="connsiteX48" fmla="*/ 36730 w 135344"/>
                <a:gd name="connsiteY48" fmla="*/ 97304 h 135344"/>
                <a:gd name="connsiteX49" fmla="*/ 35305 w 135344"/>
                <a:gd name="connsiteY49" fmla="*/ 98017 h 135344"/>
                <a:gd name="connsiteX50" fmla="*/ 25333 w 135344"/>
                <a:gd name="connsiteY50" fmla="*/ 94455 h 135344"/>
                <a:gd name="connsiteX51" fmla="*/ 33168 w 135344"/>
                <a:gd name="connsiteY51" fmla="*/ 87331 h 135344"/>
                <a:gd name="connsiteX52" fmla="*/ 37442 w 135344"/>
                <a:gd name="connsiteY52" fmla="*/ 86619 h 135344"/>
                <a:gd name="connsiteX53" fmla="*/ 48128 w 135344"/>
                <a:gd name="connsiteY53" fmla="*/ 83770 h 135344"/>
                <a:gd name="connsiteX54" fmla="*/ 52402 w 135344"/>
                <a:gd name="connsiteY54" fmla="*/ 78783 h 135344"/>
                <a:gd name="connsiteX55" fmla="*/ 53826 w 135344"/>
                <a:gd name="connsiteY55" fmla="*/ 73797 h 135344"/>
                <a:gd name="connsiteX56" fmla="*/ 53114 w 135344"/>
                <a:gd name="connsiteY56" fmla="*/ 72372 h 135344"/>
                <a:gd name="connsiteX57" fmla="*/ 44566 w 135344"/>
                <a:gd name="connsiteY57" fmla="*/ 72372 h 135344"/>
                <a:gd name="connsiteX58" fmla="*/ 28894 w 135344"/>
                <a:gd name="connsiteY58" fmla="*/ 61687 h 135344"/>
                <a:gd name="connsiteX59" fmla="*/ 31744 w 135344"/>
                <a:gd name="connsiteY59" fmla="*/ 56701 h 135344"/>
                <a:gd name="connsiteX60" fmla="*/ 37442 w 135344"/>
                <a:gd name="connsiteY60" fmla="*/ 41742 h 135344"/>
                <a:gd name="connsiteX61" fmla="*/ 52402 w 135344"/>
                <a:gd name="connsiteY61" fmla="*/ 8262 h 135344"/>
                <a:gd name="connsiteX62" fmla="*/ 54539 w 135344"/>
                <a:gd name="connsiteY62" fmla="*/ 7549 h 135344"/>
                <a:gd name="connsiteX63" fmla="*/ 60950 w 135344"/>
                <a:gd name="connsiteY63" fmla="*/ 8974 h 135344"/>
                <a:gd name="connsiteX64" fmla="*/ 67361 w 135344"/>
                <a:gd name="connsiteY64" fmla="*/ 9686 h 135344"/>
                <a:gd name="connsiteX65" fmla="*/ 101553 w 135344"/>
                <a:gd name="connsiteY65" fmla="*/ 5412 h 135344"/>
                <a:gd name="connsiteX66" fmla="*/ 65224 w 135344"/>
                <a:gd name="connsiteY66" fmla="*/ 23933 h 135344"/>
                <a:gd name="connsiteX67" fmla="*/ 60950 w 135344"/>
                <a:gd name="connsiteY67" fmla="*/ 26782 h 135344"/>
                <a:gd name="connsiteX68" fmla="*/ 59525 w 135344"/>
                <a:gd name="connsiteY68" fmla="*/ 33194 h 135344"/>
                <a:gd name="connsiteX69" fmla="*/ 61662 w 135344"/>
                <a:gd name="connsiteY69" fmla="*/ 38180 h 135344"/>
                <a:gd name="connsiteX70" fmla="*/ 68785 w 135344"/>
                <a:gd name="connsiteY70" fmla="*/ 36043 h 135344"/>
                <a:gd name="connsiteX71" fmla="*/ 70922 w 135344"/>
                <a:gd name="connsiteY71" fmla="*/ 30344 h 135344"/>
                <a:gd name="connsiteX72" fmla="*/ 68785 w 135344"/>
                <a:gd name="connsiteY72" fmla="*/ 26070 h 135344"/>
                <a:gd name="connsiteX73" fmla="*/ 65224 w 135344"/>
                <a:gd name="connsiteY73" fmla="*/ 23933 h 135344"/>
                <a:gd name="connsiteX74" fmla="*/ 97279 w 135344"/>
                <a:gd name="connsiteY74" fmla="*/ 38180 h 135344"/>
                <a:gd name="connsiteX75" fmla="*/ 92293 w 135344"/>
                <a:gd name="connsiteY75" fmla="*/ 39605 h 135344"/>
                <a:gd name="connsiteX76" fmla="*/ 86594 w 135344"/>
                <a:gd name="connsiteY76" fmla="*/ 48153 h 135344"/>
                <a:gd name="connsiteX77" fmla="*/ 95142 w 135344"/>
                <a:gd name="connsiteY77" fmla="*/ 48153 h 135344"/>
                <a:gd name="connsiteX78" fmla="*/ 97991 w 135344"/>
                <a:gd name="connsiteY78" fmla="*/ 46728 h 135344"/>
                <a:gd name="connsiteX79" fmla="*/ 100128 w 135344"/>
                <a:gd name="connsiteY79" fmla="*/ 40317 h 135344"/>
                <a:gd name="connsiteX80" fmla="*/ 97279 w 135344"/>
                <a:gd name="connsiteY80" fmla="*/ 38180 h 135344"/>
                <a:gd name="connsiteX81" fmla="*/ 59525 w 135344"/>
                <a:gd name="connsiteY81" fmla="*/ 47440 h 135344"/>
                <a:gd name="connsiteX82" fmla="*/ 54539 w 135344"/>
                <a:gd name="connsiteY82" fmla="*/ 51002 h 135344"/>
                <a:gd name="connsiteX83" fmla="*/ 58813 w 135344"/>
                <a:gd name="connsiteY83" fmla="*/ 53851 h 135344"/>
                <a:gd name="connsiteX84" fmla="*/ 63799 w 135344"/>
                <a:gd name="connsiteY84" fmla="*/ 51002 h 135344"/>
                <a:gd name="connsiteX85" fmla="*/ 63087 w 135344"/>
                <a:gd name="connsiteY85" fmla="*/ 48153 h 135344"/>
                <a:gd name="connsiteX86" fmla="*/ 59525 w 135344"/>
                <a:gd name="connsiteY86" fmla="*/ 47440 h 13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35344" h="135344">
                  <a:moveTo>
                    <a:pt x="101553" y="5412"/>
                  </a:moveTo>
                  <a:cubicBezTo>
                    <a:pt x="110101" y="5412"/>
                    <a:pt x="107252" y="12536"/>
                    <a:pt x="105827" y="15385"/>
                  </a:cubicBezTo>
                  <a:cubicBezTo>
                    <a:pt x="105115" y="16097"/>
                    <a:pt x="104402" y="16810"/>
                    <a:pt x="103690" y="17522"/>
                  </a:cubicBezTo>
                  <a:cubicBezTo>
                    <a:pt x="99416" y="19659"/>
                    <a:pt x="85169" y="27495"/>
                    <a:pt x="95854" y="28207"/>
                  </a:cubicBezTo>
                  <a:cubicBezTo>
                    <a:pt x="107964" y="28919"/>
                    <a:pt x="112951" y="18234"/>
                    <a:pt x="112951" y="18234"/>
                  </a:cubicBezTo>
                  <a:cubicBezTo>
                    <a:pt x="112951" y="18234"/>
                    <a:pt x="114375" y="16097"/>
                    <a:pt x="115088" y="11111"/>
                  </a:cubicBezTo>
                  <a:cubicBezTo>
                    <a:pt x="115800" y="7549"/>
                    <a:pt x="118649" y="6125"/>
                    <a:pt x="120786" y="6125"/>
                  </a:cubicBezTo>
                  <a:cubicBezTo>
                    <a:pt x="121499" y="6125"/>
                    <a:pt x="122923" y="6125"/>
                    <a:pt x="122923" y="6837"/>
                  </a:cubicBezTo>
                  <a:lnTo>
                    <a:pt x="133608" y="18234"/>
                  </a:lnTo>
                  <a:cubicBezTo>
                    <a:pt x="134321" y="18947"/>
                    <a:pt x="135033" y="21084"/>
                    <a:pt x="134321" y="21796"/>
                  </a:cubicBezTo>
                  <a:lnTo>
                    <a:pt x="130047" y="31769"/>
                  </a:lnTo>
                  <a:cubicBezTo>
                    <a:pt x="129334" y="33194"/>
                    <a:pt x="128622" y="33906"/>
                    <a:pt x="127197" y="34618"/>
                  </a:cubicBezTo>
                  <a:lnTo>
                    <a:pt x="121499" y="37468"/>
                  </a:lnTo>
                  <a:cubicBezTo>
                    <a:pt x="119362" y="38892"/>
                    <a:pt x="117937" y="40317"/>
                    <a:pt x="117225" y="42454"/>
                  </a:cubicBezTo>
                  <a:cubicBezTo>
                    <a:pt x="113663" y="51002"/>
                    <a:pt x="103690" y="73085"/>
                    <a:pt x="94430" y="70948"/>
                  </a:cubicBezTo>
                  <a:cubicBezTo>
                    <a:pt x="85169" y="68098"/>
                    <a:pt x="78758" y="70948"/>
                    <a:pt x="76621" y="72372"/>
                  </a:cubicBezTo>
                  <a:cubicBezTo>
                    <a:pt x="76621" y="72372"/>
                    <a:pt x="75909" y="73085"/>
                    <a:pt x="75909" y="73085"/>
                  </a:cubicBezTo>
                  <a:lnTo>
                    <a:pt x="74484" y="78071"/>
                  </a:lnTo>
                  <a:cubicBezTo>
                    <a:pt x="74484" y="78783"/>
                    <a:pt x="74484" y="78783"/>
                    <a:pt x="75196" y="78783"/>
                  </a:cubicBezTo>
                  <a:lnTo>
                    <a:pt x="80183" y="79496"/>
                  </a:lnTo>
                  <a:cubicBezTo>
                    <a:pt x="81608" y="79496"/>
                    <a:pt x="82320" y="80208"/>
                    <a:pt x="83032" y="80208"/>
                  </a:cubicBezTo>
                  <a:cubicBezTo>
                    <a:pt x="84457" y="80920"/>
                    <a:pt x="85882" y="82345"/>
                    <a:pt x="88019" y="84482"/>
                  </a:cubicBezTo>
                  <a:cubicBezTo>
                    <a:pt x="92293" y="89468"/>
                    <a:pt x="89443" y="90181"/>
                    <a:pt x="88731" y="90181"/>
                  </a:cubicBezTo>
                  <a:cubicBezTo>
                    <a:pt x="88019" y="90181"/>
                    <a:pt x="86594" y="90181"/>
                    <a:pt x="85882" y="90893"/>
                  </a:cubicBezTo>
                  <a:lnTo>
                    <a:pt x="68785" y="95167"/>
                  </a:lnTo>
                  <a:cubicBezTo>
                    <a:pt x="68073" y="95167"/>
                    <a:pt x="67361" y="95880"/>
                    <a:pt x="66648" y="97304"/>
                  </a:cubicBezTo>
                  <a:lnTo>
                    <a:pt x="65224" y="103715"/>
                  </a:lnTo>
                  <a:cubicBezTo>
                    <a:pt x="65224" y="104428"/>
                    <a:pt x="65224" y="104428"/>
                    <a:pt x="65936" y="104428"/>
                  </a:cubicBezTo>
                  <a:lnTo>
                    <a:pt x="85169" y="105852"/>
                  </a:lnTo>
                  <a:cubicBezTo>
                    <a:pt x="85882" y="105852"/>
                    <a:pt x="86594" y="106565"/>
                    <a:pt x="87306" y="107277"/>
                  </a:cubicBezTo>
                  <a:lnTo>
                    <a:pt x="93005" y="115113"/>
                  </a:lnTo>
                  <a:cubicBezTo>
                    <a:pt x="93717" y="115825"/>
                    <a:pt x="94430" y="116537"/>
                    <a:pt x="95142" y="116537"/>
                  </a:cubicBezTo>
                  <a:cubicBezTo>
                    <a:pt x="99416" y="117962"/>
                    <a:pt x="99416" y="120812"/>
                    <a:pt x="98704" y="122948"/>
                  </a:cubicBezTo>
                  <a:cubicBezTo>
                    <a:pt x="97991" y="124373"/>
                    <a:pt x="97279" y="125798"/>
                    <a:pt x="96567" y="126510"/>
                  </a:cubicBezTo>
                  <a:lnTo>
                    <a:pt x="93005" y="130072"/>
                  </a:lnTo>
                  <a:cubicBezTo>
                    <a:pt x="92293" y="130784"/>
                    <a:pt x="90868" y="131497"/>
                    <a:pt x="89443" y="130784"/>
                  </a:cubicBezTo>
                  <a:cubicBezTo>
                    <a:pt x="80183" y="127935"/>
                    <a:pt x="41004" y="117962"/>
                    <a:pt x="28182" y="122236"/>
                  </a:cubicBezTo>
                  <a:cubicBezTo>
                    <a:pt x="21771" y="124373"/>
                    <a:pt x="18209" y="125086"/>
                    <a:pt x="15360" y="125086"/>
                  </a:cubicBezTo>
                  <a:cubicBezTo>
                    <a:pt x="13223" y="125086"/>
                    <a:pt x="11086" y="123661"/>
                    <a:pt x="10373" y="121524"/>
                  </a:cubicBezTo>
                  <a:cubicBezTo>
                    <a:pt x="9661" y="119387"/>
                    <a:pt x="8236" y="115825"/>
                    <a:pt x="6099" y="110839"/>
                  </a:cubicBezTo>
                  <a:cubicBezTo>
                    <a:pt x="3962" y="105852"/>
                    <a:pt x="6812" y="105852"/>
                    <a:pt x="8949" y="106565"/>
                  </a:cubicBezTo>
                  <a:cubicBezTo>
                    <a:pt x="9661" y="106565"/>
                    <a:pt x="10373" y="106565"/>
                    <a:pt x="11086" y="105852"/>
                  </a:cubicBezTo>
                  <a:cubicBezTo>
                    <a:pt x="13935" y="103715"/>
                    <a:pt x="19634" y="104428"/>
                    <a:pt x="22483" y="105140"/>
                  </a:cubicBezTo>
                  <a:cubicBezTo>
                    <a:pt x="23908" y="105140"/>
                    <a:pt x="24620" y="105140"/>
                    <a:pt x="26045" y="105140"/>
                  </a:cubicBezTo>
                  <a:lnTo>
                    <a:pt x="39579" y="104428"/>
                  </a:lnTo>
                  <a:cubicBezTo>
                    <a:pt x="41004" y="104428"/>
                    <a:pt x="42429" y="103003"/>
                    <a:pt x="42429" y="101578"/>
                  </a:cubicBezTo>
                  <a:lnTo>
                    <a:pt x="42429" y="100154"/>
                  </a:lnTo>
                  <a:cubicBezTo>
                    <a:pt x="42429" y="99441"/>
                    <a:pt x="42429" y="98729"/>
                    <a:pt x="41716" y="98729"/>
                  </a:cubicBezTo>
                  <a:lnTo>
                    <a:pt x="36730" y="97304"/>
                  </a:lnTo>
                  <a:cubicBezTo>
                    <a:pt x="36018" y="97304"/>
                    <a:pt x="35305" y="97304"/>
                    <a:pt x="35305" y="98017"/>
                  </a:cubicBezTo>
                  <a:cubicBezTo>
                    <a:pt x="33881" y="99441"/>
                    <a:pt x="31031" y="101578"/>
                    <a:pt x="25333" y="94455"/>
                  </a:cubicBezTo>
                  <a:cubicBezTo>
                    <a:pt x="19634" y="86619"/>
                    <a:pt x="28894" y="86619"/>
                    <a:pt x="33168" y="87331"/>
                  </a:cubicBezTo>
                  <a:cubicBezTo>
                    <a:pt x="34593" y="87331"/>
                    <a:pt x="36018" y="87331"/>
                    <a:pt x="37442" y="86619"/>
                  </a:cubicBezTo>
                  <a:lnTo>
                    <a:pt x="48128" y="83770"/>
                  </a:lnTo>
                  <a:cubicBezTo>
                    <a:pt x="50265" y="83057"/>
                    <a:pt x="52402" y="81633"/>
                    <a:pt x="52402" y="78783"/>
                  </a:cubicBezTo>
                  <a:lnTo>
                    <a:pt x="53826" y="73797"/>
                  </a:lnTo>
                  <a:cubicBezTo>
                    <a:pt x="53826" y="73085"/>
                    <a:pt x="53826" y="72372"/>
                    <a:pt x="53114" y="72372"/>
                  </a:cubicBezTo>
                  <a:cubicBezTo>
                    <a:pt x="51689" y="71660"/>
                    <a:pt x="49552" y="71660"/>
                    <a:pt x="44566" y="72372"/>
                  </a:cubicBezTo>
                  <a:cubicBezTo>
                    <a:pt x="34593" y="73797"/>
                    <a:pt x="31031" y="67386"/>
                    <a:pt x="28894" y="61687"/>
                  </a:cubicBezTo>
                  <a:cubicBezTo>
                    <a:pt x="26757" y="55988"/>
                    <a:pt x="31744" y="56701"/>
                    <a:pt x="31744" y="56701"/>
                  </a:cubicBezTo>
                  <a:cubicBezTo>
                    <a:pt x="31744" y="56701"/>
                    <a:pt x="38155" y="61687"/>
                    <a:pt x="37442" y="41742"/>
                  </a:cubicBezTo>
                  <a:cubicBezTo>
                    <a:pt x="36730" y="24645"/>
                    <a:pt x="48840" y="11823"/>
                    <a:pt x="52402" y="8262"/>
                  </a:cubicBezTo>
                  <a:cubicBezTo>
                    <a:pt x="53114" y="7549"/>
                    <a:pt x="53826" y="7549"/>
                    <a:pt x="54539" y="7549"/>
                  </a:cubicBezTo>
                  <a:cubicBezTo>
                    <a:pt x="55963" y="8262"/>
                    <a:pt x="58100" y="8262"/>
                    <a:pt x="60950" y="8974"/>
                  </a:cubicBezTo>
                  <a:cubicBezTo>
                    <a:pt x="65936" y="9686"/>
                    <a:pt x="67361" y="9686"/>
                    <a:pt x="67361" y="9686"/>
                  </a:cubicBezTo>
                  <a:cubicBezTo>
                    <a:pt x="67361" y="9686"/>
                    <a:pt x="90868" y="4700"/>
                    <a:pt x="101553" y="5412"/>
                  </a:cubicBezTo>
                  <a:close/>
                  <a:moveTo>
                    <a:pt x="65224" y="23933"/>
                  </a:moveTo>
                  <a:cubicBezTo>
                    <a:pt x="65224" y="23933"/>
                    <a:pt x="62374" y="23221"/>
                    <a:pt x="60950" y="26782"/>
                  </a:cubicBezTo>
                  <a:cubicBezTo>
                    <a:pt x="60237" y="28919"/>
                    <a:pt x="59525" y="31057"/>
                    <a:pt x="59525" y="33194"/>
                  </a:cubicBezTo>
                  <a:cubicBezTo>
                    <a:pt x="58813" y="35331"/>
                    <a:pt x="60237" y="37468"/>
                    <a:pt x="61662" y="38180"/>
                  </a:cubicBezTo>
                  <a:cubicBezTo>
                    <a:pt x="63799" y="39605"/>
                    <a:pt x="66648" y="39605"/>
                    <a:pt x="68785" y="36043"/>
                  </a:cubicBezTo>
                  <a:cubicBezTo>
                    <a:pt x="70210" y="33906"/>
                    <a:pt x="70210" y="31769"/>
                    <a:pt x="70922" y="30344"/>
                  </a:cubicBezTo>
                  <a:cubicBezTo>
                    <a:pt x="71635" y="28207"/>
                    <a:pt x="70922" y="26782"/>
                    <a:pt x="68785" y="26070"/>
                  </a:cubicBezTo>
                  <a:lnTo>
                    <a:pt x="65224" y="23933"/>
                  </a:lnTo>
                  <a:close/>
                  <a:moveTo>
                    <a:pt x="97279" y="38180"/>
                  </a:moveTo>
                  <a:cubicBezTo>
                    <a:pt x="95854" y="37468"/>
                    <a:pt x="93717" y="38180"/>
                    <a:pt x="92293" y="39605"/>
                  </a:cubicBezTo>
                  <a:cubicBezTo>
                    <a:pt x="90156" y="41742"/>
                    <a:pt x="87306" y="46016"/>
                    <a:pt x="86594" y="48153"/>
                  </a:cubicBezTo>
                  <a:cubicBezTo>
                    <a:pt x="85882" y="51002"/>
                    <a:pt x="92293" y="48865"/>
                    <a:pt x="95142" y="48153"/>
                  </a:cubicBezTo>
                  <a:cubicBezTo>
                    <a:pt x="95854" y="47440"/>
                    <a:pt x="97279" y="47440"/>
                    <a:pt x="97991" y="46728"/>
                  </a:cubicBezTo>
                  <a:cubicBezTo>
                    <a:pt x="100128" y="45303"/>
                    <a:pt x="102978" y="41742"/>
                    <a:pt x="100128" y="40317"/>
                  </a:cubicBezTo>
                  <a:cubicBezTo>
                    <a:pt x="99416" y="38892"/>
                    <a:pt x="97991" y="38892"/>
                    <a:pt x="97279" y="38180"/>
                  </a:cubicBezTo>
                  <a:close/>
                  <a:moveTo>
                    <a:pt x="59525" y="47440"/>
                  </a:moveTo>
                  <a:cubicBezTo>
                    <a:pt x="59525" y="47440"/>
                    <a:pt x="55251" y="46728"/>
                    <a:pt x="54539" y="51002"/>
                  </a:cubicBezTo>
                  <a:cubicBezTo>
                    <a:pt x="53826" y="53851"/>
                    <a:pt x="56676" y="53851"/>
                    <a:pt x="58813" y="53851"/>
                  </a:cubicBezTo>
                  <a:cubicBezTo>
                    <a:pt x="60950" y="53851"/>
                    <a:pt x="62374" y="52427"/>
                    <a:pt x="63799" y="51002"/>
                  </a:cubicBezTo>
                  <a:cubicBezTo>
                    <a:pt x="64511" y="49577"/>
                    <a:pt x="65224" y="48865"/>
                    <a:pt x="63087" y="48153"/>
                  </a:cubicBezTo>
                  <a:cubicBezTo>
                    <a:pt x="59525" y="47440"/>
                    <a:pt x="59525" y="47440"/>
                    <a:pt x="59525" y="47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67" name="任意多边形: 形状 266">
            <a:extLst>
              <a:ext uri="{FF2B5EF4-FFF2-40B4-BE49-F238E27FC236}">
                <a16:creationId xmlns:a16="http://schemas.microsoft.com/office/drawing/2014/main" id="{7C5C4EB4-A919-4C03-8BEF-4A5B569B9195}"/>
              </a:ext>
            </a:extLst>
          </p:cNvPr>
          <p:cNvSpPr/>
          <p:nvPr/>
        </p:nvSpPr>
        <p:spPr>
          <a:xfrm>
            <a:off x="2574599" y="3194988"/>
            <a:ext cx="135345" cy="99728"/>
          </a:xfrm>
          <a:custGeom>
            <a:avLst/>
            <a:gdLst>
              <a:gd name="connsiteX0" fmla="*/ 57343 w 135344"/>
              <a:gd name="connsiteY0" fmla="*/ 37773 h 99727"/>
              <a:gd name="connsiteX1" fmla="*/ 59480 w 135344"/>
              <a:gd name="connsiteY1" fmla="*/ 39910 h 99727"/>
              <a:gd name="connsiteX2" fmla="*/ 56631 w 135344"/>
              <a:gd name="connsiteY2" fmla="*/ 54869 h 99727"/>
              <a:gd name="connsiteX3" fmla="*/ 23863 w 135344"/>
              <a:gd name="connsiteY3" fmla="*/ 69116 h 99727"/>
              <a:gd name="connsiteX4" fmla="*/ 14603 w 135344"/>
              <a:gd name="connsiteY4" fmla="*/ 70540 h 99727"/>
              <a:gd name="connsiteX5" fmla="*/ 5343 w 135344"/>
              <a:gd name="connsiteY5" fmla="*/ 77664 h 99727"/>
              <a:gd name="connsiteX6" fmla="*/ 5343 w 135344"/>
              <a:gd name="connsiteY6" fmla="*/ 80513 h 99727"/>
              <a:gd name="connsiteX7" fmla="*/ 9617 w 135344"/>
              <a:gd name="connsiteY7" fmla="*/ 92623 h 99727"/>
              <a:gd name="connsiteX8" fmla="*/ 16028 w 135344"/>
              <a:gd name="connsiteY8" fmla="*/ 99034 h 99727"/>
              <a:gd name="connsiteX9" fmla="*/ 21726 w 135344"/>
              <a:gd name="connsiteY9" fmla="*/ 101171 h 99727"/>
              <a:gd name="connsiteX10" fmla="*/ 26000 w 135344"/>
              <a:gd name="connsiteY10" fmla="*/ 99034 h 99727"/>
              <a:gd name="connsiteX11" fmla="*/ 28850 w 135344"/>
              <a:gd name="connsiteY11" fmla="*/ 96185 h 99727"/>
              <a:gd name="connsiteX12" fmla="*/ 116468 w 135344"/>
              <a:gd name="connsiteY12" fmla="*/ 70540 h 99727"/>
              <a:gd name="connsiteX13" fmla="*/ 121454 w 135344"/>
              <a:gd name="connsiteY13" fmla="*/ 68403 h 99727"/>
              <a:gd name="connsiteX14" fmla="*/ 133564 w 135344"/>
              <a:gd name="connsiteY14" fmla="*/ 56293 h 99727"/>
              <a:gd name="connsiteX15" fmla="*/ 134276 w 135344"/>
              <a:gd name="connsiteY15" fmla="*/ 52732 h 99727"/>
              <a:gd name="connsiteX16" fmla="*/ 129290 w 135344"/>
              <a:gd name="connsiteY16" fmla="*/ 46321 h 99727"/>
              <a:gd name="connsiteX17" fmla="*/ 105070 w 135344"/>
              <a:gd name="connsiteY17" fmla="*/ 45608 h 99727"/>
              <a:gd name="connsiteX18" fmla="*/ 100796 w 135344"/>
              <a:gd name="connsiteY18" fmla="*/ 46321 h 99727"/>
              <a:gd name="connsiteX19" fmla="*/ 93673 w 135344"/>
              <a:gd name="connsiteY19" fmla="*/ 46321 h 99727"/>
              <a:gd name="connsiteX20" fmla="*/ 91536 w 135344"/>
              <a:gd name="connsiteY20" fmla="*/ 44184 h 99727"/>
              <a:gd name="connsiteX21" fmla="*/ 90823 w 135344"/>
              <a:gd name="connsiteY21" fmla="*/ 34923 h 99727"/>
              <a:gd name="connsiteX22" fmla="*/ 92961 w 135344"/>
              <a:gd name="connsiteY22" fmla="*/ 29937 h 99727"/>
              <a:gd name="connsiteX23" fmla="*/ 101509 w 135344"/>
              <a:gd name="connsiteY23" fmla="*/ 20676 h 99727"/>
              <a:gd name="connsiteX24" fmla="*/ 105783 w 135344"/>
              <a:gd name="connsiteY24" fmla="*/ 10704 h 99727"/>
              <a:gd name="connsiteX25" fmla="*/ 98659 w 135344"/>
              <a:gd name="connsiteY25" fmla="*/ 5717 h 99727"/>
              <a:gd name="connsiteX26" fmla="*/ 77289 w 135344"/>
              <a:gd name="connsiteY26" fmla="*/ 12128 h 99727"/>
              <a:gd name="connsiteX27" fmla="*/ 75152 w 135344"/>
              <a:gd name="connsiteY27" fmla="*/ 12841 h 99727"/>
              <a:gd name="connsiteX28" fmla="*/ 53069 w 135344"/>
              <a:gd name="connsiteY28" fmla="*/ 23526 h 99727"/>
              <a:gd name="connsiteX29" fmla="*/ 49508 w 135344"/>
              <a:gd name="connsiteY29" fmla="*/ 24950 h 99727"/>
              <a:gd name="connsiteX30" fmla="*/ 48795 w 135344"/>
              <a:gd name="connsiteY30" fmla="*/ 29224 h 99727"/>
              <a:gd name="connsiteX31" fmla="*/ 57343 w 135344"/>
              <a:gd name="connsiteY31" fmla="*/ 37773 h 9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5344" h="99727">
                <a:moveTo>
                  <a:pt x="57343" y="37773"/>
                </a:moveTo>
                <a:cubicBezTo>
                  <a:pt x="58768" y="37773"/>
                  <a:pt x="59480" y="39197"/>
                  <a:pt x="59480" y="39910"/>
                </a:cubicBezTo>
                <a:cubicBezTo>
                  <a:pt x="60905" y="43471"/>
                  <a:pt x="62330" y="49882"/>
                  <a:pt x="56631" y="54869"/>
                </a:cubicBezTo>
                <a:cubicBezTo>
                  <a:pt x="50932" y="59143"/>
                  <a:pt x="33124" y="65554"/>
                  <a:pt x="23863" y="69116"/>
                </a:cubicBezTo>
                <a:cubicBezTo>
                  <a:pt x="21014" y="69828"/>
                  <a:pt x="17452" y="70540"/>
                  <a:pt x="14603" y="70540"/>
                </a:cubicBezTo>
                <a:cubicBezTo>
                  <a:pt x="11041" y="70540"/>
                  <a:pt x="6055" y="71965"/>
                  <a:pt x="5343" y="77664"/>
                </a:cubicBezTo>
                <a:cubicBezTo>
                  <a:pt x="5343" y="78376"/>
                  <a:pt x="5343" y="79088"/>
                  <a:pt x="5343" y="80513"/>
                </a:cubicBezTo>
                <a:cubicBezTo>
                  <a:pt x="5343" y="84787"/>
                  <a:pt x="6767" y="89061"/>
                  <a:pt x="9617" y="92623"/>
                </a:cubicBezTo>
                <a:lnTo>
                  <a:pt x="16028" y="99034"/>
                </a:lnTo>
                <a:cubicBezTo>
                  <a:pt x="17452" y="100459"/>
                  <a:pt x="19589" y="101171"/>
                  <a:pt x="21726" y="101171"/>
                </a:cubicBezTo>
                <a:cubicBezTo>
                  <a:pt x="23151" y="101171"/>
                  <a:pt x="24576" y="100459"/>
                  <a:pt x="26000" y="99034"/>
                </a:cubicBezTo>
                <a:cubicBezTo>
                  <a:pt x="26713" y="97609"/>
                  <a:pt x="28137" y="96897"/>
                  <a:pt x="28850" y="96185"/>
                </a:cubicBezTo>
                <a:cubicBezTo>
                  <a:pt x="37398" y="90486"/>
                  <a:pt x="68029" y="70540"/>
                  <a:pt x="116468" y="70540"/>
                </a:cubicBezTo>
                <a:cubicBezTo>
                  <a:pt x="118605" y="70540"/>
                  <a:pt x="120029" y="69828"/>
                  <a:pt x="121454" y="68403"/>
                </a:cubicBezTo>
                <a:lnTo>
                  <a:pt x="133564" y="56293"/>
                </a:lnTo>
                <a:cubicBezTo>
                  <a:pt x="134276" y="55581"/>
                  <a:pt x="134989" y="54156"/>
                  <a:pt x="134276" y="52732"/>
                </a:cubicBezTo>
                <a:cubicBezTo>
                  <a:pt x="133564" y="51307"/>
                  <a:pt x="132139" y="49170"/>
                  <a:pt x="129290" y="46321"/>
                </a:cubicBezTo>
                <a:cubicBezTo>
                  <a:pt x="122879" y="41334"/>
                  <a:pt x="110057" y="44184"/>
                  <a:pt x="105070" y="45608"/>
                </a:cubicBezTo>
                <a:cubicBezTo>
                  <a:pt x="103646" y="46321"/>
                  <a:pt x="102221" y="46321"/>
                  <a:pt x="100796" y="46321"/>
                </a:cubicBezTo>
                <a:lnTo>
                  <a:pt x="93673" y="46321"/>
                </a:lnTo>
                <a:cubicBezTo>
                  <a:pt x="92961" y="46321"/>
                  <a:pt x="91536" y="45608"/>
                  <a:pt x="91536" y="44184"/>
                </a:cubicBezTo>
                <a:lnTo>
                  <a:pt x="90823" y="34923"/>
                </a:lnTo>
                <a:cubicBezTo>
                  <a:pt x="90823" y="32786"/>
                  <a:pt x="91536" y="31361"/>
                  <a:pt x="92961" y="29937"/>
                </a:cubicBezTo>
                <a:lnTo>
                  <a:pt x="101509" y="20676"/>
                </a:lnTo>
                <a:cubicBezTo>
                  <a:pt x="104358" y="17827"/>
                  <a:pt x="105783" y="14265"/>
                  <a:pt x="105783" y="10704"/>
                </a:cubicBezTo>
                <a:cubicBezTo>
                  <a:pt x="105783" y="7142"/>
                  <a:pt x="104358" y="4293"/>
                  <a:pt x="98659" y="5717"/>
                </a:cubicBezTo>
                <a:cubicBezTo>
                  <a:pt x="90111" y="7854"/>
                  <a:pt x="80851" y="10704"/>
                  <a:pt x="77289" y="12128"/>
                </a:cubicBezTo>
                <a:cubicBezTo>
                  <a:pt x="76577" y="12128"/>
                  <a:pt x="75864" y="12841"/>
                  <a:pt x="75152" y="12841"/>
                </a:cubicBezTo>
                <a:cubicBezTo>
                  <a:pt x="71590" y="13553"/>
                  <a:pt x="60905" y="15690"/>
                  <a:pt x="53069" y="23526"/>
                </a:cubicBezTo>
                <a:cubicBezTo>
                  <a:pt x="52357" y="24238"/>
                  <a:pt x="50932" y="24950"/>
                  <a:pt x="49508" y="24950"/>
                </a:cubicBezTo>
                <a:cubicBezTo>
                  <a:pt x="48083" y="24950"/>
                  <a:pt x="46658" y="25663"/>
                  <a:pt x="48795" y="29224"/>
                </a:cubicBezTo>
                <a:cubicBezTo>
                  <a:pt x="52357" y="32786"/>
                  <a:pt x="50220" y="35636"/>
                  <a:pt x="57343" y="3777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8" name="任意多边形: 形状 267">
            <a:extLst>
              <a:ext uri="{FF2B5EF4-FFF2-40B4-BE49-F238E27FC236}">
                <a16:creationId xmlns:a16="http://schemas.microsoft.com/office/drawing/2014/main" id="{72313D7C-2FF4-4DDC-A658-A69F7E08D0B5}"/>
              </a:ext>
            </a:extLst>
          </p:cNvPr>
          <p:cNvSpPr/>
          <p:nvPr/>
        </p:nvSpPr>
        <p:spPr>
          <a:xfrm>
            <a:off x="2824096" y="3084146"/>
            <a:ext cx="149592" cy="178085"/>
          </a:xfrm>
          <a:custGeom>
            <a:avLst/>
            <a:gdLst>
              <a:gd name="connsiteX0" fmla="*/ 27247 w 149591"/>
              <a:gd name="connsiteY0" fmla="*/ 9708 h 178085"/>
              <a:gd name="connsiteX1" fmla="*/ 14425 w 149591"/>
              <a:gd name="connsiteY1" fmla="*/ 17544 h 178085"/>
              <a:gd name="connsiteX2" fmla="*/ 14425 w 149591"/>
              <a:gd name="connsiteY2" fmla="*/ 21818 h 178085"/>
              <a:gd name="connsiteX3" fmla="*/ 31521 w 149591"/>
              <a:gd name="connsiteY3" fmla="*/ 73106 h 178085"/>
              <a:gd name="connsiteX4" fmla="*/ 31521 w 149591"/>
              <a:gd name="connsiteY4" fmla="*/ 77380 h 178085"/>
              <a:gd name="connsiteX5" fmla="*/ 8726 w 149591"/>
              <a:gd name="connsiteY5" fmla="*/ 105161 h 178085"/>
              <a:gd name="connsiteX6" fmla="*/ 8014 w 149591"/>
              <a:gd name="connsiteY6" fmla="*/ 107299 h 178085"/>
              <a:gd name="connsiteX7" fmla="*/ 35083 w 149591"/>
              <a:gd name="connsiteY7" fmla="*/ 103024 h 178085"/>
              <a:gd name="connsiteX8" fmla="*/ 35795 w 149591"/>
              <a:gd name="connsiteY8" fmla="*/ 103024 h 178085"/>
              <a:gd name="connsiteX9" fmla="*/ 32233 w 149591"/>
              <a:gd name="connsiteY9" fmla="*/ 145053 h 178085"/>
              <a:gd name="connsiteX10" fmla="*/ 5877 w 149591"/>
              <a:gd name="connsiteY10" fmla="*/ 164286 h 178085"/>
              <a:gd name="connsiteX11" fmla="*/ 5877 w 149591"/>
              <a:gd name="connsiteY11" fmla="*/ 165710 h 178085"/>
              <a:gd name="connsiteX12" fmla="*/ 15137 w 149591"/>
              <a:gd name="connsiteY12" fmla="*/ 169272 h 178085"/>
              <a:gd name="connsiteX13" fmla="*/ 16562 w 149591"/>
              <a:gd name="connsiteY13" fmla="*/ 170697 h 178085"/>
              <a:gd name="connsiteX14" fmla="*/ 17274 w 149591"/>
              <a:gd name="connsiteY14" fmla="*/ 172834 h 178085"/>
              <a:gd name="connsiteX15" fmla="*/ 20836 w 149591"/>
              <a:gd name="connsiteY15" fmla="*/ 175683 h 178085"/>
              <a:gd name="connsiteX16" fmla="*/ 37932 w 149591"/>
              <a:gd name="connsiteY16" fmla="*/ 168560 h 178085"/>
              <a:gd name="connsiteX17" fmla="*/ 39357 w 149591"/>
              <a:gd name="connsiteY17" fmla="*/ 167135 h 178085"/>
              <a:gd name="connsiteX18" fmla="*/ 51467 w 149591"/>
              <a:gd name="connsiteY18" fmla="*/ 150039 h 178085"/>
              <a:gd name="connsiteX19" fmla="*/ 52179 w 149591"/>
              <a:gd name="connsiteY19" fmla="*/ 145053 h 178085"/>
              <a:gd name="connsiteX20" fmla="*/ 55028 w 149591"/>
              <a:gd name="connsiteY20" fmla="*/ 125107 h 178085"/>
              <a:gd name="connsiteX21" fmla="*/ 54316 w 149591"/>
              <a:gd name="connsiteY21" fmla="*/ 119408 h 178085"/>
              <a:gd name="connsiteX22" fmla="*/ 57165 w 149591"/>
              <a:gd name="connsiteY22" fmla="*/ 117984 h 178085"/>
              <a:gd name="connsiteX23" fmla="*/ 62152 w 149591"/>
              <a:gd name="connsiteY23" fmla="*/ 121545 h 178085"/>
              <a:gd name="connsiteX24" fmla="*/ 67851 w 149591"/>
              <a:gd name="connsiteY24" fmla="*/ 122970 h 178085"/>
              <a:gd name="connsiteX25" fmla="*/ 80673 w 149591"/>
              <a:gd name="connsiteY25" fmla="*/ 126532 h 178085"/>
              <a:gd name="connsiteX26" fmla="*/ 82097 w 149591"/>
              <a:gd name="connsiteY26" fmla="*/ 126532 h 178085"/>
              <a:gd name="connsiteX27" fmla="*/ 91358 w 149591"/>
              <a:gd name="connsiteY27" fmla="*/ 129381 h 178085"/>
              <a:gd name="connsiteX28" fmla="*/ 92782 w 149591"/>
              <a:gd name="connsiteY28" fmla="*/ 129381 h 178085"/>
              <a:gd name="connsiteX29" fmla="*/ 131961 w 149591"/>
              <a:gd name="connsiteY29" fmla="*/ 107299 h 178085"/>
              <a:gd name="connsiteX30" fmla="*/ 132673 w 149591"/>
              <a:gd name="connsiteY30" fmla="*/ 105874 h 178085"/>
              <a:gd name="connsiteX31" fmla="*/ 133386 w 149591"/>
              <a:gd name="connsiteY31" fmla="*/ 104449 h 178085"/>
              <a:gd name="connsiteX32" fmla="*/ 145496 w 149591"/>
              <a:gd name="connsiteY32" fmla="*/ 84504 h 178085"/>
              <a:gd name="connsiteX33" fmla="*/ 134098 w 149591"/>
              <a:gd name="connsiteY33" fmla="*/ 84504 h 178085"/>
              <a:gd name="connsiteX34" fmla="*/ 133386 w 149591"/>
              <a:gd name="connsiteY34" fmla="*/ 84504 h 178085"/>
              <a:gd name="connsiteX35" fmla="*/ 120564 w 149591"/>
              <a:gd name="connsiteY35" fmla="*/ 89490 h 178085"/>
              <a:gd name="connsiteX36" fmla="*/ 103468 w 149591"/>
              <a:gd name="connsiteY36" fmla="*/ 94476 h 178085"/>
              <a:gd name="connsiteX37" fmla="*/ 102755 w 149591"/>
              <a:gd name="connsiteY37" fmla="*/ 94476 h 178085"/>
              <a:gd name="connsiteX38" fmla="*/ 94919 w 149591"/>
              <a:gd name="connsiteY38" fmla="*/ 97326 h 178085"/>
              <a:gd name="connsiteX39" fmla="*/ 92782 w 149591"/>
              <a:gd name="connsiteY39" fmla="*/ 97326 h 178085"/>
              <a:gd name="connsiteX40" fmla="*/ 55741 w 149591"/>
              <a:gd name="connsiteY40" fmla="*/ 89490 h 178085"/>
              <a:gd name="connsiteX41" fmla="*/ 52891 w 149591"/>
              <a:gd name="connsiteY41" fmla="*/ 88065 h 178085"/>
              <a:gd name="connsiteX42" fmla="*/ 55741 w 149591"/>
              <a:gd name="connsiteY42" fmla="*/ 80230 h 178085"/>
              <a:gd name="connsiteX43" fmla="*/ 76399 w 149591"/>
              <a:gd name="connsiteY43" fmla="*/ 60284 h 178085"/>
              <a:gd name="connsiteX44" fmla="*/ 80673 w 149591"/>
              <a:gd name="connsiteY44" fmla="*/ 53161 h 178085"/>
              <a:gd name="connsiteX45" fmla="*/ 79960 w 149591"/>
              <a:gd name="connsiteY45" fmla="*/ 41051 h 178085"/>
              <a:gd name="connsiteX46" fmla="*/ 62864 w 149591"/>
              <a:gd name="connsiteY46" fmla="*/ 43188 h 178085"/>
              <a:gd name="connsiteX47" fmla="*/ 45768 w 149591"/>
              <a:gd name="connsiteY47" fmla="*/ 60284 h 178085"/>
              <a:gd name="connsiteX48" fmla="*/ 45056 w 149591"/>
              <a:gd name="connsiteY48" fmla="*/ 60284 h 178085"/>
              <a:gd name="connsiteX49" fmla="*/ 40782 w 149591"/>
              <a:gd name="connsiteY49" fmla="*/ 52448 h 178085"/>
              <a:gd name="connsiteX50" fmla="*/ 40069 w 149591"/>
              <a:gd name="connsiteY50" fmla="*/ 50311 h 178085"/>
              <a:gd name="connsiteX51" fmla="*/ 37220 w 149591"/>
              <a:gd name="connsiteY51" fmla="*/ 29653 h 178085"/>
              <a:gd name="connsiteX52" fmla="*/ 36507 w 149591"/>
              <a:gd name="connsiteY52" fmla="*/ 28229 h 178085"/>
              <a:gd name="connsiteX53" fmla="*/ 32946 w 149591"/>
              <a:gd name="connsiteY53" fmla="*/ 21105 h 178085"/>
              <a:gd name="connsiteX54" fmla="*/ 31521 w 149591"/>
              <a:gd name="connsiteY54" fmla="*/ 9708 h 178085"/>
              <a:gd name="connsiteX55" fmla="*/ 30096 w 149591"/>
              <a:gd name="connsiteY55" fmla="*/ 8995 h 178085"/>
              <a:gd name="connsiteX56" fmla="*/ 27247 w 149591"/>
              <a:gd name="connsiteY56" fmla="*/ 9708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9591" h="178085">
                <a:moveTo>
                  <a:pt x="27247" y="9708"/>
                </a:moveTo>
                <a:cubicBezTo>
                  <a:pt x="24398" y="6146"/>
                  <a:pt x="15850" y="-977"/>
                  <a:pt x="14425" y="17544"/>
                </a:cubicBezTo>
                <a:cubicBezTo>
                  <a:pt x="14425" y="18968"/>
                  <a:pt x="14425" y="20393"/>
                  <a:pt x="14425" y="21818"/>
                </a:cubicBezTo>
                <a:cubicBezTo>
                  <a:pt x="15850" y="28941"/>
                  <a:pt x="20124" y="52448"/>
                  <a:pt x="31521" y="73106"/>
                </a:cubicBezTo>
                <a:cubicBezTo>
                  <a:pt x="32233" y="74531"/>
                  <a:pt x="32233" y="75956"/>
                  <a:pt x="31521" y="77380"/>
                </a:cubicBezTo>
                <a:cubicBezTo>
                  <a:pt x="29384" y="81654"/>
                  <a:pt x="23685" y="90915"/>
                  <a:pt x="8726" y="105161"/>
                </a:cubicBezTo>
                <a:cubicBezTo>
                  <a:pt x="8014" y="105874"/>
                  <a:pt x="8014" y="106586"/>
                  <a:pt x="8014" y="107299"/>
                </a:cubicBezTo>
                <a:cubicBezTo>
                  <a:pt x="9438" y="110148"/>
                  <a:pt x="13713" y="115847"/>
                  <a:pt x="35083" y="103024"/>
                </a:cubicBezTo>
                <a:cubicBezTo>
                  <a:pt x="35083" y="103024"/>
                  <a:pt x="35795" y="103024"/>
                  <a:pt x="35795" y="103024"/>
                </a:cubicBezTo>
                <a:cubicBezTo>
                  <a:pt x="36507" y="107299"/>
                  <a:pt x="41494" y="134368"/>
                  <a:pt x="32233" y="145053"/>
                </a:cubicBezTo>
                <a:cubicBezTo>
                  <a:pt x="23685" y="155025"/>
                  <a:pt x="10863" y="162149"/>
                  <a:pt x="5877" y="164286"/>
                </a:cubicBezTo>
                <a:cubicBezTo>
                  <a:pt x="5164" y="164286"/>
                  <a:pt x="5164" y="165710"/>
                  <a:pt x="5877" y="165710"/>
                </a:cubicBezTo>
                <a:lnTo>
                  <a:pt x="15137" y="169272"/>
                </a:lnTo>
                <a:cubicBezTo>
                  <a:pt x="15850" y="169272"/>
                  <a:pt x="16562" y="169985"/>
                  <a:pt x="16562" y="170697"/>
                </a:cubicBezTo>
                <a:lnTo>
                  <a:pt x="17274" y="172834"/>
                </a:lnTo>
                <a:cubicBezTo>
                  <a:pt x="17987" y="174259"/>
                  <a:pt x="19411" y="175683"/>
                  <a:pt x="20836" y="175683"/>
                </a:cubicBezTo>
                <a:cubicBezTo>
                  <a:pt x="24398" y="176396"/>
                  <a:pt x="31521" y="175683"/>
                  <a:pt x="37932" y="168560"/>
                </a:cubicBezTo>
                <a:cubicBezTo>
                  <a:pt x="38644" y="167848"/>
                  <a:pt x="38644" y="167135"/>
                  <a:pt x="39357" y="167135"/>
                </a:cubicBezTo>
                <a:cubicBezTo>
                  <a:pt x="42206" y="164998"/>
                  <a:pt x="52179" y="157875"/>
                  <a:pt x="51467" y="150039"/>
                </a:cubicBezTo>
                <a:cubicBezTo>
                  <a:pt x="51467" y="148614"/>
                  <a:pt x="51467" y="146477"/>
                  <a:pt x="52179" y="145053"/>
                </a:cubicBezTo>
                <a:cubicBezTo>
                  <a:pt x="54316" y="140779"/>
                  <a:pt x="57878" y="131518"/>
                  <a:pt x="55028" y="125107"/>
                </a:cubicBezTo>
                <a:cubicBezTo>
                  <a:pt x="55028" y="125107"/>
                  <a:pt x="53604" y="120833"/>
                  <a:pt x="54316" y="119408"/>
                </a:cubicBezTo>
                <a:cubicBezTo>
                  <a:pt x="54316" y="119408"/>
                  <a:pt x="55741" y="116559"/>
                  <a:pt x="57165" y="117984"/>
                </a:cubicBezTo>
                <a:cubicBezTo>
                  <a:pt x="58590" y="119408"/>
                  <a:pt x="61439" y="121545"/>
                  <a:pt x="62152" y="121545"/>
                </a:cubicBezTo>
                <a:cubicBezTo>
                  <a:pt x="62864" y="122258"/>
                  <a:pt x="66426" y="122258"/>
                  <a:pt x="67851" y="122970"/>
                </a:cubicBezTo>
                <a:cubicBezTo>
                  <a:pt x="69275" y="123682"/>
                  <a:pt x="72124" y="127956"/>
                  <a:pt x="80673" y="126532"/>
                </a:cubicBezTo>
                <a:cubicBezTo>
                  <a:pt x="81385" y="126532"/>
                  <a:pt x="82097" y="126532"/>
                  <a:pt x="82097" y="126532"/>
                </a:cubicBezTo>
                <a:cubicBezTo>
                  <a:pt x="84234" y="127244"/>
                  <a:pt x="88508" y="127956"/>
                  <a:pt x="91358" y="129381"/>
                </a:cubicBezTo>
                <a:cubicBezTo>
                  <a:pt x="92070" y="129381"/>
                  <a:pt x="92070" y="129381"/>
                  <a:pt x="92782" y="129381"/>
                </a:cubicBezTo>
                <a:lnTo>
                  <a:pt x="131961" y="107299"/>
                </a:lnTo>
                <a:cubicBezTo>
                  <a:pt x="132673" y="107299"/>
                  <a:pt x="132673" y="106586"/>
                  <a:pt x="132673" y="105874"/>
                </a:cubicBezTo>
                <a:cubicBezTo>
                  <a:pt x="132673" y="105161"/>
                  <a:pt x="132673" y="104449"/>
                  <a:pt x="133386" y="104449"/>
                </a:cubicBezTo>
                <a:cubicBezTo>
                  <a:pt x="134098" y="103737"/>
                  <a:pt x="146208" y="88065"/>
                  <a:pt x="145496" y="84504"/>
                </a:cubicBezTo>
                <a:cubicBezTo>
                  <a:pt x="145496" y="81654"/>
                  <a:pt x="136235" y="83791"/>
                  <a:pt x="134098" y="84504"/>
                </a:cubicBezTo>
                <a:cubicBezTo>
                  <a:pt x="134098" y="84504"/>
                  <a:pt x="133386" y="84504"/>
                  <a:pt x="133386" y="84504"/>
                </a:cubicBezTo>
                <a:cubicBezTo>
                  <a:pt x="131961" y="85216"/>
                  <a:pt x="126262" y="88778"/>
                  <a:pt x="120564" y="89490"/>
                </a:cubicBezTo>
                <a:cubicBezTo>
                  <a:pt x="114153" y="90202"/>
                  <a:pt x="105605" y="93764"/>
                  <a:pt x="103468" y="94476"/>
                </a:cubicBezTo>
                <a:cubicBezTo>
                  <a:pt x="103468" y="94476"/>
                  <a:pt x="103468" y="94476"/>
                  <a:pt x="102755" y="94476"/>
                </a:cubicBezTo>
                <a:lnTo>
                  <a:pt x="94919" y="97326"/>
                </a:lnTo>
                <a:cubicBezTo>
                  <a:pt x="94207" y="97326"/>
                  <a:pt x="93495" y="97326"/>
                  <a:pt x="92782" y="97326"/>
                </a:cubicBezTo>
                <a:lnTo>
                  <a:pt x="55741" y="89490"/>
                </a:lnTo>
                <a:cubicBezTo>
                  <a:pt x="54316" y="89490"/>
                  <a:pt x="53604" y="88778"/>
                  <a:pt x="52891" y="88065"/>
                </a:cubicBezTo>
                <a:cubicBezTo>
                  <a:pt x="51467" y="86641"/>
                  <a:pt x="51467" y="83791"/>
                  <a:pt x="55741" y="80230"/>
                </a:cubicBezTo>
                <a:cubicBezTo>
                  <a:pt x="61439" y="75956"/>
                  <a:pt x="71412" y="65270"/>
                  <a:pt x="76399" y="60284"/>
                </a:cubicBezTo>
                <a:cubicBezTo>
                  <a:pt x="78536" y="58147"/>
                  <a:pt x="79960" y="56010"/>
                  <a:pt x="80673" y="53161"/>
                </a:cubicBezTo>
                <a:cubicBezTo>
                  <a:pt x="81385" y="48887"/>
                  <a:pt x="82810" y="43900"/>
                  <a:pt x="79960" y="41051"/>
                </a:cubicBezTo>
                <a:cubicBezTo>
                  <a:pt x="74974" y="36777"/>
                  <a:pt x="68563" y="34640"/>
                  <a:pt x="62864" y="43188"/>
                </a:cubicBezTo>
                <a:cubicBezTo>
                  <a:pt x="57878" y="50311"/>
                  <a:pt x="47905" y="58147"/>
                  <a:pt x="45768" y="60284"/>
                </a:cubicBezTo>
                <a:cubicBezTo>
                  <a:pt x="45768" y="60284"/>
                  <a:pt x="45056" y="60284"/>
                  <a:pt x="45056" y="60284"/>
                </a:cubicBezTo>
                <a:lnTo>
                  <a:pt x="40782" y="52448"/>
                </a:lnTo>
                <a:cubicBezTo>
                  <a:pt x="40069" y="51736"/>
                  <a:pt x="40069" y="51024"/>
                  <a:pt x="40069" y="50311"/>
                </a:cubicBezTo>
                <a:cubicBezTo>
                  <a:pt x="40069" y="46750"/>
                  <a:pt x="40069" y="37489"/>
                  <a:pt x="37220" y="29653"/>
                </a:cubicBezTo>
                <a:cubicBezTo>
                  <a:pt x="37220" y="28941"/>
                  <a:pt x="36507" y="28941"/>
                  <a:pt x="36507" y="28229"/>
                </a:cubicBezTo>
                <a:cubicBezTo>
                  <a:pt x="35795" y="26804"/>
                  <a:pt x="33658" y="24667"/>
                  <a:pt x="32946" y="21105"/>
                </a:cubicBezTo>
                <a:cubicBezTo>
                  <a:pt x="32233" y="16831"/>
                  <a:pt x="33658" y="11845"/>
                  <a:pt x="31521" y="9708"/>
                </a:cubicBezTo>
                <a:cubicBezTo>
                  <a:pt x="30809" y="8995"/>
                  <a:pt x="30096" y="8283"/>
                  <a:pt x="30096" y="8995"/>
                </a:cubicBezTo>
                <a:cubicBezTo>
                  <a:pt x="28672" y="10420"/>
                  <a:pt x="27959" y="10420"/>
                  <a:pt x="27247" y="9708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69" name="任意多边形: 形状 268">
            <a:extLst>
              <a:ext uri="{FF2B5EF4-FFF2-40B4-BE49-F238E27FC236}">
                <a16:creationId xmlns:a16="http://schemas.microsoft.com/office/drawing/2014/main" id="{44AD1AEB-C9B7-4CE3-8A35-E7E91304DCA1}"/>
              </a:ext>
            </a:extLst>
          </p:cNvPr>
          <p:cNvSpPr/>
          <p:nvPr/>
        </p:nvSpPr>
        <p:spPr>
          <a:xfrm>
            <a:off x="3016962" y="2905936"/>
            <a:ext cx="142468" cy="178085"/>
          </a:xfrm>
          <a:custGeom>
            <a:avLst/>
            <a:gdLst>
              <a:gd name="connsiteX0" fmla="*/ 16740 w 142468"/>
              <a:gd name="connsiteY0" fmla="*/ 86054 h 178085"/>
              <a:gd name="connsiteX1" fmla="*/ 27425 w 142468"/>
              <a:gd name="connsiteY1" fmla="*/ 88191 h 178085"/>
              <a:gd name="connsiteX2" fmla="*/ 28138 w 142468"/>
              <a:gd name="connsiteY2" fmla="*/ 88903 h 178085"/>
              <a:gd name="connsiteX3" fmla="*/ 31699 w 142468"/>
              <a:gd name="connsiteY3" fmla="*/ 91752 h 178085"/>
              <a:gd name="connsiteX4" fmla="*/ 32412 w 142468"/>
              <a:gd name="connsiteY4" fmla="*/ 93177 h 178085"/>
              <a:gd name="connsiteX5" fmla="*/ 34549 w 142468"/>
              <a:gd name="connsiteY5" fmla="*/ 95314 h 178085"/>
              <a:gd name="connsiteX6" fmla="*/ 38110 w 142468"/>
              <a:gd name="connsiteY6" fmla="*/ 95314 h 178085"/>
              <a:gd name="connsiteX7" fmla="*/ 37398 w 142468"/>
              <a:gd name="connsiteY7" fmla="*/ 91040 h 178085"/>
              <a:gd name="connsiteX8" fmla="*/ 20302 w 142468"/>
              <a:gd name="connsiteY8" fmla="*/ 74656 h 178085"/>
              <a:gd name="connsiteX9" fmla="*/ 17452 w 142468"/>
              <a:gd name="connsiteY9" fmla="*/ 72519 h 178085"/>
              <a:gd name="connsiteX10" fmla="*/ 11041 w 142468"/>
              <a:gd name="connsiteY10" fmla="*/ 70382 h 178085"/>
              <a:gd name="connsiteX11" fmla="*/ 9617 w 142468"/>
              <a:gd name="connsiteY11" fmla="*/ 67533 h 178085"/>
              <a:gd name="connsiteX12" fmla="*/ 9617 w 142468"/>
              <a:gd name="connsiteY12" fmla="*/ 61834 h 178085"/>
              <a:gd name="connsiteX13" fmla="*/ 11041 w 142468"/>
              <a:gd name="connsiteY13" fmla="*/ 58985 h 178085"/>
              <a:gd name="connsiteX14" fmla="*/ 10329 w 142468"/>
              <a:gd name="connsiteY14" fmla="*/ 34765 h 178085"/>
              <a:gd name="connsiteX15" fmla="*/ 7480 w 142468"/>
              <a:gd name="connsiteY15" fmla="*/ 29779 h 178085"/>
              <a:gd name="connsiteX16" fmla="*/ 5343 w 142468"/>
              <a:gd name="connsiteY16" fmla="*/ 22655 h 178085"/>
              <a:gd name="connsiteX17" fmla="*/ 6055 w 142468"/>
              <a:gd name="connsiteY17" fmla="*/ 20518 h 178085"/>
              <a:gd name="connsiteX18" fmla="*/ 13891 w 142468"/>
              <a:gd name="connsiteY18" fmla="*/ 18381 h 178085"/>
              <a:gd name="connsiteX19" fmla="*/ 16740 w 142468"/>
              <a:gd name="connsiteY19" fmla="*/ 19094 h 178085"/>
              <a:gd name="connsiteX20" fmla="*/ 19589 w 142468"/>
              <a:gd name="connsiteY20" fmla="*/ 16957 h 178085"/>
              <a:gd name="connsiteX21" fmla="*/ 25288 w 142468"/>
              <a:gd name="connsiteY21" fmla="*/ 14820 h 178085"/>
              <a:gd name="connsiteX22" fmla="*/ 27425 w 142468"/>
              <a:gd name="connsiteY22" fmla="*/ 16957 h 178085"/>
              <a:gd name="connsiteX23" fmla="*/ 28850 w 142468"/>
              <a:gd name="connsiteY23" fmla="*/ 32628 h 178085"/>
              <a:gd name="connsiteX24" fmla="*/ 30274 w 142468"/>
              <a:gd name="connsiteY24" fmla="*/ 36190 h 178085"/>
              <a:gd name="connsiteX25" fmla="*/ 35261 w 142468"/>
              <a:gd name="connsiteY25" fmla="*/ 34053 h 178085"/>
              <a:gd name="connsiteX26" fmla="*/ 35261 w 142468"/>
              <a:gd name="connsiteY26" fmla="*/ 31916 h 178085"/>
              <a:gd name="connsiteX27" fmla="*/ 33836 w 142468"/>
              <a:gd name="connsiteY27" fmla="*/ 16957 h 178085"/>
              <a:gd name="connsiteX28" fmla="*/ 35973 w 142468"/>
              <a:gd name="connsiteY28" fmla="*/ 10545 h 178085"/>
              <a:gd name="connsiteX29" fmla="*/ 43809 w 142468"/>
              <a:gd name="connsiteY29" fmla="*/ 5559 h 178085"/>
              <a:gd name="connsiteX30" fmla="*/ 60193 w 142468"/>
              <a:gd name="connsiteY30" fmla="*/ 23368 h 178085"/>
              <a:gd name="connsiteX31" fmla="*/ 63755 w 142468"/>
              <a:gd name="connsiteY31" fmla="*/ 28354 h 178085"/>
              <a:gd name="connsiteX32" fmla="*/ 66604 w 142468"/>
              <a:gd name="connsiteY32" fmla="*/ 31203 h 178085"/>
              <a:gd name="connsiteX33" fmla="*/ 70166 w 142468"/>
              <a:gd name="connsiteY33" fmla="*/ 31203 h 178085"/>
              <a:gd name="connsiteX34" fmla="*/ 73015 w 142468"/>
              <a:gd name="connsiteY34" fmla="*/ 29066 h 178085"/>
              <a:gd name="connsiteX35" fmla="*/ 78001 w 142468"/>
              <a:gd name="connsiteY35" fmla="*/ 24792 h 178085"/>
              <a:gd name="connsiteX36" fmla="*/ 83700 w 142468"/>
              <a:gd name="connsiteY36" fmla="*/ 19806 h 178085"/>
              <a:gd name="connsiteX37" fmla="*/ 92248 w 142468"/>
              <a:gd name="connsiteY37" fmla="*/ 16244 h 178085"/>
              <a:gd name="connsiteX38" fmla="*/ 101509 w 142468"/>
              <a:gd name="connsiteY38" fmla="*/ 17669 h 178085"/>
              <a:gd name="connsiteX39" fmla="*/ 112194 w 142468"/>
              <a:gd name="connsiteY39" fmla="*/ 28354 h 178085"/>
              <a:gd name="connsiteX40" fmla="*/ 100796 w 142468"/>
              <a:gd name="connsiteY40" fmla="*/ 73232 h 178085"/>
              <a:gd name="connsiteX41" fmla="*/ 107920 w 142468"/>
              <a:gd name="connsiteY41" fmla="*/ 72519 h 178085"/>
              <a:gd name="connsiteX42" fmla="*/ 110057 w 142468"/>
              <a:gd name="connsiteY42" fmla="*/ 70382 h 178085"/>
              <a:gd name="connsiteX43" fmla="*/ 115043 w 142468"/>
              <a:gd name="connsiteY43" fmla="*/ 68245 h 178085"/>
              <a:gd name="connsiteX44" fmla="*/ 120029 w 142468"/>
              <a:gd name="connsiteY44" fmla="*/ 68958 h 178085"/>
              <a:gd name="connsiteX45" fmla="*/ 127153 w 142468"/>
              <a:gd name="connsiteY45" fmla="*/ 73232 h 178085"/>
              <a:gd name="connsiteX46" fmla="*/ 123591 w 142468"/>
              <a:gd name="connsiteY46" fmla="*/ 88191 h 178085"/>
              <a:gd name="connsiteX47" fmla="*/ 127153 w 142468"/>
              <a:gd name="connsiteY47" fmla="*/ 98876 h 178085"/>
              <a:gd name="connsiteX48" fmla="*/ 130715 w 142468"/>
              <a:gd name="connsiteY48" fmla="*/ 100300 h 178085"/>
              <a:gd name="connsiteX49" fmla="*/ 137838 w 142468"/>
              <a:gd name="connsiteY49" fmla="*/ 115260 h 178085"/>
              <a:gd name="connsiteX50" fmla="*/ 137126 w 142468"/>
              <a:gd name="connsiteY50" fmla="*/ 129507 h 178085"/>
              <a:gd name="connsiteX51" fmla="*/ 132139 w 142468"/>
              <a:gd name="connsiteY51" fmla="*/ 141616 h 178085"/>
              <a:gd name="connsiteX52" fmla="*/ 122879 w 142468"/>
              <a:gd name="connsiteY52" fmla="*/ 149452 h 178085"/>
              <a:gd name="connsiteX53" fmla="*/ 115755 w 142468"/>
              <a:gd name="connsiteY53" fmla="*/ 153014 h 178085"/>
              <a:gd name="connsiteX54" fmla="*/ 109344 w 142468"/>
              <a:gd name="connsiteY54" fmla="*/ 155863 h 178085"/>
              <a:gd name="connsiteX55" fmla="*/ 93673 w 142468"/>
              <a:gd name="connsiteY55" fmla="*/ 157288 h 178085"/>
              <a:gd name="connsiteX56" fmla="*/ 79426 w 142468"/>
              <a:gd name="connsiteY56" fmla="*/ 143753 h 178085"/>
              <a:gd name="connsiteX57" fmla="*/ 78714 w 142468"/>
              <a:gd name="connsiteY57" fmla="*/ 140904 h 178085"/>
              <a:gd name="connsiteX58" fmla="*/ 80138 w 142468"/>
              <a:gd name="connsiteY58" fmla="*/ 133781 h 178085"/>
              <a:gd name="connsiteX59" fmla="*/ 82275 w 142468"/>
              <a:gd name="connsiteY59" fmla="*/ 129507 h 178085"/>
              <a:gd name="connsiteX60" fmla="*/ 82988 w 142468"/>
              <a:gd name="connsiteY60" fmla="*/ 127369 h 178085"/>
              <a:gd name="connsiteX61" fmla="*/ 83700 w 142468"/>
              <a:gd name="connsiteY61" fmla="*/ 120958 h 178085"/>
              <a:gd name="connsiteX62" fmla="*/ 75864 w 142468"/>
              <a:gd name="connsiteY62" fmla="*/ 107424 h 178085"/>
              <a:gd name="connsiteX63" fmla="*/ 65179 w 142468"/>
              <a:gd name="connsiteY63" fmla="*/ 107424 h 178085"/>
              <a:gd name="connsiteX64" fmla="*/ 63042 w 142468"/>
              <a:gd name="connsiteY64" fmla="*/ 106712 h 178085"/>
              <a:gd name="connsiteX65" fmla="*/ 58056 w 142468"/>
              <a:gd name="connsiteY65" fmla="*/ 108136 h 178085"/>
              <a:gd name="connsiteX66" fmla="*/ 51645 w 142468"/>
              <a:gd name="connsiteY66" fmla="*/ 115260 h 178085"/>
              <a:gd name="connsiteX67" fmla="*/ 50220 w 142468"/>
              <a:gd name="connsiteY67" fmla="*/ 120958 h 178085"/>
              <a:gd name="connsiteX68" fmla="*/ 48795 w 142468"/>
              <a:gd name="connsiteY68" fmla="*/ 125945 h 178085"/>
              <a:gd name="connsiteX69" fmla="*/ 51645 w 142468"/>
              <a:gd name="connsiteY69" fmla="*/ 143753 h 178085"/>
              <a:gd name="connsiteX70" fmla="*/ 59481 w 142468"/>
              <a:gd name="connsiteY70" fmla="*/ 153014 h 178085"/>
              <a:gd name="connsiteX71" fmla="*/ 64467 w 142468"/>
              <a:gd name="connsiteY71" fmla="*/ 157288 h 178085"/>
              <a:gd name="connsiteX72" fmla="*/ 70166 w 142468"/>
              <a:gd name="connsiteY72" fmla="*/ 162987 h 178085"/>
              <a:gd name="connsiteX73" fmla="*/ 73015 w 142468"/>
              <a:gd name="connsiteY73" fmla="*/ 164411 h 178085"/>
              <a:gd name="connsiteX74" fmla="*/ 78001 w 142468"/>
              <a:gd name="connsiteY74" fmla="*/ 171535 h 178085"/>
              <a:gd name="connsiteX75" fmla="*/ 71590 w 142468"/>
              <a:gd name="connsiteY75" fmla="*/ 175809 h 178085"/>
              <a:gd name="connsiteX76" fmla="*/ 69453 w 142468"/>
              <a:gd name="connsiteY76" fmla="*/ 176521 h 178085"/>
              <a:gd name="connsiteX77" fmla="*/ 53069 w 142468"/>
              <a:gd name="connsiteY77" fmla="*/ 171535 h 178085"/>
              <a:gd name="connsiteX78" fmla="*/ 52357 w 142468"/>
              <a:gd name="connsiteY78" fmla="*/ 171535 h 178085"/>
              <a:gd name="connsiteX79" fmla="*/ 48083 w 142468"/>
              <a:gd name="connsiteY79" fmla="*/ 167973 h 178085"/>
              <a:gd name="connsiteX80" fmla="*/ 34549 w 142468"/>
              <a:gd name="connsiteY80" fmla="*/ 151589 h 178085"/>
              <a:gd name="connsiteX81" fmla="*/ 29562 w 142468"/>
              <a:gd name="connsiteY81" fmla="*/ 148027 h 178085"/>
              <a:gd name="connsiteX82" fmla="*/ 30274 w 142468"/>
              <a:gd name="connsiteY82" fmla="*/ 146603 h 178085"/>
              <a:gd name="connsiteX83" fmla="*/ 36686 w 142468"/>
              <a:gd name="connsiteY83" fmla="*/ 142329 h 178085"/>
              <a:gd name="connsiteX84" fmla="*/ 37398 w 142468"/>
              <a:gd name="connsiteY84" fmla="*/ 141616 h 178085"/>
              <a:gd name="connsiteX85" fmla="*/ 38823 w 142468"/>
              <a:gd name="connsiteY85" fmla="*/ 136630 h 178085"/>
              <a:gd name="connsiteX86" fmla="*/ 36686 w 142468"/>
              <a:gd name="connsiteY86" fmla="*/ 112410 h 178085"/>
              <a:gd name="connsiteX87" fmla="*/ 35973 w 142468"/>
              <a:gd name="connsiteY87" fmla="*/ 110986 h 178085"/>
              <a:gd name="connsiteX88" fmla="*/ 34549 w 142468"/>
              <a:gd name="connsiteY88" fmla="*/ 109561 h 178085"/>
              <a:gd name="connsiteX89" fmla="*/ 26713 w 142468"/>
              <a:gd name="connsiteY89" fmla="*/ 103150 h 178085"/>
              <a:gd name="connsiteX90" fmla="*/ 24576 w 142468"/>
              <a:gd name="connsiteY90" fmla="*/ 101013 h 178085"/>
              <a:gd name="connsiteX91" fmla="*/ 16740 w 142468"/>
              <a:gd name="connsiteY91" fmla="*/ 86054 h 178085"/>
              <a:gd name="connsiteX92" fmla="*/ 98659 w 142468"/>
              <a:gd name="connsiteY92" fmla="*/ 134493 h 178085"/>
              <a:gd name="connsiteX93" fmla="*/ 98659 w 142468"/>
              <a:gd name="connsiteY93" fmla="*/ 135918 h 178085"/>
              <a:gd name="connsiteX94" fmla="*/ 99372 w 142468"/>
              <a:gd name="connsiteY94" fmla="*/ 139479 h 178085"/>
              <a:gd name="connsiteX95" fmla="*/ 100084 w 142468"/>
              <a:gd name="connsiteY95" fmla="*/ 143041 h 178085"/>
              <a:gd name="connsiteX96" fmla="*/ 104358 w 142468"/>
              <a:gd name="connsiteY96" fmla="*/ 140904 h 178085"/>
              <a:gd name="connsiteX97" fmla="*/ 112906 w 142468"/>
              <a:gd name="connsiteY97" fmla="*/ 138055 h 178085"/>
              <a:gd name="connsiteX98" fmla="*/ 122167 w 142468"/>
              <a:gd name="connsiteY98" fmla="*/ 125232 h 178085"/>
              <a:gd name="connsiteX99" fmla="*/ 121454 w 142468"/>
              <a:gd name="connsiteY99" fmla="*/ 117397 h 178085"/>
              <a:gd name="connsiteX100" fmla="*/ 121454 w 142468"/>
              <a:gd name="connsiteY100" fmla="*/ 115260 h 178085"/>
              <a:gd name="connsiteX101" fmla="*/ 115755 w 142468"/>
              <a:gd name="connsiteY101" fmla="*/ 110986 h 178085"/>
              <a:gd name="connsiteX102" fmla="*/ 108632 w 142468"/>
              <a:gd name="connsiteY102" fmla="*/ 110273 h 178085"/>
              <a:gd name="connsiteX103" fmla="*/ 107207 w 142468"/>
              <a:gd name="connsiteY103" fmla="*/ 110986 h 178085"/>
              <a:gd name="connsiteX104" fmla="*/ 105783 w 142468"/>
              <a:gd name="connsiteY104" fmla="*/ 116684 h 178085"/>
              <a:gd name="connsiteX105" fmla="*/ 100084 w 142468"/>
              <a:gd name="connsiteY105" fmla="*/ 132356 h 178085"/>
              <a:gd name="connsiteX106" fmla="*/ 98659 w 142468"/>
              <a:gd name="connsiteY106" fmla="*/ 134493 h 178085"/>
              <a:gd name="connsiteX107" fmla="*/ 71590 w 142468"/>
              <a:gd name="connsiteY107" fmla="*/ 65396 h 178085"/>
              <a:gd name="connsiteX108" fmla="*/ 68741 w 142468"/>
              <a:gd name="connsiteY108" fmla="*/ 64683 h 178085"/>
              <a:gd name="connsiteX109" fmla="*/ 63755 w 142468"/>
              <a:gd name="connsiteY109" fmla="*/ 68958 h 178085"/>
              <a:gd name="connsiteX110" fmla="*/ 67316 w 142468"/>
              <a:gd name="connsiteY110" fmla="*/ 78930 h 178085"/>
              <a:gd name="connsiteX111" fmla="*/ 70878 w 142468"/>
              <a:gd name="connsiteY111" fmla="*/ 78218 h 178085"/>
              <a:gd name="connsiteX112" fmla="*/ 75152 w 142468"/>
              <a:gd name="connsiteY112" fmla="*/ 72519 h 178085"/>
              <a:gd name="connsiteX113" fmla="*/ 86549 w 142468"/>
              <a:gd name="connsiteY113" fmla="*/ 63971 h 178085"/>
              <a:gd name="connsiteX114" fmla="*/ 95810 w 142468"/>
              <a:gd name="connsiteY114" fmla="*/ 42601 h 178085"/>
              <a:gd name="connsiteX115" fmla="*/ 80138 w 142468"/>
              <a:gd name="connsiteY115" fmla="*/ 46875 h 178085"/>
              <a:gd name="connsiteX116" fmla="*/ 71590 w 142468"/>
              <a:gd name="connsiteY116" fmla="*/ 65396 h 178085"/>
              <a:gd name="connsiteX117" fmla="*/ 50932 w 142468"/>
              <a:gd name="connsiteY117" fmla="*/ 88191 h 178085"/>
              <a:gd name="connsiteX118" fmla="*/ 55206 w 142468"/>
              <a:gd name="connsiteY118" fmla="*/ 93177 h 178085"/>
              <a:gd name="connsiteX119" fmla="*/ 59481 w 142468"/>
              <a:gd name="connsiteY119" fmla="*/ 87478 h 178085"/>
              <a:gd name="connsiteX120" fmla="*/ 56631 w 142468"/>
              <a:gd name="connsiteY120" fmla="*/ 83204 h 178085"/>
              <a:gd name="connsiteX121" fmla="*/ 50932 w 142468"/>
              <a:gd name="connsiteY121" fmla="*/ 88191 h 178085"/>
              <a:gd name="connsiteX122" fmla="*/ 49508 w 142468"/>
              <a:gd name="connsiteY122" fmla="*/ 68245 h 178085"/>
              <a:gd name="connsiteX123" fmla="*/ 48795 w 142468"/>
              <a:gd name="connsiteY123" fmla="*/ 71807 h 178085"/>
              <a:gd name="connsiteX124" fmla="*/ 50220 w 142468"/>
              <a:gd name="connsiteY124" fmla="*/ 73232 h 178085"/>
              <a:gd name="connsiteX125" fmla="*/ 52357 w 142468"/>
              <a:gd name="connsiteY125" fmla="*/ 73232 h 178085"/>
              <a:gd name="connsiteX126" fmla="*/ 54494 w 142468"/>
              <a:gd name="connsiteY126" fmla="*/ 71807 h 178085"/>
              <a:gd name="connsiteX127" fmla="*/ 55919 w 142468"/>
              <a:gd name="connsiteY127" fmla="*/ 66108 h 178085"/>
              <a:gd name="connsiteX128" fmla="*/ 53782 w 142468"/>
              <a:gd name="connsiteY128" fmla="*/ 64683 h 178085"/>
              <a:gd name="connsiteX129" fmla="*/ 50932 w 142468"/>
              <a:gd name="connsiteY129" fmla="*/ 65396 h 178085"/>
              <a:gd name="connsiteX130" fmla="*/ 49508 w 142468"/>
              <a:gd name="connsiteY130" fmla="*/ 67533 h 178085"/>
              <a:gd name="connsiteX131" fmla="*/ 49508 w 142468"/>
              <a:gd name="connsiteY131" fmla="*/ 68245 h 178085"/>
              <a:gd name="connsiteX132" fmla="*/ 34549 w 142468"/>
              <a:gd name="connsiteY132" fmla="*/ 74656 h 178085"/>
              <a:gd name="connsiteX133" fmla="*/ 42384 w 142468"/>
              <a:gd name="connsiteY133" fmla="*/ 79643 h 178085"/>
              <a:gd name="connsiteX134" fmla="*/ 40247 w 142468"/>
              <a:gd name="connsiteY134" fmla="*/ 73232 h 178085"/>
              <a:gd name="connsiteX135" fmla="*/ 33124 w 142468"/>
              <a:gd name="connsiteY135" fmla="*/ 60409 h 178085"/>
              <a:gd name="connsiteX136" fmla="*/ 26001 w 142468"/>
              <a:gd name="connsiteY136" fmla="*/ 62546 h 178085"/>
              <a:gd name="connsiteX137" fmla="*/ 34549 w 142468"/>
              <a:gd name="connsiteY137" fmla="*/ 74656 h 178085"/>
              <a:gd name="connsiteX138" fmla="*/ 44521 w 142468"/>
              <a:gd name="connsiteY138" fmla="*/ 31203 h 178085"/>
              <a:gd name="connsiteX139" fmla="*/ 43809 w 142468"/>
              <a:gd name="connsiteY139" fmla="*/ 43313 h 178085"/>
              <a:gd name="connsiteX140" fmla="*/ 43809 w 142468"/>
              <a:gd name="connsiteY140" fmla="*/ 45450 h 178085"/>
              <a:gd name="connsiteX141" fmla="*/ 48795 w 142468"/>
              <a:gd name="connsiteY141" fmla="*/ 51861 h 178085"/>
              <a:gd name="connsiteX142" fmla="*/ 53782 w 142468"/>
              <a:gd name="connsiteY142" fmla="*/ 51861 h 178085"/>
              <a:gd name="connsiteX143" fmla="*/ 53782 w 142468"/>
              <a:gd name="connsiteY143" fmla="*/ 49012 h 178085"/>
              <a:gd name="connsiteX144" fmla="*/ 52357 w 142468"/>
              <a:gd name="connsiteY144" fmla="*/ 41176 h 178085"/>
              <a:gd name="connsiteX145" fmla="*/ 45946 w 142468"/>
              <a:gd name="connsiteY145" fmla="*/ 26217 h 178085"/>
              <a:gd name="connsiteX146" fmla="*/ 44521 w 142468"/>
              <a:gd name="connsiteY146" fmla="*/ 30491 h 178085"/>
              <a:gd name="connsiteX147" fmla="*/ 44521 w 142468"/>
              <a:gd name="connsiteY147" fmla="*/ 31203 h 178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42468" h="178085">
                <a:moveTo>
                  <a:pt x="16740" y="86054"/>
                </a:moveTo>
                <a:cubicBezTo>
                  <a:pt x="18877" y="78930"/>
                  <a:pt x="26001" y="86054"/>
                  <a:pt x="27425" y="88191"/>
                </a:cubicBezTo>
                <a:cubicBezTo>
                  <a:pt x="27425" y="88191"/>
                  <a:pt x="28138" y="88903"/>
                  <a:pt x="28138" y="88903"/>
                </a:cubicBezTo>
                <a:cubicBezTo>
                  <a:pt x="30274" y="89615"/>
                  <a:pt x="31699" y="91040"/>
                  <a:pt x="31699" y="91752"/>
                </a:cubicBezTo>
                <a:cubicBezTo>
                  <a:pt x="31699" y="92465"/>
                  <a:pt x="32412" y="93177"/>
                  <a:pt x="32412" y="93177"/>
                </a:cubicBezTo>
                <a:lnTo>
                  <a:pt x="34549" y="95314"/>
                </a:lnTo>
                <a:cubicBezTo>
                  <a:pt x="36686" y="96739"/>
                  <a:pt x="37398" y="96026"/>
                  <a:pt x="38110" y="95314"/>
                </a:cubicBezTo>
                <a:cubicBezTo>
                  <a:pt x="38823" y="93889"/>
                  <a:pt x="38823" y="92465"/>
                  <a:pt x="37398" y="91040"/>
                </a:cubicBezTo>
                <a:lnTo>
                  <a:pt x="20302" y="74656"/>
                </a:lnTo>
                <a:cubicBezTo>
                  <a:pt x="19589" y="73944"/>
                  <a:pt x="18165" y="73232"/>
                  <a:pt x="17452" y="72519"/>
                </a:cubicBezTo>
                <a:lnTo>
                  <a:pt x="11041" y="70382"/>
                </a:lnTo>
                <a:cubicBezTo>
                  <a:pt x="10329" y="69670"/>
                  <a:pt x="9617" y="68958"/>
                  <a:pt x="9617" y="67533"/>
                </a:cubicBezTo>
                <a:lnTo>
                  <a:pt x="9617" y="61834"/>
                </a:lnTo>
                <a:cubicBezTo>
                  <a:pt x="9617" y="61122"/>
                  <a:pt x="10329" y="59697"/>
                  <a:pt x="11041" y="58985"/>
                </a:cubicBezTo>
                <a:cubicBezTo>
                  <a:pt x="23151" y="48300"/>
                  <a:pt x="14603" y="39039"/>
                  <a:pt x="10329" y="34765"/>
                </a:cubicBezTo>
                <a:cubicBezTo>
                  <a:pt x="8904" y="33340"/>
                  <a:pt x="7480" y="31916"/>
                  <a:pt x="7480" y="29779"/>
                </a:cubicBezTo>
                <a:lnTo>
                  <a:pt x="5343" y="22655"/>
                </a:lnTo>
                <a:cubicBezTo>
                  <a:pt x="5343" y="21943"/>
                  <a:pt x="5343" y="21231"/>
                  <a:pt x="6055" y="20518"/>
                </a:cubicBezTo>
                <a:cubicBezTo>
                  <a:pt x="7480" y="19094"/>
                  <a:pt x="11754" y="15532"/>
                  <a:pt x="13891" y="18381"/>
                </a:cubicBezTo>
                <a:cubicBezTo>
                  <a:pt x="15315" y="20518"/>
                  <a:pt x="16028" y="19806"/>
                  <a:pt x="16740" y="19094"/>
                </a:cubicBezTo>
                <a:cubicBezTo>
                  <a:pt x="17452" y="18381"/>
                  <a:pt x="18165" y="17669"/>
                  <a:pt x="19589" y="16957"/>
                </a:cubicBezTo>
                <a:cubicBezTo>
                  <a:pt x="21726" y="15532"/>
                  <a:pt x="23863" y="14820"/>
                  <a:pt x="25288" y="14820"/>
                </a:cubicBezTo>
                <a:cubicBezTo>
                  <a:pt x="26713" y="14820"/>
                  <a:pt x="27425" y="15532"/>
                  <a:pt x="27425" y="16957"/>
                </a:cubicBezTo>
                <a:lnTo>
                  <a:pt x="28850" y="32628"/>
                </a:lnTo>
                <a:cubicBezTo>
                  <a:pt x="28850" y="34053"/>
                  <a:pt x="29562" y="35477"/>
                  <a:pt x="30274" y="36190"/>
                </a:cubicBezTo>
                <a:cubicBezTo>
                  <a:pt x="33124" y="38327"/>
                  <a:pt x="34549" y="35477"/>
                  <a:pt x="35261" y="34053"/>
                </a:cubicBezTo>
                <a:cubicBezTo>
                  <a:pt x="35261" y="33340"/>
                  <a:pt x="35973" y="32628"/>
                  <a:pt x="35261" y="31916"/>
                </a:cubicBezTo>
                <a:lnTo>
                  <a:pt x="33836" y="16957"/>
                </a:lnTo>
                <a:cubicBezTo>
                  <a:pt x="33836" y="14820"/>
                  <a:pt x="34549" y="12683"/>
                  <a:pt x="35973" y="10545"/>
                </a:cubicBezTo>
                <a:cubicBezTo>
                  <a:pt x="38110" y="8409"/>
                  <a:pt x="40247" y="6271"/>
                  <a:pt x="43809" y="5559"/>
                </a:cubicBezTo>
                <a:cubicBezTo>
                  <a:pt x="48795" y="3422"/>
                  <a:pt x="56631" y="17669"/>
                  <a:pt x="60193" y="23368"/>
                </a:cubicBezTo>
                <a:cubicBezTo>
                  <a:pt x="60905" y="24792"/>
                  <a:pt x="62330" y="26929"/>
                  <a:pt x="63755" y="28354"/>
                </a:cubicBezTo>
                <a:lnTo>
                  <a:pt x="66604" y="31203"/>
                </a:lnTo>
                <a:cubicBezTo>
                  <a:pt x="67316" y="31916"/>
                  <a:pt x="68741" y="31916"/>
                  <a:pt x="70166" y="31203"/>
                </a:cubicBezTo>
                <a:cubicBezTo>
                  <a:pt x="71590" y="29779"/>
                  <a:pt x="73015" y="29066"/>
                  <a:pt x="73015" y="29066"/>
                </a:cubicBezTo>
                <a:cubicBezTo>
                  <a:pt x="73015" y="29066"/>
                  <a:pt x="78001" y="29779"/>
                  <a:pt x="78001" y="24792"/>
                </a:cubicBezTo>
                <a:cubicBezTo>
                  <a:pt x="78001" y="19806"/>
                  <a:pt x="83700" y="19806"/>
                  <a:pt x="83700" y="19806"/>
                </a:cubicBezTo>
                <a:lnTo>
                  <a:pt x="92248" y="16244"/>
                </a:lnTo>
                <a:cubicBezTo>
                  <a:pt x="95098" y="14820"/>
                  <a:pt x="98659" y="15532"/>
                  <a:pt x="101509" y="17669"/>
                </a:cubicBezTo>
                <a:cubicBezTo>
                  <a:pt x="105070" y="19806"/>
                  <a:pt x="109344" y="24080"/>
                  <a:pt x="112194" y="28354"/>
                </a:cubicBezTo>
                <a:cubicBezTo>
                  <a:pt x="116468" y="35477"/>
                  <a:pt x="107920" y="62546"/>
                  <a:pt x="100796" y="73232"/>
                </a:cubicBezTo>
                <a:cubicBezTo>
                  <a:pt x="95098" y="82492"/>
                  <a:pt x="104358" y="75369"/>
                  <a:pt x="107920" y="72519"/>
                </a:cubicBezTo>
                <a:cubicBezTo>
                  <a:pt x="108632" y="71807"/>
                  <a:pt x="109344" y="71094"/>
                  <a:pt x="110057" y="70382"/>
                </a:cubicBezTo>
                <a:cubicBezTo>
                  <a:pt x="111481" y="67533"/>
                  <a:pt x="113618" y="67533"/>
                  <a:pt x="115043" y="68245"/>
                </a:cubicBezTo>
                <a:cubicBezTo>
                  <a:pt x="116468" y="68958"/>
                  <a:pt x="117892" y="68958"/>
                  <a:pt x="120029" y="68958"/>
                </a:cubicBezTo>
                <a:cubicBezTo>
                  <a:pt x="125016" y="68958"/>
                  <a:pt x="127153" y="73232"/>
                  <a:pt x="127153" y="73232"/>
                </a:cubicBezTo>
                <a:cubicBezTo>
                  <a:pt x="134276" y="82492"/>
                  <a:pt x="129290" y="84629"/>
                  <a:pt x="123591" y="88191"/>
                </a:cubicBezTo>
                <a:cubicBezTo>
                  <a:pt x="117892" y="91752"/>
                  <a:pt x="119317" y="96739"/>
                  <a:pt x="127153" y="98876"/>
                </a:cubicBezTo>
                <a:cubicBezTo>
                  <a:pt x="128578" y="99588"/>
                  <a:pt x="130002" y="99588"/>
                  <a:pt x="130715" y="100300"/>
                </a:cubicBezTo>
                <a:cubicBezTo>
                  <a:pt x="135701" y="103150"/>
                  <a:pt x="138550" y="108849"/>
                  <a:pt x="137838" y="115260"/>
                </a:cubicBezTo>
                <a:lnTo>
                  <a:pt x="137126" y="129507"/>
                </a:lnTo>
                <a:cubicBezTo>
                  <a:pt x="137126" y="133781"/>
                  <a:pt x="134989" y="138055"/>
                  <a:pt x="132139" y="141616"/>
                </a:cubicBezTo>
                <a:cubicBezTo>
                  <a:pt x="129290" y="145890"/>
                  <a:pt x="125016" y="150164"/>
                  <a:pt x="122879" y="149452"/>
                </a:cubicBezTo>
                <a:cubicBezTo>
                  <a:pt x="120742" y="148740"/>
                  <a:pt x="117892" y="150877"/>
                  <a:pt x="115755" y="153014"/>
                </a:cubicBezTo>
                <a:cubicBezTo>
                  <a:pt x="113618" y="154438"/>
                  <a:pt x="111481" y="155863"/>
                  <a:pt x="109344" y="155863"/>
                </a:cubicBezTo>
                <a:cubicBezTo>
                  <a:pt x="105783" y="156575"/>
                  <a:pt x="100796" y="157288"/>
                  <a:pt x="93673" y="157288"/>
                </a:cubicBezTo>
                <a:cubicBezTo>
                  <a:pt x="83700" y="157288"/>
                  <a:pt x="80138" y="147315"/>
                  <a:pt x="79426" y="143753"/>
                </a:cubicBezTo>
                <a:cubicBezTo>
                  <a:pt x="79426" y="143041"/>
                  <a:pt x="78714" y="142329"/>
                  <a:pt x="78714" y="140904"/>
                </a:cubicBezTo>
                <a:cubicBezTo>
                  <a:pt x="78001" y="138767"/>
                  <a:pt x="78714" y="135918"/>
                  <a:pt x="80138" y="133781"/>
                </a:cubicBezTo>
                <a:cubicBezTo>
                  <a:pt x="80851" y="132356"/>
                  <a:pt x="81563" y="130931"/>
                  <a:pt x="82275" y="129507"/>
                </a:cubicBezTo>
                <a:lnTo>
                  <a:pt x="82988" y="127369"/>
                </a:lnTo>
                <a:cubicBezTo>
                  <a:pt x="83700" y="125232"/>
                  <a:pt x="83700" y="123095"/>
                  <a:pt x="83700" y="120958"/>
                </a:cubicBezTo>
                <a:cubicBezTo>
                  <a:pt x="83700" y="114547"/>
                  <a:pt x="82275" y="103862"/>
                  <a:pt x="75864" y="107424"/>
                </a:cubicBezTo>
                <a:cubicBezTo>
                  <a:pt x="69453" y="111698"/>
                  <a:pt x="65892" y="108849"/>
                  <a:pt x="65179" y="107424"/>
                </a:cubicBezTo>
                <a:cubicBezTo>
                  <a:pt x="64467" y="106712"/>
                  <a:pt x="63755" y="106712"/>
                  <a:pt x="63042" y="106712"/>
                </a:cubicBezTo>
                <a:lnTo>
                  <a:pt x="58056" y="108136"/>
                </a:lnTo>
                <a:cubicBezTo>
                  <a:pt x="58056" y="108136"/>
                  <a:pt x="51645" y="109561"/>
                  <a:pt x="51645" y="115260"/>
                </a:cubicBezTo>
                <a:cubicBezTo>
                  <a:pt x="51645" y="118109"/>
                  <a:pt x="50932" y="119534"/>
                  <a:pt x="50220" y="120958"/>
                </a:cubicBezTo>
                <a:cubicBezTo>
                  <a:pt x="49508" y="122383"/>
                  <a:pt x="48795" y="124520"/>
                  <a:pt x="48795" y="125945"/>
                </a:cubicBezTo>
                <a:cubicBezTo>
                  <a:pt x="49508" y="130219"/>
                  <a:pt x="50220" y="138767"/>
                  <a:pt x="51645" y="143753"/>
                </a:cubicBezTo>
                <a:cubicBezTo>
                  <a:pt x="52357" y="148027"/>
                  <a:pt x="56631" y="151589"/>
                  <a:pt x="59481" y="153014"/>
                </a:cubicBezTo>
                <a:cubicBezTo>
                  <a:pt x="61618" y="154438"/>
                  <a:pt x="63042" y="155863"/>
                  <a:pt x="64467" y="157288"/>
                </a:cubicBezTo>
                <a:lnTo>
                  <a:pt x="70166" y="162987"/>
                </a:lnTo>
                <a:cubicBezTo>
                  <a:pt x="70878" y="163699"/>
                  <a:pt x="71590" y="164411"/>
                  <a:pt x="73015" y="164411"/>
                </a:cubicBezTo>
                <a:cubicBezTo>
                  <a:pt x="74440" y="165124"/>
                  <a:pt x="77289" y="166548"/>
                  <a:pt x="78001" y="171535"/>
                </a:cubicBezTo>
                <a:cubicBezTo>
                  <a:pt x="79426" y="177233"/>
                  <a:pt x="73727" y="176521"/>
                  <a:pt x="71590" y="175809"/>
                </a:cubicBezTo>
                <a:cubicBezTo>
                  <a:pt x="70878" y="175809"/>
                  <a:pt x="70166" y="175809"/>
                  <a:pt x="69453" y="176521"/>
                </a:cubicBezTo>
                <a:cubicBezTo>
                  <a:pt x="63755" y="180795"/>
                  <a:pt x="55206" y="172959"/>
                  <a:pt x="53069" y="171535"/>
                </a:cubicBezTo>
                <a:cubicBezTo>
                  <a:pt x="53069" y="171535"/>
                  <a:pt x="52357" y="171535"/>
                  <a:pt x="52357" y="171535"/>
                </a:cubicBezTo>
                <a:cubicBezTo>
                  <a:pt x="50932" y="172247"/>
                  <a:pt x="47371" y="170110"/>
                  <a:pt x="48083" y="167973"/>
                </a:cubicBezTo>
                <a:cubicBezTo>
                  <a:pt x="48795" y="165124"/>
                  <a:pt x="40960" y="153726"/>
                  <a:pt x="34549" y="151589"/>
                </a:cubicBezTo>
                <a:cubicBezTo>
                  <a:pt x="30987" y="150164"/>
                  <a:pt x="29562" y="148740"/>
                  <a:pt x="29562" y="148027"/>
                </a:cubicBezTo>
                <a:cubicBezTo>
                  <a:pt x="29562" y="147315"/>
                  <a:pt x="29562" y="147315"/>
                  <a:pt x="30274" y="146603"/>
                </a:cubicBezTo>
                <a:cubicBezTo>
                  <a:pt x="31699" y="145890"/>
                  <a:pt x="35261" y="143041"/>
                  <a:pt x="36686" y="142329"/>
                </a:cubicBezTo>
                <a:cubicBezTo>
                  <a:pt x="36686" y="142329"/>
                  <a:pt x="37398" y="141616"/>
                  <a:pt x="37398" y="141616"/>
                </a:cubicBezTo>
                <a:cubicBezTo>
                  <a:pt x="38110" y="140192"/>
                  <a:pt x="38823" y="138767"/>
                  <a:pt x="38823" y="136630"/>
                </a:cubicBezTo>
                <a:cubicBezTo>
                  <a:pt x="38823" y="130931"/>
                  <a:pt x="38110" y="114547"/>
                  <a:pt x="36686" y="112410"/>
                </a:cubicBezTo>
                <a:cubicBezTo>
                  <a:pt x="36686" y="111698"/>
                  <a:pt x="35973" y="110986"/>
                  <a:pt x="35973" y="110986"/>
                </a:cubicBezTo>
                <a:cubicBezTo>
                  <a:pt x="35973" y="110273"/>
                  <a:pt x="35261" y="110273"/>
                  <a:pt x="34549" y="109561"/>
                </a:cubicBezTo>
                <a:lnTo>
                  <a:pt x="26713" y="103150"/>
                </a:lnTo>
                <a:cubicBezTo>
                  <a:pt x="26001" y="102438"/>
                  <a:pt x="25288" y="101725"/>
                  <a:pt x="24576" y="101013"/>
                </a:cubicBezTo>
                <a:cubicBezTo>
                  <a:pt x="22439" y="98876"/>
                  <a:pt x="14603" y="92465"/>
                  <a:pt x="16740" y="86054"/>
                </a:cubicBezTo>
                <a:close/>
                <a:moveTo>
                  <a:pt x="98659" y="134493"/>
                </a:moveTo>
                <a:cubicBezTo>
                  <a:pt x="98659" y="135205"/>
                  <a:pt x="98659" y="135205"/>
                  <a:pt x="98659" y="135918"/>
                </a:cubicBezTo>
                <a:cubicBezTo>
                  <a:pt x="98659" y="137342"/>
                  <a:pt x="99372" y="139479"/>
                  <a:pt x="99372" y="139479"/>
                </a:cubicBezTo>
                <a:cubicBezTo>
                  <a:pt x="100084" y="140192"/>
                  <a:pt x="100084" y="143041"/>
                  <a:pt x="100084" y="143041"/>
                </a:cubicBezTo>
                <a:cubicBezTo>
                  <a:pt x="100084" y="143041"/>
                  <a:pt x="101509" y="145890"/>
                  <a:pt x="104358" y="140904"/>
                </a:cubicBezTo>
                <a:cubicBezTo>
                  <a:pt x="107207" y="135918"/>
                  <a:pt x="112194" y="138055"/>
                  <a:pt x="112906" y="138055"/>
                </a:cubicBezTo>
                <a:cubicBezTo>
                  <a:pt x="113618" y="137342"/>
                  <a:pt x="123591" y="130219"/>
                  <a:pt x="122167" y="125232"/>
                </a:cubicBezTo>
                <a:cubicBezTo>
                  <a:pt x="121454" y="121671"/>
                  <a:pt x="121454" y="118821"/>
                  <a:pt x="121454" y="117397"/>
                </a:cubicBezTo>
                <a:cubicBezTo>
                  <a:pt x="121454" y="116684"/>
                  <a:pt x="121454" y="115972"/>
                  <a:pt x="121454" y="115260"/>
                </a:cubicBezTo>
                <a:cubicBezTo>
                  <a:pt x="120742" y="113835"/>
                  <a:pt x="119317" y="110986"/>
                  <a:pt x="115755" y="110986"/>
                </a:cubicBezTo>
                <a:cubicBezTo>
                  <a:pt x="112194" y="111698"/>
                  <a:pt x="109344" y="110273"/>
                  <a:pt x="108632" y="110273"/>
                </a:cubicBezTo>
                <a:cubicBezTo>
                  <a:pt x="107920" y="110273"/>
                  <a:pt x="107920" y="110273"/>
                  <a:pt x="107207" y="110986"/>
                </a:cubicBezTo>
                <a:cubicBezTo>
                  <a:pt x="106495" y="111698"/>
                  <a:pt x="106495" y="113835"/>
                  <a:pt x="105783" y="116684"/>
                </a:cubicBezTo>
                <a:cubicBezTo>
                  <a:pt x="103646" y="125232"/>
                  <a:pt x="100084" y="132356"/>
                  <a:pt x="100084" y="132356"/>
                </a:cubicBezTo>
                <a:lnTo>
                  <a:pt x="98659" y="134493"/>
                </a:lnTo>
                <a:close/>
                <a:moveTo>
                  <a:pt x="71590" y="65396"/>
                </a:moveTo>
                <a:cubicBezTo>
                  <a:pt x="70878" y="65396"/>
                  <a:pt x="69453" y="65396"/>
                  <a:pt x="68741" y="64683"/>
                </a:cubicBezTo>
                <a:cubicBezTo>
                  <a:pt x="67316" y="63259"/>
                  <a:pt x="65179" y="62546"/>
                  <a:pt x="63755" y="68958"/>
                </a:cubicBezTo>
                <a:cubicBezTo>
                  <a:pt x="62330" y="74656"/>
                  <a:pt x="65179" y="77506"/>
                  <a:pt x="67316" y="78930"/>
                </a:cubicBezTo>
                <a:cubicBezTo>
                  <a:pt x="68741" y="79643"/>
                  <a:pt x="70166" y="79643"/>
                  <a:pt x="70878" y="78218"/>
                </a:cubicBezTo>
                <a:cubicBezTo>
                  <a:pt x="72303" y="76793"/>
                  <a:pt x="75152" y="74656"/>
                  <a:pt x="75152" y="72519"/>
                </a:cubicBezTo>
                <a:cubicBezTo>
                  <a:pt x="75864" y="69670"/>
                  <a:pt x="85125" y="64683"/>
                  <a:pt x="86549" y="63971"/>
                </a:cubicBezTo>
                <a:cubicBezTo>
                  <a:pt x="87974" y="63259"/>
                  <a:pt x="100084" y="47587"/>
                  <a:pt x="95810" y="42601"/>
                </a:cubicBezTo>
                <a:cubicBezTo>
                  <a:pt x="91536" y="37614"/>
                  <a:pt x="81563" y="38327"/>
                  <a:pt x="80138" y="46875"/>
                </a:cubicBezTo>
                <a:cubicBezTo>
                  <a:pt x="78714" y="55423"/>
                  <a:pt x="78714" y="63259"/>
                  <a:pt x="71590" y="65396"/>
                </a:cubicBezTo>
                <a:close/>
                <a:moveTo>
                  <a:pt x="50932" y="88191"/>
                </a:moveTo>
                <a:cubicBezTo>
                  <a:pt x="50932" y="88191"/>
                  <a:pt x="50932" y="93177"/>
                  <a:pt x="55206" y="93177"/>
                </a:cubicBezTo>
                <a:cubicBezTo>
                  <a:pt x="59481" y="93177"/>
                  <a:pt x="59481" y="87478"/>
                  <a:pt x="59481" y="87478"/>
                </a:cubicBezTo>
                <a:cubicBezTo>
                  <a:pt x="59481" y="87478"/>
                  <a:pt x="60193" y="83917"/>
                  <a:pt x="56631" y="83204"/>
                </a:cubicBezTo>
                <a:cubicBezTo>
                  <a:pt x="52357" y="82492"/>
                  <a:pt x="50932" y="88191"/>
                  <a:pt x="50932" y="88191"/>
                </a:cubicBezTo>
                <a:close/>
                <a:moveTo>
                  <a:pt x="49508" y="68245"/>
                </a:moveTo>
                <a:lnTo>
                  <a:pt x="48795" y="71807"/>
                </a:lnTo>
                <a:cubicBezTo>
                  <a:pt x="48795" y="72519"/>
                  <a:pt x="49508" y="73232"/>
                  <a:pt x="50220" y="73232"/>
                </a:cubicBezTo>
                <a:lnTo>
                  <a:pt x="52357" y="73232"/>
                </a:lnTo>
                <a:cubicBezTo>
                  <a:pt x="53069" y="73232"/>
                  <a:pt x="53782" y="72519"/>
                  <a:pt x="54494" y="71807"/>
                </a:cubicBezTo>
                <a:lnTo>
                  <a:pt x="55919" y="66108"/>
                </a:lnTo>
                <a:cubicBezTo>
                  <a:pt x="55919" y="65396"/>
                  <a:pt x="55206" y="63971"/>
                  <a:pt x="53782" y="64683"/>
                </a:cubicBezTo>
                <a:lnTo>
                  <a:pt x="50932" y="65396"/>
                </a:lnTo>
                <a:cubicBezTo>
                  <a:pt x="50220" y="65396"/>
                  <a:pt x="49508" y="66108"/>
                  <a:pt x="49508" y="67533"/>
                </a:cubicBezTo>
                <a:lnTo>
                  <a:pt x="49508" y="68245"/>
                </a:lnTo>
                <a:close/>
                <a:moveTo>
                  <a:pt x="34549" y="74656"/>
                </a:moveTo>
                <a:cubicBezTo>
                  <a:pt x="34549" y="74656"/>
                  <a:pt x="40247" y="81067"/>
                  <a:pt x="42384" y="79643"/>
                </a:cubicBezTo>
                <a:cubicBezTo>
                  <a:pt x="44521" y="78218"/>
                  <a:pt x="40247" y="73232"/>
                  <a:pt x="40247" y="73232"/>
                </a:cubicBezTo>
                <a:cubicBezTo>
                  <a:pt x="40247" y="73232"/>
                  <a:pt x="40247" y="65396"/>
                  <a:pt x="33124" y="60409"/>
                </a:cubicBezTo>
                <a:cubicBezTo>
                  <a:pt x="26001" y="56135"/>
                  <a:pt x="26001" y="62546"/>
                  <a:pt x="26001" y="62546"/>
                </a:cubicBezTo>
                <a:cubicBezTo>
                  <a:pt x="25288" y="65396"/>
                  <a:pt x="34549" y="74656"/>
                  <a:pt x="34549" y="74656"/>
                </a:cubicBezTo>
                <a:close/>
                <a:moveTo>
                  <a:pt x="44521" y="31203"/>
                </a:moveTo>
                <a:lnTo>
                  <a:pt x="43809" y="43313"/>
                </a:lnTo>
                <a:cubicBezTo>
                  <a:pt x="43809" y="44026"/>
                  <a:pt x="43809" y="44738"/>
                  <a:pt x="43809" y="45450"/>
                </a:cubicBezTo>
                <a:cubicBezTo>
                  <a:pt x="44521" y="46875"/>
                  <a:pt x="45946" y="49724"/>
                  <a:pt x="48795" y="51861"/>
                </a:cubicBezTo>
                <a:cubicBezTo>
                  <a:pt x="48795" y="51861"/>
                  <a:pt x="51645" y="54711"/>
                  <a:pt x="53782" y="51861"/>
                </a:cubicBezTo>
                <a:cubicBezTo>
                  <a:pt x="54494" y="51149"/>
                  <a:pt x="54494" y="49724"/>
                  <a:pt x="53782" y="49012"/>
                </a:cubicBezTo>
                <a:cubicBezTo>
                  <a:pt x="53069" y="47587"/>
                  <a:pt x="51645" y="44738"/>
                  <a:pt x="52357" y="41176"/>
                </a:cubicBezTo>
                <a:cubicBezTo>
                  <a:pt x="53069" y="36190"/>
                  <a:pt x="53069" y="21943"/>
                  <a:pt x="45946" y="26217"/>
                </a:cubicBezTo>
                <a:cubicBezTo>
                  <a:pt x="45946" y="26217"/>
                  <a:pt x="44521" y="26929"/>
                  <a:pt x="44521" y="30491"/>
                </a:cubicBezTo>
                <a:cubicBezTo>
                  <a:pt x="44521" y="30491"/>
                  <a:pt x="44521" y="30491"/>
                  <a:pt x="44521" y="31203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0" name="任意多边形: 形状 269">
            <a:extLst>
              <a:ext uri="{FF2B5EF4-FFF2-40B4-BE49-F238E27FC236}">
                <a16:creationId xmlns:a16="http://schemas.microsoft.com/office/drawing/2014/main" id="{4A4DE7A2-5DD7-44B2-9E79-DC10996AF00E}"/>
              </a:ext>
            </a:extLst>
          </p:cNvPr>
          <p:cNvSpPr/>
          <p:nvPr/>
        </p:nvSpPr>
        <p:spPr>
          <a:xfrm>
            <a:off x="1919236" y="1909579"/>
            <a:ext cx="1225226" cy="1225227"/>
          </a:xfrm>
          <a:custGeom>
            <a:avLst/>
            <a:gdLst>
              <a:gd name="connsiteX0" fmla="*/ 1224167 w 1225226"/>
              <a:gd name="connsiteY0" fmla="*/ 615115 h 1225226"/>
              <a:gd name="connsiteX1" fmla="*/ 615115 w 1225226"/>
              <a:gd name="connsiteY1" fmla="*/ 1224167 h 1225226"/>
              <a:gd name="connsiteX2" fmla="*/ 6063 w 1225226"/>
              <a:gd name="connsiteY2" fmla="*/ 615115 h 1225226"/>
              <a:gd name="connsiteX3" fmla="*/ 615115 w 1225226"/>
              <a:gd name="connsiteY3" fmla="*/ 6063 h 1225226"/>
              <a:gd name="connsiteX4" fmla="*/ 1224167 w 1225226"/>
              <a:gd name="connsiteY4" fmla="*/ 615115 h 1225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5226" h="1225226">
                <a:moveTo>
                  <a:pt x="1224167" y="615115"/>
                </a:moveTo>
                <a:cubicBezTo>
                  <a:pt x="1224167" y="951485"/>
                  <a:pt x="951485" y="1224167"/>
                  <a:pt x="615115" y="1224167"/>
                </a:cubicBezTo>
                <a:cubicBezTo>
                  <a:pt x="278745" y="1224167"/>
                  <a:pt x="6063" y="951485"/>
                  <a:pt x="6063" y="615115"/>
                </a:cubicBezTo>
                <a:cubicBezTo>
                  <a:pt x="6063" y="278745"/>
                  <a:pt x="278745" y="6063"/>
                  <a:pt x="615115" y="6063"/>
                </a:cubicBezTo>
                <a:cubicBezTo>
                  <a:pt x="951485" y="6063"/>
                  <a:pt x="1224167" y="278745"/>
                  <a:pt x="1224167" y="615115"/>
                </a:cubicBezTo>
                <a:close/>
              </a:path>
            </a:pathLst>
          </a:custGeom>
          <a:noFill/>
          <a:ln w="10810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271" name="任意多边形: 形状 270">
            <a:extLst>
              <a:ext uri="{FF2B5EF4-FFF2-40B4-BE49-F238E27FC236}">
                <a16:creationId xmlns:a16="http://schemas.microsoft.com/office/drawing/2014/main" id="{1DA57F8E-0578-4C9E-BAAB-21D24195E902}"/>
              </a:ext>
            </a:extLst>
          </p:cNvPr>
          <p:cNvSpPr/>
          <p:nvPr/>
        </p:nvSpPr>
        <p:spPr>
          <a:xfrm>
            <a:off x="1674970" y="1665312"/>
            <a:ext cx="1716742" cy="1716742"/>
          </a:xfrm>
          <a:custGeom>
            <a:avLst/>
            <a:gdLst>
              <a:gd name="connsiteX0" fmla="*/ 1702794 w 1716741"/>
              <a:gd name="connsiteY0" fmla="*/ 859382 h 1716742"/>
              <a:gd name="connsiteX1" fmla="*/ 859382 w 1716741"/>
              <a:gd name="connsiteY1" fmla="*/ 1702794 h 1716742"/>
              <a:gd name="connsiteX2" fmla="*/ 15970 w 1716741"/>
              <a:gd name="connsiteY2" fmla="*/ 859382 h 1716742"/>
              <a:gd name="connsiteX3" fmla="*/ 859382 w 1716741"/>
              <a:gd name="connsiteY3" fmla="*/ 15970 h 1716742"/>
              <a:gd name="connsiteX4" fmla="*/ 1702794 w 1716741"/>
              <a:gd name="connsiteY4" fmla="*/ 859382 h 1716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6741" h="1716742">
                <a:moveTo>
                  <a:pt x="1702794" y="859382"/>
                </a:moveTo>
                <a:cubicBezTo>
                  <a:pt x="1702794" y="1325186"/>
                  <a:pt x="1325185" y="1702794"/>
                  <a:pt x="859382" y="1702794"/>
                </a:cubicBezTo>
                <a:cubicBezTo>
                  <a:pt x="393579" y="1702794"/>
                  <a:pt x="15970" y="1325186"/>
                  <a:pt x="15970" y="859382"/>
                </a:cubicBezTo>
                <a:cubicBezTo>
                  <a:pt x="15970" y="393579"/>
                  <a:pt x="393579" y="15970"/>
                  <a:pt x="859382" y="15970"/>
                </a:cubicBezTo>
                <a:cubicBezTo>
                  <a:pt x="1325185" y="15970"/>
                  <a:pt x="1702794" y="393579"/>
                  <a:pt x="1702794" y="859382"/>
                </a:cubicBezTo>
                <a:close/>
              </a:path>
            </a:pathLst>
          </a:custGeom>
          <a:noFill/>
          <a:ln w="28473" cap="flat">
            <a:solidFill>
              <a:schemeClr val="accent1"/>
            </a:solidFill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72" name="组合 271">
            <a:extLst>
              <a:ext uri="{FF2B5EF4-FFF2-40B4-BE49-F238E27FC236}">
                <a16:creationId xmlns:a16="http://schemas.microsoft.com/office/drawing/2014/main" id="{A5DEA73E-2604-4165-A309-AB17110F5274}"/>
              </a:ext>
            </a:extLst>
          </p:cNvPr>
          <p:cNvGrpSpPr/>
          <p:nvPr/>
        </p:nvGrpSpPr>
        <p:grpSpPr>
          <a:xfrm>
            <a:off x="1985563" y="2104065"/>
            <a:ext cx="1094798" cy="960227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273" name="组合 272">
              <a:extLst>
                <a:ext uri="{FF2B5EF4-FFF2-40B4-BE49-F238E27FC236}">
                  <a16:creationId xmlns:a16="http://schemas.microsoft.com/office/drawing/2014/main" id="{1DB66070-569B-41F2-9A06-57D6771B3DD1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279" name="任意多边形: 形状 278">
                <a:extLst>
                  <a:ext uri="{FF2B5EF4-FFF2-40B4-BE49-F238E27FC236}">
                    <a16:creationId xmlns:a16="http://schemas.microsoft.com/office/drawing/2014/main" id="{AB6FB034-25B2-40D3-8F9A-432160E8CFC9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80" name="组合 279">
                <a:extLst>
                  <a:ext uri="{FF2B5EF4-FFF2-40B4-BE49-F238E27FC236}">
                    <a16:creationId xmlns:a16="http://schemas.microsoft.com/office/drawing/2014/main" id="{C0A7E13A-29C0-4C4D-9BE6-DDE9F399CD6E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282" name="任意多边形: 形状 281">
                  <a:extLst>
                    <a:ext uri="{FF2B5EF4-FFF2-40B4-BE49-F238E27FC236}">
                      <a16:creationId xmlns:a16="http://schemas.microsoft.com/office/drawing/2014/main" id="{D778DD31-855A-432B-A11E-0FFDBE39CD94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3" name="任意多边形: 形状 282">
                  <a:extLst>
                    <a:ext uri="{FF2B5EF4-FFF2-40B4-BE49-F238E27FC236}">
                      <a16:creationId xmlns:a16="http://schemas.microsoft.com/office/drawing/2014/main" id="{22A5396A-9367-4EBF-AABB-DDD344C0EC5B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4" name="任意多边形: 形状 283">
                  <a:extLst>
                    <a:ext uri="{FF2B5EF4-FFF2-40B4-BE49-F238E27FC236}">
                      <a16:creationId xmlns:a16="http://schemas.microsoft.com/office/drawing/2014/main" id="{146E7BDC-87D1-439B-B982-14E3C1F99193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81" name="任意多边形: 形状 280">
                <a:extLst>
                  <a:ext uri="{FF2B5EF4-FFF2-40B4-BE49-F238E27FC236}">
                    <a16:creationId xmlns:a16="http://schemas.microsoft.com/office/drawing/2014/main" id="{104B92B6-12F5-415A-AA21-349E3A1CDDB3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74" name="组合 273">
              <a:extLst>
                <a:ext uri="{FF2B5EF4-FFF2-40B4-BE49-F238E27FC236}">
                  <a16:creationId xmlns:a16="http://schemas.microsoft.com/office/drawing/2014/main" id="{008CEE20-D7F0-4ABF-87B9-6F70FA93EC8C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275" name="任意多边形: 形状 274">
                <a:extLst>
                  <a:ext uri="{FF2B5EF4-FFF2-40B4-BE49-F238E27FC236}">
                    <a16:creationId xmlns:a16="http://schemas.microsoft.com/office/drawing/2014/main" id="{06364298-60C5-4276-84E0-EBDEC509395A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6" name="任意多边形: 形状 275">
                <a:extLst>
                  <a:ext uri="{FF2B5EF4-FFF2-40B4-BE49-F238E27FC236}">
                    <a16:creationId xmlns:a16="http://schemas.microsoft.com/office/drawing/2014/main" id="{CE8EC2F7-9B43-412D-BFC9-543E7D08FA34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7" name="任意多边形: 形状 276">
                <a:extLst>
                  <a:ext uri="{FF2B5EF4-FFF2-40B4-BE49-F238E27FC236}">
                    <a16:creationId xmlns:a16="http://schemas.microsoft.com/office/drawing/2014/main" id="{7A76B6AF-15B1-4DD2-9A2F-16A50476708F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8" name="任意多边形: 形状 277">
                <a:extLst>
                  <a:ext uri="{FF2B5EF4-FFF2-40B4-BE49-F238E27FC236}">
                    <a16:creationId xmlns:a16="http://schemas.microsoft.com/office/drawing/2014/main" id="{7FB985B9-4330-434B-B16B-FA239A98745F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285" name="组合 284">
            <a:extLst>
              <a:ext uri="{FF2B5EF4-FFF2-40B4-BE49-F238E27FC236}">
                <a16:creationId xmlns:a16="http://schemas.microsoft.com/office/drawing/2014/main" id="{EBD8318D-8878-4AB8-80A2-E779794AB141}"/>
              </a:ext>
            </a:extLst>
          </p:cNvPr>
          <p:cNvGrpSpPr/>
          <p:nvPr/>
        </p:nvGrpSpPr>
        <p:grpSpPr>
          <a:xfrm>
            <a:off x="4093235" y="2931450"/>
            <a:ext cx="5307653" cy="216149"/>
            <a:chOff x="4537624" y="2551891"/>
            <a:chExt cx="5307653" cy="216149"/>
          </a:xfrm>
          <a:solidFill>
            <a:schemeClr val="accent1"/>
          </a:solidFill>
        </p:grpSpPr>
        <p:grpSp>
          <p:nvGrpSpPr>
            <p:cNvPr id="286" name="组合 285">
              <a:extLst>
                <a:ext uri="{FF2B5EF4-FFF2-40B4-BE49-F238E27FC236}">
                  <a16:creationId xmlns:a16="http://schemas.microsoft.com/office/drawing/2014/main" id="{C39DC379-009D-458F-814E-F1CE60FF4314}"/>
                </a:ext>
              </a:extLst>
            </p:cNvPr>
            <p:cNvGrpSpPr/>
            <p:nvPr/>
          </p:nvGrpSpPr>
          <p:grpSpPr>
            <a:xfrm>
              <a:off x="4537624" y="2553271"/>
              <a:ext cx="1507772" cy="213702"/>
              <a:chOff x="4537624" y="2553271"/>
              <a:chExt cx="1507772" cy="213702"/>
            </a:xfrm>
            <a:grpFill/>
          </p:grpSpPr>
          <p:sp>
            <p:nvSpPr>
              <p:cNvPr id="307" name="任意多边形: 形状 306">
                <a:extLst>
                  <a:ext uri="{FF2B5EF4-FFF2-40B4-BE49-F238E27FC236}">
                    <a16:creationId xmlns:a16="http://schemas.microsoft.com/office/drawing/2014/main" id="{4DBBBA62-A767-4889-ACDD-8482AF51CD73}"/>
                  </a:ext>
                </a:extLst>
              </p:cNvPr>
              <p:cNvSpPr/>
              <p:nvPr/>
            </p:nvSpPr>
            <p:spPr>
              <a:xfrm>
                <a:off x="4537624" y="2557862"/>
                <a:ext cx="163838" cy="199456"/>
              </a:xfrm>
              <a:custGeom>
                <a:avLst/>
                <a:gdLst>
                  <a:gd name="connsiteX0" fmla="*/ 9691 w 163838"/>
                  <a:gd name="connsiteY0" fmla="*/ 3993 h 199455"/>
                  <a:gd name="connsiteX1" fmla="*/ 164269 w 163838"/>
                  <a:gd name="connsiteY1" fmla="*/ 3993 h 199455"/>
                  <a:gd name="connsiteX2" fmla="*/ 164269 w 163838"/>
                  <a:gd name="connsiteY2" fmla="*/ 16815 h 199455"/>
                  <a:gd name="connsiteX3" fmla="*/ 69528 w 163838"/>
                  <a:gd name="connsiteY3" fmla="*/ 162845 h 199455"/>
                  <a:gd name="connsiteX4" fmla="*/ 69528 w 163838"/>
                  <a:gd name="connsiteY4" fmla="*/ 171393 h 199455"/>
                  <a:gd name="connsiteX5" fmla="*/ 164269 w 163838"/>
                  <a:gd name="connsiteY5" fmla="*/ 171393 h 199455"/>
                  <a:gd name="connsiteX6" fmla="*/ 164269 w 163838"/>
                  <a:gd name="connsiteY6" fmla="*/ 202023 h 199455"/>
                  <a:gd name="connsiteX7" fmla="*/ 3993 w 163838"/>
                  <a:gd name="connsiteY7" fmla="*/ 202023 h 199455"/>
                  <a:gd name="connsiteX8" fmla="*/ 3993 w 163838"/>
                  <a:gd name="connsiteY8" fmla="*/ 187777 h 199455"/>
                  <a:gd name="connsiteX9" fmla="*/ 101583 w 163838"/>
                  <a:gd name="connsiteY9" fmla="*/ 39610 h 199455"/>
                  <a:gd name="connsiteX10" fmla="*/ 8979 w 163838"/>
                  <a:gd name="connsiteY10" fmla="*/ 39610 h 199455"/>
                  <a:gd name="connsiteX11" fmla="*/ 8979 w 163838"/>
                  <a:gd name="connsiteY11" fmla="*/ 399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3838" h="199455">
                    <a:moveTo>
                      <a:pt x="9691" y="3993"/>
                    </a:moveTo>
                    <a:lnTo>
                      <a:pt x="164269" y="3993"/>
                    </a:lnTo>
                    <a:lnTo>
                      <a:pt x="164269" y="16815"/>
                    </a:lnTo>
                    <a:lnTo>
                      <a:pt x="69528" y="162845"/>
                    </a:lnTo>
                    <a:lnTo>
                      <a:pt x="69528" y="171393"/>
                    </a:lnTo>
                    <a:lnTo>
                      <a:pt x="164269" y="171393"/>
                    </a:lnTo>
                    <a:lnTo>
                      <a:pt x="164269" y="202023"/>
                    </a:lnTo>
                    <a:lnTo>
                      <a:pt x="3993" y="202023"/>
                    </a:lnTo>
                    <a:lnTo>
                      <a:pt x="3993" y="187777"/>
                    </a:lnTo>
                    <a:lnTo>
                      <a:pt x="101583" y="39610"/>
                    </a:lnTo>
                    <a:lnTo>
                      <a:pt x="8979" y="39610"/>
                    </a:lnTo>
                    <a:lnTo>
                      <a:pt x="8979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8" name="任意多边形: 形状 307">
                <a:extLst>
                  <a:ext uri="{FF2B5EF4-FFF2-40B4-BE49-F238E27FC236}">
                    <a16:creationId xmlns:a16="http://schemas.microsoft.com/office/drawing/2014/main" id="{A3C05256-6CA1-49E9-A0AD-D5FE035FC64C}"/>
                  </a:ext>
                </a:extLst>
              </p:cNvPr>
              <p:cNvSpPr/>
              <p:nvPr/>
            </p:nvSpPr>
            <p:spPr>
              <a:xfrm>
                <a:off x="4749902" y="2557862"/>
                <a:ext cx="178085" cy="199456"/>
              </a:xfrm>
              <a:custGeom>
                <a:avLst/>
                <a:gdLst>
                  <a:gd name="connsiteX0" fmla="*/ 3993 w 178085"/>
                  <a:gd name="connsiteY0" fmla="*/ 3993 h 199455"/>
                  <a:gd name="connsiteX1" fmla="*/ 3993 w 178085"/>
                  <a:gd name="connsiteY1" fmla="*/ 202023 h 199455"/>
                  <a:gd name="connsiteX2" fmla="*/ 51007 w 178085"/>
                  <a:gd name="connsiteY2" fmla="*/ 202023 h 199455"/>
                  <a:gd name="connsiteX3" fmla="*/ 51007 w 178085"/>
                  <a:gd name="connsiteY3" fmla="*/ 114405 h 199455"/>
                  <a:gd name="connsiteX4" fmla="*/ 130077 w 178085"/>
                  <a:gd name="connsiteY4" fmla="*/ 114405 h 199455"/>
                  <a:gd name="connsiteX5" fmla="*/ 130077 w 178085"/>
                  <a:gd name="connsiteY5" fmla="*/ 202023 h 199455"/>
                  <a:gd name="connsiteX6" fmla="*/ 178516 w 178085"/>
                  <a:gd name="connsiteY6" fmla="*/ 202023 h 199455"/>
                  <a:gd name="connsiteX7" fmla="*/ 178516 w 178085"/>
                  <a:gd name="connsiteY7" fmla="*/ 3993 h 199455"/>
                  <a:gd name="connsiteX8" fmla="*/ 130789 w 178085"/>
                  <a:gd name="connsiteY8" fmla="*/ 3993 h 199455"/>
                  <a:gd name="connsiteX9" fmla="*/ 130789 w 178085"/>
                  <a:gd name="connsiteY9" fmla="*/ 80925 h 199455"/>
                  <a:gd name="connsiteX10" fmla="*/ 51007 w 178085"/>
                  <a:gd name="connsiteY10" fmla="*/ 80925 h 199455"/>
                  <a:gd name="connsiteX11" fmla="*/ 51007 w 178085"/>
                  <a:gd name="connsiteY11" fmla="*/ 399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8085" h="199455">
                    <a:moveTo>
                      <a:pt x="3993" y="3993"/>
                    </a:moveTo>
                    <a:lnTo>
                      <a:pt x="3993" y="202023"/>
                    </a:lnTo>
                    <a:lnTo>
                      <a:pt x="51007" y="202023"/>
                    </a:lnTo>
                    <a:lnTo>
                      <a:pt x="51007" y="114405"/>
                    </a:lnTo>
                    <a:lnTo>
                      <a:pt x="130077" y="114405"/>
                    </a:lnTo>
                    <a:lnTo>
                      <a:pt x="130077" y="202023"/>
                    </a:lnTo>
                    <a:lnTo>
                      <a:pt x="178516" y="202023"/>
                    </a:lnTo>
                    <a:lnTo>
                      <a:pt x="178516" y="3993"/>
                    </a:lnTo>
                    <a:lnTo>
                      <a:pt x="130789" y="3993"/>
                    </a:lnTo>
                    <a:lnTo>
                      <a:pt x="130789" y="80925"/>
                    </a:lnTo>
                    <a:lnTo>
                      <a:pt x="51007" y="80925"/>
                    </a:lnTo>
                    <a:lnTo>
                      <a:pt x="51007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9" name="任意多边形: 形状 308">
                <a:extLst>
                  <a:ext uri="{FF2B5EF4-FFF2-40B4-BE49-F238E27FC236}">
                    <a16:creationId xmlns:a16="http://schemas.microsoft.com/office/drawing/2014/main" id="{592556EA-9AB2-48BF-B224-71A5FEB9F1D5}"/>
                  </a:ext>
                </a:extLst>
              </p:cNvPr>
              <p:cNvSpPr/>
              <p:nvPr/>
            </p:nvSpPr>
            <p:spPr>
              <a:xfrm>
                <a:off x="4979275" y="2557862"/>
                <a:ext cx="149592" cy="199456"/>
              </a:xfrm>
              <a:custGeom>
                <a:avLst/>
                <a:gdLst>
                  <a:gd name="connsiteX0" fmla="*/ 3993 w 149591"/>
                  <a:gd name="connsiteY0" fmla="*/ 3993 h 199455"/>
                  <a:gd name="connsiteX1" fmla="*/ 3993 w 149591"/>
                  <a:gd name="connsiteY1" fmla="*/ 202023 h 199455"/>
                  <a:gd name="connsiteX2" fmla="*/ 147173 w 149591"/>
                  <a:gd name="connsiteY2" fmla="*/ 202023 h 199455"/>
                  <a:gd name="connsiteX3" fmla="*/ 147173 w 149591"/>
                  <a:gd name="connsiteY3" fmla="*/ 162845 h 199455"/>
                  <a:gd name="connsiteX4" fmla="*/ 42459 w 149591"/>
                  <a:gd name="connsiteY4" fmla="*/ 162845 h 199455"/>
                  <a:gd name="connsiteX5" fmla="*/ 42459 w 149591"/>
                  <a:gd name="connsiteY5" fmla="*/ 114405 h 199455"/>
                  <a:gd name="connsiteX6" fmla="*/ 141474 w 149591"/>
                  <a:gd name="connsiteY6" fmla="*/ 114405 h 199455"/>
                  <a:gd name="connsiteX7" fmla="*/ 141474 w 149591"/>
                  <a:gd name="connsiteY7" fmla="*/ 80925 h 199455"/>
                  <a:gd name="connsiteX8" fmla="*/ 42459 w 149591"/>
                  <a:gd name="connsiteY8" fmla="*/ 80925 h 199455"/>
                  <a:gd name="connsiteX9" fmla="*/ 42459 w 149591"/>
                  <a:gd name="connsiteY9" fmla="*/ 36048 h 199455"/>
                  <a:gd name="connsiteX10" fmla="*/ 147173 w 149591"/>
                  <a:gd name="connsiteY10" fmla="*/ 36048 h 199455"/>
                  <a:gd name="connsiteX11" fmla="*/ 147173 w 149591"/>
                  <a:gd name="connsiteY11" fmla="*/ 399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591" h="199455">
                    <a:moveTo>
                      <a:pt x="3993" y="3993"/>
                    </a:moveTo>
                    <a:lnTo>
                      <a:pt x="3993" y="202023"/>
                    </a:lnTo>
                    <a:lnTo>
                      <a:pt x="147173" y="202023"/>
                    </a:lnTo>
                    <a:lnTo>
                      <a:pt x="147173" y="162845"/>
                    </a:lnTo>
                    <a:lnTo>
                      <a:pt x="42459" y="162845"/>
                    </a:lnTo>
                    <a:lnTo>
                      <a:pt x="42459" y="114405"/>
                    </a:lnTo>
                    <a:lnTo>
                      <a:pt x="141474" y="114405"/>
                    </a:lnTo>
                    <a:lnTo>
                      <a:pt x="141474" y="80925"/>
                    </a:lnTo>
                    <a:lnTo>
                      <a:pt x="42459" y="80925"/>
                    </a:lnTo>
                    <a:lnTo>
                      <a:pt x="42459" y="36048"/>
                    </a:lnTo>
                    <a:lnTo>
                      <a:pt x="147173" y="36048"/>
                    </a:lnTo>
                    <a:lnTo>
                      <a:pt x="147173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0" name="任意多边形: 形状 309">
                <a:extLst>
                  <a:ext uri="{FF2B5EF4-FFF2-40B4-BE49-F238E27FC236}">
                    <a16:creationId xmlns:a16="http://schemas.microsoft.com/office/drawing/2014/main" id="{8A926288-6224-434E-B83E-62E6615A3254}"/>
                  </a:ext>
                </a:extLst>
              </p:cNvPr>
              <p:cNvSpPr/>
              <p:nvPr/>
            </p:nvSpPr>
            <p:spPr>
              <a:xfrm>
                <a:off x="5146675" y="2557149"/>
                <a:ext cx="106851" cy="206579"/>
              </a:xfrm>
              <a:custGeom>
                <a:avLst/>
                <a:gdLst>
                  <a:gd name="connsiteX0" fmla="*/ 3993 w 106851"/>
                  <a:gd name="connsiteY0" fmla="*/ 162845 h 206578"/>
                  <a:gd name="connsiteX1" fmla="*/ 3993 w 106851"/>
                  <a:gd name="connsiteY1" fmla="*/ 192763 h 206578"/>
                  <a:gd name="connsiteX2" fmla="*/ 61692 w 106851"/>
                  <a:gd name="connsiteY2" fmla="*/ 202023 h 206578"/>
                  <a:gd name="connsiteX3" fmla="*/ 105857 w 106851"/>
                  <a:gd name="connsiteY3" fmla="*/ 125091 h 206578"/>
                  <a:gd name="connsiteX4" fmla="*/ 105857 w 106851"/>
                  <a:gd name="connsiteY4" fmla="*/ 3993 h 206578"/>
                  <a:gd name="connsiteX5" fmla="*/ 58131 w 106851"/>
                  <a:gd name="connsiteY5" fmla="*/ 3993 h 206578"/>
                  <a:gd name="connsiteX6" fmla="*/ 58131 w 106851"/>
                  <a:gd name="connsiteY6" fmla="*/ 135063 h 206578"/>
                  <a:gd name="connsiteX7" fmla="*/ 45308 w 106851"/>
                  <a:gd name="connsiteY7" fmla="*/ 169256 h 206578"/>
                  <a:gd name="connsiteX8" fmla="*/ 3993 w 106851"/>
                  <a:gd name="connsiteY8" fmla="*/ 162845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6851" h="206578">
                    <a:moveTo>
                      <a:pt x="3993" y="162845"/>
                    </a:moveTo>
                    <a:lnTo>
                      <a:pt x="3993" y="192763"/>
                    </a:lnTo>
                    <a:cubicBezTo>
                      <a:pt x="13966" y="208434"/>
                      <a:pt x="61692" y="202023"/>
                      <a:pt x="61692" y="202023"/>
                    </a:cubicBezTo>
                    <a:cubicBezTo>
                      <a:pt x="106570" y="201311"/>
                      <a:pt x="105857" y="125091"/>
                      <a:pt x="105857" y="125091"/>
                    </a:cubicBezTo>
                    <a:lnTo>
                      <a:pt x="105857" y="3993"/>
                    </a:lnTo>
                    <a:lnTo>
                      <a:pt x="58131" y="3993"/>
                    </a:lnTo>
                    <a:lnTo>
                      <a:pt x="58131" y="135063"/>
                    </a:lnTo>
                    <a:cubicBezTo>
                      <a:pt x="58131" y="135063"/>
                      <a:pt x="60268" y="160708"/>
                      <a:pt x="45308" y="169256"/>
                    </a:cubicBezTo>
                    <a:cubicBezTo>
                      <a:pt x="44596" y="169256"/>
                      <a:pt x="21089" y="174242"/>
                      <a:pt x="3993" y="162845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1" name="任意多边形: 形状 310">
                <a:extLst>
                  <a:ext uri="{FF2B5EF4-FFF2-40B4-BE49-F238E27FC236}">
                    <a16:creationId xmlns:a16="http://schemas.microsoft.com/office/drawing/2014/main" id="{E37E1EAF-2365-4FA8-9E38-D161C6BD4707}"/>
                  </a:ext>
                </a:extLst>
              </p:cNvPr>
              <p:cNvSpPr/>
              <p:nvPr/>
            </p:nvSpPr>
            <p:spPr>
              <a:xfrm>
                <a:off x="5289144" y="2557862"/>
                <a:ext cx="56987" cy="199456"/>
              </a:xfrm>
              <a:custGeom>
                <a:avLst/>
                <a:gdLst>
                  <a:gd name="connsiteX0" fmla="*/ 3992 w 56987"/>
                  <a:gd name="connsiteY0" fmla="*/ 3993 h 199455"/>
                  <a:gd name="connsiteX1" fmla="*/ 53144 w 56987"/>
                  <a:gd name="connsiteY1" fmla="*/ 3993 h 199455"/>
                  <a:gd name="connsiteX2" fmla="*/ 53144 w 56987"/>
                  <a:gd name="connsiteY2" fmla="*/ 202023 h 199455"/>
                  <a:gd name="connsiteX3" fmla="*/ 3992 w 56987"/>
                  <a:gd name="connsiteY3" fmla="*/ 20202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987" h="199455">
                    <a:moveTo>
                      <a:pt x="3992" y="3993"/>
                    </a:moveTo>
                    <a:lnTo>
                      <a:pt x="53144" y="3993"/>
                    </a:lnTo>
                    <a:lnTo>
                      <a:pt x="53144" y="202023"/>
                    </a:lnTo>
                    <a:lnTo>
                      <a:pt x="3992" y="20202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2" name="任意多边形: 形状 311">
                <a:extLst>
                  <a:ext uri="{FF2B5EF4-FFF2-40B4-BE49-F238E27FC236}">
                    <a16:creationId xmlns:a16="http://schemas.microsoft.com/office/drawing/2014/main" id="{BEA600AE-883E-4513-8708-392A84207C2A}"/>
                  </a:ext>
                </a:extLst>
              </p:cNvPr>
              <p:cNvSpPr/>
              <p:nvPr/>
            </p:nvSpPr>
            <p:spPr>
              <a:xfrm>
                <a:off x="5388159" y="2557862"/>
                <a:ext cx="206579" cy="199456"/>
              </a:xfrm>
              <a:custGeom>
                <a:avLst/>
                <a:gdLst>
                  <a:gd name="connsiteX0" fmla="*/ 137200 w 206578"/>
                  <a:gd name="connsiteY0" fmla="*/ 3993 h 199455"/>
                  <a:gd name="connsiteX1" fmla="*/ 75227 w 206578"/>
                  <a:gd name="connsiteY1" fmla="*/ 3993 h 199455"/>
                  <a:gd name="connsiteX2" fmla="*/ 3993 w 206578"/>
                  <a:gd name="connsiteY2" fmla="*/ 202023 h 199455"/>
                  <a:gd name="connsiteX3" fmla="*/ 51007 w 206578"/>
                  <a:gd name="connsiteY3" fmla="*/ 202023 h 199455"/>
                  <a:gd name="connsiteX4" fmla="*/ 73090 w 206578"/>
                  <a:gd name="connsiteY4" fmla="*/ 140762 h 199455"/>
                  <a:gd name="connsiteX5" fmla="*/ 139337 w 206578"/>
                  <a:gd name="connsiteY5" fmla="*/ 140762 h 199455"/>
                  <a:gd name="connsiteX6" fmla="*/ 157858 w 206578"/>
                  <a:gd name="connsiteY6" fmla="*/ 202023 h 199455"/>
                  <a:gd name="connsiteX7" fmla="*/ 208434 w 206578"/>
                  <a:gd name="connsiteY7" fmla="*/ 202023 h 199455"/>
                  <a:gd name="connsiteX8" fmla="*/ 137200 w 206578"/>
                  <a:gd name="connsiteY8" fmla="*/ 3993 h 199455"/>
                  <a:gd name="connsiteX9" fmla="*/ 80925 w 206578"/>
                  <a:gd name="connsiteY9" fmla="*/ 110131 h 199455"/>
                  <a:gd name="connsiteX10" fmla="*/ 105857 w 206578"/>
                  <a:gd name="connsiteY10" fmla="*/ 40322 h 199455"/>
                  <a:gd name="connsiteX11" fmla="*/ 129364 w 206578"/>
                  <a:gd name="connsiteY11" fmla="*/ 110131 h 199455"/>
                  <a:gd name="connsiteX12" fmla="*/ 80925 w 206578"/>
                  <a:gd name="connsiteY12" fmla="*/ 110131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6578" h="199455">
                    <a:moveTo>
                      <a:pt x="137200" y="3993"/>
                    </a:moveTo>
                    <a:lnTo>
                      <a:pt x="75227" y="3993"/>
                    </a:lnTo>
                    <a:lnTo>
                      <a:pt x="3993" y="202023"/>
                    </a:lnTo>
                    <a:lnTo>
                      <a:pt x="51007" y="202023"/>
                    </a:lnTo>
                    <a:lnTo>
                      <a:pt x="73090" y="140762"/>
                    </a:lnTo>
                    <a:lnTo>
                      <a:pt x="139337" y="140762"/>
                    </a:lnTo>
                    <a:lnTo>
                      <a:pt x="157858" y="202023"/>
                    </a:lnTo>
                    <a:lnTo>
                      <a:pt x="208434" y="202023"/>
                    </a:lnTo>
                    <a:lnTo>
                      <a:pt x="137200" y="3993"/>
                    </a:lnTo>
                    <a:close/>
                    <a:moveTo>
                      <a:pt x="80925" y="110131"/>
                    </a:moveTo>
                    <a:lnTo>
                      <a:pt x="105857" y="40322"/>
                    </a:lnTo>
                    <a:lnTo>
                      <a:pt x="129364" y="110131"/>
                    </a:lnTo>
                    <a:lnTo>
                      <a:pt x="80925" y="110131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3" name="任意多边形: 形状 312">
                <a:extLst>
                  <a:ext uri="{FF2B5EF4-FFF2-40B4-BE49-F238E27FC236}">
                    <a16:creationId xmlns:a16="http://schemas.microsoft.com/office/drawing/2014/main" id="{EEFA8791-A57C-455B-B51A-E81DD06B35A5}"/>
                  </a:ext>
                </a:extLst>
              </p:cNvPr>
              <p:cNvSpPr/>
              <p:nvPr/>
            </p:nvSpPr>
            <p:spPr>
              <a:xfrm>
                <a:off x="5624656" y="2557862"/>
                <a:ext cx="185209" cy="199456"/>
              </a:xfrm>
              <a:custGeom>
                <a:avLst/>
                <a:gdLst>
                  <a:gd name="connsiteX0" fmla="*/ 3993 w 185208"/>
                  <a:gd name="connsiteY0" fmla="*/ 202023 h 199455"/>
                  <a:gd name="connsiteX1" fmla="*/ 3993 w 185208"/>
                  <a:gd name="connsiteY1" fmla="*/ 3993 h 199455"/>
                  <a:gd name="connsiteX2" fmla="*/ 63829 w 185208"/>
                  <a:gd name="connsiteY2" fmla="*/ 3993 h 199455"/>
                  <a:gd name="connsiteX3" fmla="*/ 141474 w 185208"/>
                  <a:gd name="connsiteY3" fmla="*/ 140050 h 199455"/>
                  <a:gd name="connsiteX4" fmla="*/ 141474 w 185208"/>
                  <a:gd name="connsiteY4" fmla="*/ 3993 h 199455"/>
                  <a:gd name="connsiteX5" fmla="*/ 187777 w 185208"/>
                  <a:gd name="connsiteY5" fmla="*/ 3993 h 199455"/>
                  <a:gd name="connsiteX6" fmla="*/ 187777 w 185208"/>
                  <a:gd name="connsiteY6" fmla="*/ 202023 h 199455"/>
                  <a:gd name="connsiteX7" fmla="*/ 143611 w 185208"/>
                  <a:gd name="connsiteY7" fmla="*/ 202023 h 199455"/>
                  <a:gd name="connsiteX8" fmla="*/ 134351 w 185208"/>
                  <a:gd name="connsiteY8" fmla="*/ 202023 h 199455"/>
                  <a:gd name="connsiteX9" fmla="*/ 46021 w 185208"/>
                  <a:gd name="connsiteY9" fmla="*/ 53856 h 199455"/>
                  <a:gd name="connsiteX10" fmla="*/ 46021 w 185208"/>
                  <a:gd name="connsiteY10" fmla="*/ 20202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5208" h="199455">
                    <a:moveTo>
                      <a:pt x="3993" y="202023"/>
                    </a:moveTo>
                    <a:lnTo>
                      <a:pt x="3993" y="3993"/>
                    </a:lnTo>
                    <a:lnTo>
                      <a:pt x="63829" y="3993"/>
                    </a:lnTo>
                    <a:lnTo>
                      <a:pt x="141474" y="140050"/>
                    </a:lnTo>
                    <a:lnTo>
                      <a:pt x="141474" y="3993"/>
                    </a:lnTo>
                    <a:lnTo>
                      <a:pt x="187777" y="3993"/>
                    </a:lnTo>
                    <a:lnTo>
                      <a:pt x="187777" y="202023"/>
                    </a:lnTo>
                    <a:lnTo>
                      <a:pt x="143611" y="202023"/>
                    </a:lnTo>
                    <a:lnTo>
                      <a:pt x="134351" y="202023"/>
                    </a:lnTo>
                    <a:lnTo>
                      <a:pt x="46021" y="53856"/>
                    </a:lnTo>
                    <a:lnTo>
                      <a:pt x="46021" y="20202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4" name="任意多边形: 形状 313">
                <a:extLst>
                  <a:ext uri="{FF2B5EF4-FFF2-40B4-BE49-F238E27FC236}">
                    <a16:creationId xmlns:a16="http://schemas.microsoft.com/office/drawing/2014/main" id="{6FC89BF2-3D23-4610-86DC-9138D9E183BE}"/>
                  </a:ext>
                </a:extLst>
              </p:cNvPr>
              <p:cNvSpPr/>
              <p:nvPr/>
            </p:nvSpPr>
            <p:spPr>
              <a:xfrm>
                <a:off x="5860187" y="2553271"/>
                <a:ext cx="185209" cy="213702"/>
              </a:xfrm>
              <a:custGeom>
                <a:avLst/>
                <a:gdLst>
                  <a:gd name="connsiteX0" fmla="*/ 170223 w 185208"/>
                  <a:gd name="connsiteY0" fmla="*/ 53461 h 213702"/>
                  <a:gd name="connsiteX1" fmla="*/ 170223 w 185208"/>
                  <a:gd name="connsiteY1" fmla="*/ 12857 h 213702"/>
                  <a:gd name="connsiteX2" fmla="*/ 56248 w 185208"/>
                  <a:gd name="connsiteY2" fmla="*/ 12857 h 213702"/>
                  <a:gd name="connsiteX3" fmla="*/ 17782 w 185208"/>
                  <a:gd name="connsiteY3" fmla="*/ 168860 h 213702"/>
                  <a:gd name="connsiteX4" fmla="*/ 136030 w 185208"/>
                  <a:gd name="connsiteY4" fmla="*/ 208039 h 213702"/>
                  <a:gd name="connsiteX5" fmla="*/ 151702 w 185208"/>
                  <a:gd name="connsiteY5" fmla="*/ 203765 h 213702"/>
                  <a:gd name="connsiteX6" fmla="*/ 185894 w 185208"/>
                  <a:gd name="connsiteY6" fmla="*/ 182394 h 213702"/>
                  <a:gd name="connsiteX7" fmla="*/ 185894 w 185208"/>
                  <a:gd name="connsiteY7" fmla="*/ 84804 h 213702"/>
                  <a:gd name="connsiteX8" fmla="*/ 129619 w 185208"/>
                  <a:gd name="connsiteY8" fmla="*/ 84804 h 213702"/>
                  <a:gd name="connsiteX9" fmla="*/ 103263 w 185208"/>
                  <a:gd name="connsiteY9" fmla="*/ 84804 h 213702"/>
                  <a:gd name="connsiteX10" fmla="*/ 103263 w 185208"/>
                  <a:gd name="connsiteY10" fmla="*/ 119708 h 213702"/>
                  <a:gd name="connsiteX11" fmla="*/ 139592 w 185208"/>
                  <a:gd name="connsiteY11" fmla="*/ 119708 h 213702"/>
                  <a:gd name="connsiteX12" fmla="*/ 139592 w 185208"/>
                  <a:gd name="connsiteY12" fmla="*/ 169572 h 213702"/>
                  <a:gd name="connsiteX13" fmla="*/ 136030 w 185208"/>
                  <a:gd name="connsiteY13" fmla="*/ 170997 h 213702"/>
                  <a:gd name="connsiteX14" fmla="*/ 56248 w 185208"/>
                  <a:gd name="connsiteY14" fmla="*/ 78393 h 213702"/>
                  <a:gd name="connsiteX15" fmla="*/ 56961 w 185208"/>
                  <a:gd name="connsiteY15" fmla="*/ 76256 h 213702"/>
                  <a:gd name="connsiteX16" fmla="*/ 105400 w 185208"/>
                  <a:gd name="connsiteY16" fmla="*/ 38502 h 213702"/>
                  <a:gd name="connsiteX17" fmla="*/ 170223 w 185208"/>
                  <a:gd name="connsiteY17" fmla="*/ 53461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5208" h="213702">
                    <a:moveTo>
                      <a:pt x="170223" y="53461"/>
                    </a:moveTo>
                    <a:lnTo>
                      <a:pt x="170223" y="12857"/>
                    </a:lnTo>
                    <a:cubicBezTo>
                      <a:pt x="170223" y="12857"/>
                      <a:pt x="102550" y="-7088"/>
                      <a:pt x="56248" y="12857"/>
                    </a:cubicBezTo>
                    <a:cubicBezTo>
                      <a:pt x="2110" y="36365"/>
                      <a:pt x="-8575" y="145353"/>
                      <a:pt x="17782" y="168860"/>
                    </a:cubicBezTo>
                    <a:cubicBezTo>
                      <a:pt x="43426" y="192367"/>
                      <a:pt x="66933" y="219436"/>
                      <a:pt x="136030" y="208039"/>
                    </a:cubicBezTo>
                    <a:cubicBezTo>
                      <a:pt x="141729" y="207326"/>
                      <a:pt x="146715" y="205902"/>
                      <a:pt x="151702" y="203765"/>
                    </a:cubicBezTo>
                    <a:cubicBezTo>
                      <a:pt x="163099" y="200203"/>
                      <a:pt x="180195" y="192367"/>
                      <a:pt x="185894" y="182394"/>
                    </a:cubicBezTo>
                    <a:lnTo>
                      <a:pt x="185894" y="84804"/>
                    </a:lnTo>
                    <a:lnTo>
                      <a:pt x="129619" y="84804"/>
                    </a:lnTo>
                    <a:lnTo>
                      <a:pt x="103263" y="84804"/>
                    </a:lnTo>
                    <a:lnTo>
                      <a:pt x="103263" y="119708"/>
                    </a:lnTo>
                    <a:lnTo>
                      <a:pt x="139592" y="119708"/>
                    </a:lnTo>
                    <a:lnTo>
                      <a:pt x="139592" y="169572"/>
                    </a:lnTo>
                    <a:cubicBezTo>
                      <a:pt x="139592" y="169572"/>
                      <a:pt x="138167" y="170285"/>
                      <a:pt x="136030" y="170997"/>
                    </a:cubicBezTo>
                    <a:cubicBezTo>
                      <a:pt x="81892" y="185244"/>
                      <a:pt x="34878" y="130394"/>
                      <a:pt x="56248" y="78393"/>
                    </a:cubicBezTo>
                    <a:cubicBezTo>
                      <a:pt x="56248" y="77680"/>
                      <a:pt x="56961" y="76968"/>
                      <a:pt x="56961" y="76256"/>
                    </a:cubicBezTo>
                    <a:cubicBezTo>
                      <a:pt x="65508" y="56310"/>
                      <a:pt x="83317" y="41351"/>
                      <a:pt x="105400" y="38502"/>
                    </a:cubicBezTo>
                    <a:cubicBezTo>
                      <a:pt x="121783" y="36365"/>
                      <a:pt x="143866" y="38502"/>
                      <a:pt x="170223" y="53461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7" name="组合 286">
              <a:extLst>
                <a:ext uri="{FF2B5EF4-FFF2-40B4-BE49-F238E27FC236}">
                  <a16:creationId xmlns:a16="http://schemas.microsoft.com/office/drawing/2014/main" id="{0EB075C2-CD7D-4FA0-886F-D02427EFBA7A}"/>
                </a:ext>
              </a:extLst>
            </p:cNvPr>
            <p:cNvGrpSpPr/>
            <p:nvPr/>
          </p:nvGrpSpPr>
          <p:grpSpPr>
            <a:xfrm>
              <a:off x="6279298" y="2551891"/>
              <a:ext cx="1472409" cy="216149"/>
              <a:chOff x="6279298" y="2551891"/>
              <a:chExt cx="1472409" cy="216149"/>
            </a:xfrm>
            <a:grpFill/>
          </p:grpSpPr>
          <p:sp>
            <p:nvSpPr>
              <p:cNvPr id="299" name="任意多边形: 形状 298">
                <a:extLst>
                  <a:ext uri="{FF2B5EF4-FFF2-40B4-BE49-F238E27FC236}">
                    <a16:creationId xmlns:a16="http://schemas.microsoft.com/office/drawing/2014/main" id="{CBD56792-C9DB-4794-9CBC-DA958C874C05}"/>
                  </a:ext>
                </a:extLst>
              </p:cNvPr>
              <p:cNvSpPr/>
              <p:nvPr/>
            </p:nvSpPr>
            <p:spPr>
              <a:xfrm>
                <a:off x="6279298" y="2554338"/>
                <a:ext cx="149592" cy="213702"/>
              </a:xfrm>
              <a:custGeom>
                <a:avLst/>
                <a:gdLst>
                  <a:gd name="connsiteX0" fmla="*/ 143612 w 149591"/>
                  <a:gd name="connsiteY0" fmla="*/ 13927 h 213702"/>
                  <a:gd name="connsiteX1" fmla="*/ 143612 w 149591"/>
                  <a:gd name="connsiteY1" fmla="*/ 54531 h 213702"/>
                  <a:gd name="connsiteX2" fmla="*/ 56706 w 149591"/>
                  <a:gd name="connsiteY2" fmla="*/ 41708 h 213702"/>
                  <a:gd name="connsiteX3" fmla="*/ 54569 w 149591"/>
                  <a:gd name="connsiteY3" fmla="*/ 75901 h 213702"/>
                  <a:gd name="connsiteX4" fmla="*/ 93035 w 149591"/>
                  <a:gd name="connsiteY4" fmla="*/ 85874 h 213702"/>
                  <a:gd name="connsiteX5" fmla="*/ 149310 w 149591"/>
                  <a:gd name="connsiteY5" fmla="*/ 125052 h 213702"/>
                  <a:gd name="connsiteX6" fmla="*/ 121529 w 149591"/>
                  <a:gd name="connsiteY6" fmla="*/ 198423 h 213702"/>
                  <a:gd name="connsiteX7" fmla="*/ 3993 w 149591"/>
                  <a:gd name="connsiteY7" fmla="*/ 198423 h 213702"/>
                  <a:gd name="connsiteX8" fmla="*/ 3993 w 149591"/>
                  <a:gd name="connsiteY8" fmla="*/ 164943 h 213702"/>
                  <a:gd name="connsiteX9" fmla="*/ 104433 w 149591"/>
                  <a:gd name="connsiteY9" fmla="*/ 169218 h 213702"/>
                  <a:gd name="connsiteX10" fmla="*/ 58131 w 149591"/>
                  <a:gd name="connsiteY10" fmla="*/ 121491 h 213702"/>
                  <a:gd name="connsiteX11" fmla="*/ 28212 w 149591"/>
                  <a:gd name="connsiteY11" fmla="*/ 111518 h 213702"/>
                  <a:gd name="connsiteX12" fmla="*/ 14678 w 149591"/>
                  <a:gd name="connsiteY12" fmla="*/ 98696 h 213702"/>
                  <a:gd name="connsiteX13" fmla="*/ 13253 w 149591"/>
                  <a:gd name="connsiteY13" fmla="*/ 40284 h 213702"/>
                  <a:gd name="connsiteX14" fmla="*/ 59555 w 149591"/>
                  <a:gd name="connsiteY14" fmla="*/ 8941 h 213702"/>
                  <a:gd name="connsiteX15" fmla="*/ 143612 w 149591"/>
                  <a:gd name="connsiteY15" fmla="*/ 13927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91" h="213702">
                    <a:moveTo>
                      <a:pt x="143612" y="13927"/>
                    </a:moveTo>
                    <a:lnTo>
                      <a:pt x="143612" y="54531"/>
                    </a:lnTo>
                    <a:cubicBezTo>
                      <a:pt x="143612" y="54531"/>
                      <a:pt x="93035" y="24612"/>
                      <a:pt x="56706" y="41708"/>
                    </a:cubicBezTo>
                    <a:cubicBezTo>
                      <a:pt x="38897" y="50257"/>
                      <a:pt x="42459" y="66640"/>
                      <a:pt x="54569" y="75901"/>
                    </a:cubicBezTo>
                    <a:cubicBezTo>
                      <a:pt x="64542" y="83024"/>
                      <a:pt x="80925" y="83024"/>
                      <a:pt x="93035" y="85874"/>
                    </a:cubicBezTo>
                    <a:cubicBezTo>
                      <a:pt x="110132" y="90148"/>
                      <a:pt x="142187" y="100833"/>
                      <a:pt x="149310" y="125052"/>
                    </a:cubicBezTo>
                    <a:cubicBezTo>
                      <a:pt x="158571" y="159245"/>
                      <a:pt x="140762" y="183464"/>
                      <a:pt x="121529" y="198423"/>
                    </a:cubicBezTo>
                    <a:cubicBezTo>
                      <a:pt x="102296" y="213383"/>
                      <a:pt x="43884" y="214095"/>
                      <a:pt x="3993" y="198423"/>
                    </a:cubicBezTo>
                    <a:lnTo>
                      <a:pt x="3993" y="164943"/>
                    </a:lnTo>
                    <a:cubicBezTo>
                      <a:pt x="3993" y="164943"/>
                      <a:pt x="70240" y="193437"/>
                      <a:pt x="104433" y="169218"/>
                    </a:cubicBezTo>
                    <a:cubicBezTo>
                      <a:pt x="134351" y="147135"/>
                      <a:pt x="83063" y="123628"/>
                      <a:pt x="58131" y="121491"/>
                    </a:cubicBezTo>
                    <a:cubicBezTo>
                      <a:pt x="47446" y="120066"/>
                      <a:pt x="37473" y="117217"/>
                      <a:pt x="28212" y="111518"/>
                    </a:cubicBezTo>
                    <a:cubicBezTo>
                      <a:pt x="23226" y="108669"/>
                      <a:pt x="18952" y="104394"/>
                      <a:pt x="14678" y="98696"/>
                    </a:cubicBezTo>
                    <a:cubicBezTo>
                      <a:pt x="1143" y="82312"/>
                      <a:pt x="1143" y="58092"/>
                      <a:pt x="13253" y="40284"/>
                    </a:cubicBezTo>
                    <a:cubicBezTo>
                      <a:pt x="21801" y="27462"/>
                      <a:pt x="36048" y="14639"/>
                      <a:pt x="59555" y="8941"/>
                    </a:cubicBezTo>
                    <a:cubicBezTo>
                      <a:pt x="108707" y="-4594"/>
                      <a:pt x="143612" y="13927"/>
                      <a:pt x="143612" y="139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0" name="任意多边形: 形状 299">
                <a:extLst>
                  <a:ext uri="{FF2B5EF4-FFF2-40B4-BE49-F238E27FC236}">
                    <a16:creationId xmlns:a16="http://schemas.microsoft.com/office/drawing/2014/main" id="{85FB2124-9513-46BA-8CE6-EA143445BD38}"/>
                  </a:ext>
                </a:extLst>
              </p:cNvPr>
              <p:cNvSpPr/>
              <p:nvPr/>
            </p:nvSpPr>
            <p:spPr>
              <a:xfrm>
                <a:off x="6476648" y="2551891"/>
                <a:ext cx="156715" cy="213702"/>
              </a:xfrm>
              <a:custGeom>
                <a:avLst/>
                <a:gdLst>
                  <a:gd name="connsiteX0" fmla="*/ 156402 w 156715"/>
                  <a:gd name="connsiteY0" fmla="*/ 14949 h 213702"/>
                  <a:gd name="connsiteX1" fmla="*/ 156402 w 156715"/>
                  <a:gd name="connsiteY1" fmla="*/ 54128 h 213702"/>
                  <a:gd name="connsiteX2" fmla="*/ 75195 w 156715"/>
                  <a:gd name="connsiteY2" fmla="*/ 54128 h 213702"/>
                  <a:gd name="connsiteX3" fmla="*/ 75195 w 156715"/>
                  <a:gd name="connsiteY3" fmla="*/ 165253 h 213702"/>
                  <a:gd name="connsiteX4" fmla="*/ 157826 w 156715"/>
                  <a:gd name="connsiteY4" fmla="*/ 161691 h 213702"/>
                  <a:gd name="connsiteX5" fmla="*/ 157826 w 156715"/>
                  <a:gd name="connsiteY5" fmla="*/ 201583 h 213702"/>
                  <a:gd name="connsiteX6" fmla="*/ 50975 w 156715"/>
                  <a:gd name="connsiteY6" fmla="*/ 201583 h 213702"/>
                  <a:gd name="connsiteX7" fmla="*/ 9659 w 156715"/>
                  <a:gd name="connsiteY7" fmla="*/ 71937 h 213702"/>
                  <a:gd name="connsiteX8" fmla="*/ 34591 w 156715"/>
                  <a:gd name="connsiteY8" fmla="*/ 32045 h 213702"/>
                  <a:gd name="connsiteX9" fmla="*/ 156402 w 156715"/>
                  <a:gd name="connsiteY9" fmla="*/ 14949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715" h="213702">
                    <a:moveTo>
                      <a:pt x="156402" y="14949"/>
                    </a:moveTo>
                    <a:lnTo>
                      <a:pt x="156402" y="54128"/>
                    </a:lnTo>
                    <a:cubicBezTo>
                      <a:pt x="156402" y="54128"/>
                      <a:pt x="107250" y="14949"/>
                      <a:pt x="75195" y="54128"/>
                    </a:cubicBezTo>
                    <a:cubicBezTo>
                      <a:pt x="75195" y="54128"/>
                      <a:pt x="23906" y="112540"/>
                      <a:pt x="75195" y="165253"/>
                    </a:cubicBezTo>
                    <a:cubicBezTo>
                      <a:pt x="75195" y="165253"/>
                      <a:pt x="116510" y="189473"/>
                      <a:pt x="157826" y="161691"/>
                    </a:cubicBezTo>
                    <a:lnTo>
                      <a:pt x="157826" y="201583"/>
                    </a:lnTo>
                    <a:cubicBezTo>
                      <a:pt x="157826" y="201583"/>
                      <a:pt x="97277" y="228652"/>
                      <a:pt x="50975" y="201583"/>
                    </a:cubicBezTo>
                    <a:cubicBezTo>
                      <a:pt x="9659" y="177363"/>
                      <a:pt x="-5300" y="123225"/>
                      <a:pt x="9659" y="71937"/>
                    </a:cubicBezTo>
                    <a:cubicBezTo>
                      <a:pt x="13933" y="56265"/>
                      <a:pt x="22481" y="42731"/>
                      <a:pt x="34591" y="32045"/>
                    </a:cubicBezTo>
                    <a:cubicBezTo>
                      <a:pt x="55249" y="12812"/>
                      <a:pt x="96565" y="-9983"/>
                      <a:pt x="156402" y="14949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1" name="任意多边形: 形状 300">
                <a:extLst>
                  <a:ext uri="{FF2B5EF4-FFF2-40B4-BE49-F238E27FC236}">
                    <a16:creationId xmlns:a16="http://schemas.microsoft.com/office/drawing/2014/main" id="{88D58DC3-31D2-4B81-B4C7-DE7DBA6A669C}"/>
                  </a:ext>
                </a:extLst>
              </p:cNvPr>
              <p:cNvSpPr/>
              <p:nvPr/>
            </p:nvSpPr>
            <p:spPr>
              <a:xfrm>
                <a:off x="6681058" y="2554300"/>
                <a:ext cx="49864" cy="213702"/>
              </a:xfrm>
              <a:custGeom>
                <a:avLst/>
                <a:gdLst>
                  <a:gd name="connsiteX0" fmla="*/ 3993 w 49863"/>
                  <a:gd name="connsiteY0" fmla="*/ 3993 h 213702"/>
                  <a:gd name="connsiteX1" fmla="*/ 49583 w 49863"/>
                  <a:gd name="connsiteY1" fmla="*/ 3993 h 213702"/>
                  <a:gd name="connsiteX2" fmla="*/ 49583 w 49863"/>
                  <a:gd name="connsiteY2" fmla="*/ 209859 h 213702"/>
                  <a:gd name="connsiteX3" fmla="*/ 3993 w 49863"/>
                  <a:gd name="connsiteY3" fmla="*/ 209859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863" h="213702">
                    <a:moveTo>
                      <a:pt x="3993" y="3993"/>
                    </a:moveTo>
                    <a:lnTo>
                      <a:pt x="49583" y="3993"/>
                    </a:lnTo>
                    <a:lnTo>
                      <a:pt x="49583" y="209859"/>
                    </a:lnTo>
                    <a:lnTo>
                      <a:pt x="3993" y="209859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2" name="任意多边形: 形状 301">
                <a:extLst>
                  <a:ext uri="{FF2B5EF4-FFF2-40B4-BE49-F238E27FC236}">
                    <a16:creationId xmlns:a16="http://schemas.microsoft.com/office/drawing/2014/main" id="{5EF17655-D4A7-4DA4-950C-ECC0BC9C7904}"/>
                  </a:ext>
                </a:extLst>
              </p:cNvPr>
              <p:cNvSpPr/>
              <p:nvPr/>
            </p:nvSpPr>
            <p:spPr>
              <a:xfrm>
                <a:off x="6760840" y="2638356"/>
                <a:ext cx="156715" cy="42740"/>
              </a:xfrm>
              <a:custGeom>
                <a:avLst/>
                <a:gdLst>
                  <a:gd name="connsiteX0" fmla="*/ 3993 w 156715"/>
                  <a:gd name="connsiteY0" fmla="*/ 3993 h 42740"/>
                  <a:gd name="connsiteX1" fmla="*/ 159283 w 156715"/>
                  <a:gd name="connsiteY1" fmla="*/ 3993 h 42740"/>
                  <a:gd name="connsiteX2" fmla="*/ 159283 w 156715"/>
                  <a:gd name="connsiteY2" fmla="*/ 40322 h 42740"/>
                  <a:gd name="connsiteX3" fmla="*/ 3993 w 156715"/>
                  <a:gd name="connsiteY3" fmla="*/ 40322 h 42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715" h="42740">
                    <a:moveTo>
                      <a:pt x="3993" y="3993"/>
                    </a:moveTo>
                    <a:lnTo>
                      <a:pt x="159283" y="3993"/>
                    </a:lnTo>
                    <a:lnTo>
                      <a:pt x="159283" y="40322"/>
                    </a:lnTo>
                    <a:lnTo>
                      <a:pt x="3993" y="40322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3" name="任意多边形: 形状 302">
                <a:extLst>
                  <a:ext uri="{FF2B5EF4-FFF2-40B4-BE49-F238E27FC236}">
                    <a16:creationId xmlns:a16="http://schemas.microsoft.com/office/drawing/2014/main" id="{2AEAB8C7-1FD6-4C1D-A49F-E86B274DF8E9}"/>
                  </a:ext>
                </a:extLst>
              </p:cNvPr>
              <p:cNvSpPr/>
              <p:nvPr/>
            </p:nvSpPr>
            <p:spPr>
              <a:xfrm>
                <a:off x="6968131" y="2557149"/>
                <a:ext cx="163838" cy="206579"/>
              </a:xfrm>
              <a:custGeom>
                <a:avLst/>
                <a:gdLst>
                  <a:gd name="connsiteX0" fmla="*/ 3993 w 163838"/>
                  <a:gd name="connsiteY0" fmla="*/ 38897 h 206578"/>
                  <a:gd name="connsiteX1" fmla="*/ 3993 w 163838"/>
                  <a:gd name="connsiteY1" fmla="*/ 3993 h 206578"/>
                  <a:gd name="connsiteX2" fmla="*/ 162845 w 163838"/>
                  <a:gd name="connsiteY2" fmla="*/ 3993 h 206578"/>
                  <a:gd name="connsiteX3" fmla="*/ 162845 w 163838"/>
                  <a:gd name="connsiteY3" fmla="*/ 38897 h 206578"/>
                  <a:gd name="connsiteX4" fmla="*/ 104432 w 163838"/>
                  <a:gd name="connsiteY4" fmla="*/ 38897 h 206578"/>
                  <a:gd name="connsiteX5" fmla="*/ 104432 w 163838"/>
                  <a:gd name="connsiteY5" fmla="*/ 202736 h 206578"/>
                  <a:gd name="connsiteX6" fmla="*/ 63829 w 163838"/>
                  <a:gd name="connsiteY6" fmla="*/ 202736 h 206578"/>
                  <a:gd name="connsiteX7" fmla="*/ 63829 w 163838"/>
                  <a:gd name="connsiteY7" fmla="*/ 38185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838" h="206578">
                    <a:moveTo>
                      <a:pt x="3993" y="38897"/>
                    </a:moveTo>
                    <a:lnTo>
                      <a:pt x="3993" y="3993"/>
                    </a:lnTo>
                    <a:lnTo>
                      <a:pt x="162845" y="3993"/>
                    </a:lnTo>
                    <a:lnTo>
                      <a:pt x="162845" y="38897"/>
                    </a:lnTo>
                    <a:lnTo>
                      <a:pt x="104432" y="38897"/>
                    </a:lnTo>
                    <a:lnTo>
                      <a:pt x="104432" y="202736"/>
                    </a:lnTo>
                    <a:lnTo>
                      <a:pt x="63829" y="202736"/>
                    </a:lnTo>
                    <a:lnTo>
                      <a:pt x="63829" y="38185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4" name="任意多边形: 形状 303">
                <a:extLst>
                  <a:ext uri="{FF2B5EF4-FFF2-40B4-BE49-F238E27FC236}">
                    <a16:creationId xmlns:a16="http://schemas.microsoft.com/office/drawing/2014/main" id="{1F738534-4AB8-4B37-BFF2-AB6DE9993D6F}"/>
                  </a:ext>
                </a:extLst>
              </p:cNvPr>
              <p:cNvSpPr/>
              <p:nvPr/>
            </p:nvSpPr>
            <p:spPr>
              <a:xfrm>
                <a:off x="7171148" y="2557149"/>
                <a:ext cx="149592" cy="206579"/>
              </a:xfrm>
              <a:custGeom>
                <a:avLst/>
                <a:gdLst>
                  <a:gd name="connsiteX0" fmla="*/ 3993 w 149591"/>
                  <a:gd name="connsiteY0" fmla="*/ 3993 h 206578"/>
                  <a:gd name="connsiteX1" fmla="*/ 3993 w 149591"/>
                  <a:gd name="connsiteY1" fmla="*/ 202736 h 206578"/>
                  <a:gd name="connsiteX2" fmla="*/ 149310 w 149591"/>
                  <a:gd name="connsiteY2" fmla="*/ 202736 h 206578"/>
                  <a:gd name="connsiteX3" fmla="*/ 149310 w 149591"/>
                  <a:gd name="connsiteY3" fmla="*/ 166406 h 206578"/>
                  <a:gd name="connsiteX4" fmla="*/ 45308 w 149591"/>
                  <a:gd name="connsiteY4" fmla="*/ 166406 h 206578"/>
                  <a:gd name="connsiteX5" fmla="*/ 45308 w 149591"/>
                  <a:gd name="connsiteY5" fmla="*/ 118679 h 206578"/>
                  <a:gd name="connsiteX6" fmla="*/ 143611 w 149591"/>
                  <a:gd name="connsiteY6" fmla="*/ 118679 h 206578"/>
                  <a:gd name="connsiteX7" fmla="*/ 143611 w 149591"/>
                  <a:gd name="connsiteY7" fmla="*/ 81638 h 206578"/>
                  <a:gd name="connsiteX8" fmla="*/ 43883 w 149591"/>
                  <a:gd name="connsiteY8" fmla="*/ 81638 h 206578"/>
                  <a:gd name="connsiteX9" fmla="*/ 43883 w 149591"/>
                  <a:gd name="connsiteY9" fmla="*/ 41747 h 206578"/>
                  <a:gd name="connsiteX10" fmla="*/ 147173 w 149591"/>
                  <a:gd name="connsiteY10" fmla="*/ 41747 h 206578"/>
                  <a:gd name="connsiteX11" fmla="*/ 147173 w 149591"/>
                  <a:gd name="connsiteY11" fmla="*/ 3993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591" h="206578">
                    <a:moveTo>
                      <a:pt x="3993" y="3993"/>
                    </a:moveTo>
                    <a:lnTo>
                      <a:pt x="3993" y="202736"/>
                    </a:lnTo>
                    <a:lnTo>
                      <a:pt x="149310" y="202736"/>
                    </a:lnTo>
                    <a:lnTo>
                      <a:pt x="149310" y="166406"/>
                    </a:lnTo>
                    <a:lnTo>
                      <a:pt x="45308" y="166406"/>
                    </a:lnTo>
                    <a:lnTo>
                      <a:pt x="45308" y="118679"/>
                    </a:lnTo>
                    <a:lnTo>
                      <a:pt x="143611" y="118679"/>
                    </a:lnTo>
                    <a:lnTo>
                      <a:pt x="143611" y="81638"/>
                    </a:lnTo>
                    <a:lnTo>
                      <a:pt x="43883" y="81638"/>
                    </a:lnTo>
                    <a:lnTo>
                      <a:pt x="43883" y="41747"/>
                    </a:lnTo>
                    <a:lnTo>
                      <a:pt x="147173" y="41747"/>
                    </a:lnTo>
                    <a:lnTo>
                      <a:pt x="147173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5" name="任意多边形: 形状 304">
                <a:extLst>
                  <a:ext uri="{FF2B5EF4-FFF2-40B4-BE49-F238E27FC236}">
                    <a16:creationId xmlns:a16="http://schemas.microsoft.com/office/drawing/2014/main" id="{6D4D364B-633E-47FC-ACB4-56F584E5702F}"/>
                  </a:ext>
                </a:extLst>
              </p:cNvPr>
              <p:cNvSpPr/>
              <p:nvPr/>
            </p:nvSpPr>
            <p:spPr>
              <a:xfrm>
                <a:off x="7375056" y="2552153"/>
                <a:ext cx="156715" cy="213702"/>
              </a:xfrm>
              <a:custGeom>
                <a:avLst/>
                <a:gdLst>
                  <a:gd name="connsiteX0" fmla="*/ 157680 w 156715"/>
                  <a:gd name="connsiteY0" fmla="*/ 16824 h 213702"/>
                  <a:gd name="connsiteX1" fmla="*/ 157680 w 156715"/>
                  <a:gd name="connsiteY1" fmla="*/ 57428 h 213702"/>
                  <a:gd name="connsiteX2" fmla="*/ 70063 w 156715"/>
                  <a:gd name="connsiteY2" fmla="*/ 57428 h 213702"/>
                  <a:gd name="connsiteX3" fmla="*/ 82885 w 156715"/>
                  <a:gd name="connsiteY3" fmla="*/ 173539 h 213702"/>
                  <a:gd name="connsiteX4" fmla="*/ 157680 w 156715"/>
                  <a:gd name="connsiteY4" fmla="*/ 160005 h 213702"/>
                  <a:gd name="connsiteX5" fmla="*/ 157680 w 156715"/>
                  <a:gd name="connsiteY5" fmla="*/ 200608 h 213702"/>
                  <a:gd name="connsiteX6" fmla="*/ 90720 w 156715"/>
                  <a:gd name="connsiteY6" fmla="*/ 213431 h 213702"/>
                  <a:gd name="connsiteX7" fmla="*/ 10938 w 156715"/>
                  <a:gd name="connsiteY7" fmla="*/ 152882 h 213702"/>
                  <a:gd name="connsiteX8" fmla="*/ 10226 w 156715"/>
                  <a:gd name="connsiteY8" fmla="*/ 151457 h 213702"/>
                  <a:gd name="connsiteX9" fmla="*/ 25897 w 156715"/>
                  <a:gd name="connsiteY9" fmla="*/ 43893 h 213702"/>
                  <a:gd name="connsiteX10" fmla="*/ 80035 w 156715"/>
                  <a:gd name="connsiteY10" fmla="*/ 6139 h 213702"/>
                  <a:gd name="connsiteX11" fmla="*/ 157680 w 156715"/>
                  <a:gd name="connsiteY11" fmla="*/ 16824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6715" h="213702">
                    <a:moveTo>
                      <a:pt x="157680" y="16824"/>
                    </a:moveTo>
                    <a:lnTo>
                      <a:pt x="157680" y="57428"/>
                    </a:lnTo>
                    <a:cubicBezTo>
                      <a:pt x="157680" y="57428"/>
                      <a:pt x="104255" y="19674"/>
                      <a:pt x="70063" y="57428"/>
                    </a:cubicBezTo>
                    <a:cubicBezTo>
                      <a:pt x="35870" y="95182"/>
                      <a:pt x="54391" y="163567"/>
                      <a:pt x="82885" y="173539"/>
                    </a:cubicBezTo>
                    <a:cubicBezTo>
                      <a:pt x="110666" y="183512"/>
                      <a:pt x="145571" y="172827"/>
                      <a:pt x="157680" y="160005"/>
                    </a:cubicBezTo>
                    <a:lnTo>
                      <a:pt x="157680" y="200608"/>
                    </a:lnTo>
                    <a:cubicBezTo>
                      <a:pt x="157680" y="200608"/>
                      <a:pt x="129899" y="216992"/>
                      <a:pt x="90720" y="213431"/>
                    </a:cubicBezTo>
                    <a:cubicBezTo>
                      <a:pt x="54391" y="209869"/>
                      <a:pt x="23048" y="187074"/>
                      <a:pt x="10938" y="152882"/>
                    </a:cubicBezTo>
                    <a:cubicBezTo>
                      <a:pt x="10938" y="152169"/>
                      <a:pt x="10938" y="152169"/>
                      <a:pt x="10226" y="151457"/>
                    </a:cubicBezTo>
                    <a:cubicBezTo>
                      <a:pt x="-1884" y="115128"/>
                      <a:pt x="3815" y="75236"/>
                      <a:pt x="25897" y="43893"/>
                    </a:cubicBezTo>
                    <a:cubicBezTo>
                      <a:pt x="38007" y="27510"/>
                      <a:pt x="55103" y="11126"/>
                      <a:pt x="80035" y="6139"/>
                    </a:cubicBezTo>
                    <a:cubicBezTo>
                      <a:pt x="80748" y="6139"/>
                      <a:pt x="126337" y="-3121"/>
                      <a:pt x="157680" y="16824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6" name="任意多边形: 形状 305">
                <a:extLst>
                  <a:ext uri="{FF2B5EF4-FFF2-40B4-BE49-F238E27FC236}">
                    <a16:creationId xmlns:a16="http://schemas.microsoft.com/office/drawing/2014/main" id="{9DB29119-7F5B-450D-B145-729F5C1A697B}"/>
                  </a:ext>
                </a:extLst>
              </p:cNvPr>
              <p:cNvSpPr/>
              <p:nvPr/>
            </p:nvSpPr>
            <p:spPr>
              <a:xfrm>
                <a:off x="7580745" y="2555012"/>
                <a:ext cx="170962" cy="206579"/>
              </a:xfrm>
              <a:custGeom>
                <a:avLst/>
                <a:gdLst>
                  <a:gd name="connsiteX0" fmla="*/ 3993 w 170961"/>
                  <a:gd name="connsiteY0" fmla="*/ 3993 h 206578"/>
                  <a:gd name="connsiteX1" fmla="*/ 3993 w 170961"/>
                  <a:gd name="connsiteY1" fmla="*/ 207010 h 206578"/>
                  <a:gd name="connsiteX2" fmla="*/ 46021 w 170961"/>
                  <a:gd name="connsiteY2" fmla="*/ 207010 h 206578"/>
                  <a:gd name="connsiteX3" fmla="*/ 46021 w 170961"/>
                  <a:gd name="connsiteY3" fmla="*/ 119392 h 206578"/>
                  <a:gd name="connsiteX4" fmla="*/ 127940 w 170961"/>
                  <a:gd name="connsiteY4" fmla="*/ 119392 h 206578"/>
                  <a:gd name="connsiteX5" fmla="*/ 127940 w 170961"/>
                  <a:gd name="connsiteY5" fmla="*/ 207010 h 206578"/>
                  <a:gd name="connsiteX6" fmla="*/ 172817 w 170961"/>
                  <a:gd name="connsiteY6" fmla="*/ 207010 h 206578"/>
                  <a:gd name="connsiteX7" fmla="*/ 172817 w 170961"/>
                  <a:gd name="connsiteY7" fmla="*/ 3993 h 206578"/>
                  <a:gd name="connsiteX8" fmla="*/ 128652 w 170961"/>
                  <a:gd name="connsiteY8" fmla="*/ 3993 h 206578"/>
                  <a:gd name="connsiteX9" fmla="*/ 128652 w 170961"/>
                  <a:gd name="connsiteY9" fmla="*/ 84487 h 206578"/>
                  <a:gd name="connsiteX10" fmla="*/ 44596 w 170961"/>
                  <a:gd name="connsiteY10" fmla="*/ 84487 h 206578"/>
                  <a:gd name="connsiteX11" fmla="*/ 44596 w 170961"/>
                  <a:gd name="connsiteY11" fmla="*/ 3993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0961" h="206578">
                    <a:moveTo>
                      <a:pt x="3993" y="3993"/>
                    </a:moveTo>
                    <a:lnTo>
                      <a:pt x="3993" y="207010"/>
                    </a:lnTo>
                    <a:lnTo>
                      <a:pt x="46021" y="207010"/>
                    </a:lnTo>
                    <a:lnTo>
                      <a:pt x="46021" y="119392"/>
                    </a:lnTo>
                    <a:lnTo>
                      <a:pt x="127940" y="119392"/>
                    </a:lnTo>
                    <a:lnTo>
                      <a:pt x="127940" y="207010"/>
                    </a:lnTo>
                    <a:lnTo>
                      <a:pt x="172817" y="207010"/>
                    </a:lnTo>
                    <a:lnTo>
                      <a:pt x="172817" y="3993"/>
                    </a:lnTo>
                    <a:lnTo>
                      <a:pt x="128652" y="3993"/>
                    </a:lnTo>
                    <a:lnTo>
                      <a:pt x="128652" y="84487"/>
                    </a:lnTo>
                    <a:lnTo>
                      <a:pt x="44596" y="84487"/>
                    </a:lnTo>
                    <a:lnTo>
                      <a:pt x="44596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>
              <a:extLst>
                <a:ext uri="{FF2B5EF4-FFF2-40B4-BE49-F238E27FC236}">
                  <a16:creationId xmlns:a16="http://schemas.microsoft.com/office/drawing/2014/main" id="{984CE8AC-6189-48C9-BD1B-048BBC21FE25}"/>
                </a:ext>
              </a:extLst>
            </p:cNvPr>
            <p:cNvGrpSpPr/>
            <p:nvPr/>
          </p:nvGrpSpPr>
          <p:grpSpPr>
            <a:xfrm>
              <a:off x="8018834" y="2554338"/>
              <a:ext cx="1826443" cy="213702"/>
              <a:chOff x="8018834" y="2554338"/>
              <a:chExt cx="1826443" cy="213702"/>
            </a:xfrm>
            <a:grpFill/>
          </p:grpSpPr>
          <p:sp>
            <p:nvSpPr>
              <p:cNvPr id="289" name="任意多边形: 形状 288">
                <a:extLst>
                  <a:ext uri="{FF2B5EF4-FFF2-40B4-BE49-F238E27FC236}">
                    <a16:creationId xmlns:a16="http://schemas.microsoft.com/office/drawing/2014/main" id="{F7C2F994-373E-403F-A0FC-B733DC8C5590}"/>
                  </a:ext>
                </a:extLst>
              </p:cNvPr>
              <p:cNvSpPr/>
              <p:nvPr/>
            </p:nvSpPr>
            <p:spPr>
              <a:xfrm>
                <a:off x="9183512" y="2554338"/>
                <a:ext cx="149592" cy="213702"/>
              </a:xfrm>
              <a:custGeom>
                <a:avLst/>
                <a:gdLst>
                  <a:gd name="connsiteX0" fmla="*/ 143611 w 149591"/>
                  <a:gd name="connsiteY0" fmla="*/ 13927 h 213702"/>
                  <a:gd name="connsiteX1" fmla="*/ 143611 w 149591"/>
                  <a:gd name="connsiteY1" fmla="*/ 54531 h 213702"/>
                  <a:gd name="connsiteX2" fmla="*/ 56706 w 149591"/>
                  <a:gd name="connsiteY2" fmla="*/ 41708 h 213702"/>
                  <a:gd name="connsiteX3" fmla="*/ 54569 w 149591"/>
                  <a:gd name="connsiteY3" fmla="*/ 75901 h 213702"/>
                  <a:gd name="connsiteX4" fmla="*/ 93035 w 149591"/>
                  <a:gd name="connsiteY4" fmla="*/ 85874 h 213702"/>
                  <a:gd name="connsiteX5" fmla="*/ 149310 w 149591"/>
                  <a:gd name="connsiteY5" fmla="*/ 125052 h 213702"/>
                  <a:gd name="connsiteX6" fmla="*/ 121529 w 149591"/>
                  <a:gd name="connsiteY6" fmla="*/ 198423 h 213702"/>
                  <a:gd name="connsiteX7" fmla="*/ 3993 w 149591"/>
                  <a:gd name="connsiteY7" fmla="*/ 198423 h 213702"/>
                  <a:gd name="connsiteX8" fmla="*/ 3993 w 149591"/>
                  <a:gd name="connsiteY8" fmla="*/ 164943 h 213702"/>
                  <a:gd name="connsiteX9" fmla="*/ 104432 w 149591"/>
                  <a:gd name="connsiteY9" fmla="*/ 169218 h 213702"/>
                  <a:gd name="connsiteX10" fmla="*/ 58130 w 149591"/>
                  <a:gd name="connsiteY10" fmla="*/ 121491 h 213702"/>
                  <a:gd name="connsiteX11" fmla="*/ 28212 w 149591"/>
                  <a:gd name="connsiteY11" fmla="*/ 111518 h 213702"/>
                  <a:gd name="connsiteX12" fmla="*/ 14678 w 149591"/>
                  <a:gd name="connsiteY12" fmla="*/ 98696 h 213702"/>
                  <a:gd name="connsiteX13" fmla="*/ 13253 w 149591"/>
                  <a:gd name="connsiteY13" fmla="*/ 40284 h 213702"/>
                  <a:gd name="connsiteX14" fmla="*/ 59555 w 149591"/>
                  <a:gd name="connsiteY14" fmla="*/ 8941 h 213702"/>
                  <a:gd name="connsiteX15" fmla="*/ 143611 w 149591"/>
                  <a:gd name="connsiteY15" fmla="*/ 13927 h 213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591" h="213702">
                    <a:moveTo>
                      <a:pt x="143611" y="13927"/>
                    </a:moveTo>
                    <a:lnTo>
                      <a:pt x="143611" y="54531"/>
                    </a:lnTo>
                    <a:cubicBezTo>
                      <a:pt x="143611" y="54531"/>
                      <a:pt x="93035" y="24612"/>
                      <a:pt x="56706" y="41708"/>
                    </a:cubicBezTo>
                    <a:cubicBezTo>
                      <a:pt x="38897" y="50257"/>
                      <a:pt x="42459" y="66640"/>
                      <a:pt x="54569" y="75901"/>
                    </a:cubicBezTo>
                    <a:cubicBezTo>
                      <a:pt x="64542" y="83024"/>
                      <a:pt x="80925" y="83024"/>
                      <a:pt x="93035" y="85874"/>
                    </a:cubicBezTo>
                    <a:cubicBezTo>
                      <a:pt x="110132" y="90148"/>
                      <a:pt x="142187" y="100833"/>
                      <a:pt x="149310" y="125052"/>
                    </a:cubicBezTo>
                    <a:cubicBezTo>
                      <a:pt x="158571" y="159245"/>
                      <a:pt x="140762" y="183464"/>
                      <a:pt x="121529" y="198423"/>
                    </a:cubicBezTo>
                    <a:cubicBezTo>
                      <a:pt x="102296" y="213383"/>
                      <a:pt x="43883" y="214095"/>
                      <a:pt x="3993" y="198423"/>
                    </a:cubicBezTo>
                    <a:lnTo>
                      <a:pt x="3993" y="164943"/>
                    </a:lnTo>
                    <a:cubicBezTo>
                      <a:pt x="3993" y="164943"/>
                      <a:pt x="70240" y="193437"/>
                      <a:pt x="104432" y="169218"/>
                    </a:cubicBezTo>
                    <a:cubicBezTo>
                      <a:pt x="134351" y="147135"/>
                      <a:pt x="83062" y="123628"/>
                      <a:pt x="58130" y="121491"/>
                    </a:cubicBezTo>
                    <a:cubicBezTo>
                      <a:pt x="47445" y="120066"/>
                      <a:pt x="37473" y="117217"/>
                      <a:pt x="28212" y="111518"/>
                    </a:cubicBezTo>
                    <a:cubicBezTo>
                      <a:pt x="23226" y="108669"/>
                      <a:pt x="18952" y="104394"/>
                      <a:pt x="14678" y="98696"/>
                    </a:cubicBezTo>
                    <a:cubicBezTo>
                      <a:pt x="1143" y="82312"/>
                      <a:pt x="1143" y="58092"/>
                      <a:pt x="13253" y="40284"/>
                    </a:cubicBezTo>
                    <a:cubicBezTo>
                      <a:pt x="21801" y="27462"/>
                      <a:pt x="36048" y="14639"/>
                      <a:pt x="59555" y="8941"/>
                    </a:cubicBezTo>
                    <a:cubicBezTo>
                      <a:pt x="108707" y="-4594"/>
                      <a:pt x="143611" y="13927"/>
                      <a:pt x="143611" y="1392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0" name="任意多边形: 形状 289">
                <a:extLst>
                  <a:ext uri="{FF2B5EF4-FFF2-40B4-BE49-F238E27FC236}">
                    <a16:creationId xmlns:a16="http://schemas.microsoft.com/office/drawing/2014/main" id="{E7881974-AE37-496E-A774-174850CE55EA}"/>
                  </a:ext>
                </a:extLst>
              </p:cNvPr>
              <p:cNvSpPr/>
              <p:nvPr/>
            </p:nvSpPr>
            <p:spPr>
              <a:xfrm>
                <a:off x="9460612" y="2557149"/>
                <a:ext cx="163838" cy="206579"/>
              </a:xfrm>
              <a:custGeom>
                <a:avLst/>
                <a:gdLst>
                  <a:gd name="connsiteX0" fmla="*/ 3993 w 163838"/>
                  <a:gd name="connsiteY0" fmla="*/ 38897 h 206578"/>
                  <a:gd name="connsiteX1" fmla="*/ 3993 w 163838"/>
                  <a:gd name="connsiteY1" fmla="*/ 3993 h 206578"/>
                  <a:gd name="connsiteX2" fmla="*/ 162132 w 163838"/>
                  <a:gd name="connsiteY2" fmla="*/ 3993 h 206578"/>
                  <a:gd name="connsiteX3" fmla="*/ 162132 w 163838"/>
                  <a:gd name="connsiteY3" fmla="*/ 38897 h 206578"/>
                  <a:gd name="connsiteX4" fmla="*/ 103720 w 163838"/>
                  <a:gd name="connsiteY4" fmla="*/ 38897 h 206578"/>
                  <a:gd name="connsiteX5" fmla="*/ 103720 w 163838"/>
                  <a:gd name="connsiteY5" fmla="*/ 202736 h 206578"/>
                  <a:gd name="connsiteX6" fmla="*/ 63116 w 163838"/>
                  <a:gd name="connsiteY6" fmla="*/ 202736 h 206578"/>
                  <a:gd name="connsiteX7" fmla="*/ 63116 w 163838"/>
                  <a:gd name="connsiteY7" fmla="*/ 38185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3838" h="206578">
                    <a:moveTo>
                      <a:pt x="3993" y="38897"/>
                    </a:moveTo>
                    <a:lnTo>
                      <a:pt x="3993" y="3993"/>
                    </a:lnTo>
                    <a:lnTo>
                      <a:pt x="162132" y="3993"/>
                    </a:lnTo>
                    <a:lnTo>
                      <a:pt x="162132" y="38897"/>
                    </a:lnTo>
                    <a:lnTo>
                      <a:pt x="103720" y="38897"/>
                    </a:lnTo>
                    <a:lnTo>
                      <a:pt x="103720" y="202736"/>
                    </a:lnTo>
                    <a:lnTo>
                      <a:pt x="63116" y="202736"/>
                    </a:lnTo>
                    <a:lnTo>
                      <a:pt x="63116" y="38185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1" name="任意多边形: 形状 290">
                <a:extLst>
                  <a:ext uri="{FF2B5EF4-FFF2-40B4-BE49-F238E27FC236}">
                    <a16:creationId xmlns:a16="http://schemas.microsoft.com/office/drawing/2014/main" id="{C572E28E-6BE5-4983-A0F2-A41C5BF59682}"/>
                  </a:ext>
                </a:extLst>
              </p:cNvPr>
              <p:cNvSpPr/>
              <p:nvPr/>
            </p:nvSpPr>
            <p:spPr>
              <a:xfrm>
                <a:off x="8018834" y="2555012"/>
                <a:ext cx="170962" cy="206579"/>
              </a:xfrm>
              <a:custGeom>
                <a:avLst/>
                <a:gdLst>
                  <a:gd name="connsiteX0" fmla="*/ 3993 w 170961"/>
                  <a:gd name="connsiteY0" fmla="*/ 3993 h 206578"/>
                  <a:gd name="connsiteX1" fmla="*/ 3993 w 170961"/>
                  <a:gd name="connsiteY1" fmla="*/ 139337 h 206578"/>
                  <a:gd name="connsiteX2" fmla="*/ 89473 w 170961"/>
                  <a:gd name="connsiteY2" fmla="*/ 207010 h 206578"/>
                  <a:gd name="connsiteX3" fmla="*/ 154296 w 170961"/>
                  <a:gd name="connsiteY3" fmla="*/ 173530 h 206578"/>
                  <a:gd name="connsiteX4" fmla="*/ 168543 w 170961"/>
                  <a:gd name="connsiteY4" fmla="*/ 124378 h 206578"/>
                  <a:gd name="connsiteX5" fmla="*/ 168543 w 170961"/>
                  <a:gd name="connsiteY5" fmla="*/ 3993 h 206578"/>
                  <a:gd name="connsiteX6" fmla="*/ 126515 w 170961"/>
                  <a:gd name="connsiteY6" fmla="*/ 3993 h 206578"/>
                  <a:gd name="connsiteX7" fmla="*/ 126515 w 170961"/>
                  <a:gd name="connsiteY7" fmla="*/ 124378 h 206578"/>
                  <a:gd name="connsiteX8" fmla="*/ 120817 w 170961"/>
                  <a:gd name="connsiteY8" fmla="*/ 152160 h 206578"/>
                  <a:gd name="connsiteX9" fmla="*/ 90898 w 170961"/>
                  <a:gd name="connsiteY9" fmla="*/ 173530 h 206578"/>
                  <a:gd name="connsiteX10" fmla="*/ 49583 w 170961"/>
                  <a:gd name="connsiteY10" fmla="*/ 135063 h 206578"/>
                  <a:gd name="connsiteX11" fmla="*/ 49583 w 170961"/>
                  <a:gd name="connsiteY11" fmla="*/ 4705 h 206578"/>
                  <a:gd name="connsiteX12" fmla="*/ 3993 w 170961"/>
                  <a:gd name="connsiteY12" fmla="*/ 4705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0961" h="206578">
                    <a:moveTo>
                      <a:pt x="3993" y="3993"/>
                    </a:moveTo>
                    <a:lnTo>
                      <a:pt x="3993" y="139337"/>
                    </a:lnTo>
                    <a:cubicBezTo>
                      <a:pt x="3993" y="139337"/>
                      <a:pt x="4705" y="207010"/>
                      <a:pt x="89473" y="207010"/>
                    </a:cubicBezTo>
                    <a:cubicBezTo>
                      <a:pt x="123666" y="207010"/>
                      <a:pt x="142899" y="189914"/>
                      <a:pt x="154296" y="173530"/>
                    </a:cubicBezTo>
                    <a:cubicBezTo>
                      <a:pt x="164269" y="159283"/>
                      <a:pt x="168543" y="142187"/>
                      <a:pt x="168543" y="124378"/>
                    </a:cubicBezTo>
                    <a:lnTo>
                      <a:pt x="168543" y="3993"/>
                    </a:lnTo>
                    <a:lnTo>
                      <a:pt x="126515" y="3993"/>
                    </a:lnTo>
                    <a:lnTo>
                      <a:pt x="126515" y="124378"/>
                    </a:lnTo>
                    <a:cubicBezTo>
                      <a:pt x="126515" y="133639"/>
                      <a:pt x="125091" y="143611"/>
                      <a:pt x="120817" y="152160"/>
                    </a:cubicBezTo>
                    <a:cubicBezTo>
                      <a:pt x="115830" y="163557"/>
                      <a:pt x="106570" y="175667"/>
                      <a:pt x="90898" y="173530"/>
                    </a:cubicBezTo>
                    <a:cubicBezTo>
                      <a:pt x="90898" y="173530"/>
                      <a:pt x="54569" y="179941"/>
                      <a:pt x="49583" y="135063"/>
                    </a:cubicBezTo>
                    <a:lnTo>
                      <a:pt x="49583" y="4705"/>
                    </a:lnTo>
                    <a:lnTo>
                      <a:pt x="3993" y="4705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2" name="任意多边形: 形状 291">
                <a:extLst>
                  <a:ext uri="{FF2B5EF4-FFF2-40B4-BE49-F238E27FC236}">
                    <a16:creationId xmlns:a16="http://schemas.microsoft.com/office/drawing/2014/main" id="{AD9F2294-CA94-4A5A-9FDC-BCC0B580AD13}"/>
                  </a:ext>
                </a:extLst>
              </p:cNvPr>
              <p:cNvSpPr/>
              <p:nvPr/>
            </p:nvSpPr>
            <p:spPr>
              <a:xfrm>
                <a:off x="8243222" y="2555012"/>
                <a:ext cx="185209" cy="206579"/>
              </a:xfrm>
              <a:custGeom>
                <a:avLst/>
                <a:gdLst>
                  <a:gd name="connsiteX0" fmla="*/ 3993 w 185208"/>
                  <a:gd name="connsiteY0" fmla="*/ 207010 h 206578"/>
                  <a:gd name="connsiteX1" fmla="*/ 3993 w 185208"/>
                  <a:gd name="connsiteY1" fmla="*/ 3993 h 206578"/>
                  <a:gd name="connsiteX2" fmla="*/ 63117 w 185208"/>
                  <a:gd name="connsiteY2" fmla="*/ 3993 h 206578"/>
                  <a:gd name="connsiteX3" fmla="*/ 140762 w 185208"/>
                  <a:gd name="connsiteY3" fmla="*/ 137200 h 206578"/>
                  <a:gd name="connsiteX4" fmla="*/ 140762 w 185208"/>
                  <a:gd name="connsiteY4" fmla="*/ 3993 h 206578"/>
                  <a:gd name="connsiteX5" fmla="*/ 184927 w 185208"/>
                  <a:gd name="connsiteY5" fmla="*/ 3993 h 206578"/>
                  <a:gd name="connsiteX6" fmla="*/ 184927 w 185208"/>
                  <a:gd name="connsiteY6" fmla="*/ 207010 h 206578"/>
                  <a:gd name="connsiteX7" fmla="*/ 132214 w 185208"/>
                  <a:gd name="connsiteY7" fmla="*/ 207010 h 206578"/>
                  <a:gd name="connsiteX8" fmla="*/ 51007 w 185208"/>
                  <a:gd name="connsiteY8" fmla="*/ 65966 h 206578"/>
                  <a:gd name="connsiteX9" fmla="*/ 51007 w 185208"/>
                  <a:gd name="connsiteY9" fmla="*/ 207010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08" h="206578">
                    <a:moveTo>
                      <a:pt x="3993" y="207010"/>
                    </a:moveTo>
                    <a:lnTo>
                      <a:pt x="3993" y="3993"/>
                    </a:lnTo>
                    <a:lnTo>
                      <a:pt x="63117" y="3993"/>
                    </a:lnTo>
                    <a:lnTo>
                      <a:pt x="140762" y="137200"/>
                    </a:lnTo>
                    <a:lnTo>
                      <a:pt x="140762" y="3993"/>
                    </a:lnTo>
                    <a:lnTo>
                      <a:pt x="184927" y="3993"/>
                    </a:lnTo>
                    <a:lnTo>
                      <a:pt x="184927" y="207010"/>
                    </a:lnTo>
                    <a:lnTo>
                      <a:pt x="132214" y="207010"/>
                    </a:lnTo>
                    <a:lnTo>
                      <a:pt x="51007" y="65966"/>
                    </a:lnTo>
                    <a:lnTo>
                      <a:pt x="51007" y="207010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3" name="任意多边形: 形状 292">
                <a:extLst>
                  <a:ext uri="{FF2B5EF4-FFF2-40B4-BE49-F238E27FC236}">
                    <a16:creationId xmlns:a16="http://schemas.microsoft.com/office/drawing/2014/main" id="{4779112B-62ED-4829-8882-B24F2243B2CF}"/>
                  </a:ext>
                </a:extLst>
              </p:cNvPr>
              <p:cNvSpPr/>
              <p:nvPr/>
            </p:nvSpPr>
            <p:spPr>
              <a:xfrm>
                <a:off x="8469034" y="2555012"/>
                <a:ext cx="49864" cy="206579"/>
              </a:xfrm>
              <a:custGeom>
                <a:avLst/>
                <a:gdLst>
                  <a:gd name="connsiteX0" fmla="*/ 3993 w 49863"/>
                  <a:gd name="connsiteY0" fmla="*/ 3993 h 206578"/>
                  <a:gd name="connsiteX1" fmla="*/ 48158 w 49863"/>
                  <a:gd name="connsiteY1" fmla="*/ 3993 h 206578"/>
                  <a:gd name="connsiteX2" fmla="*/ 48158 w 49863"/>
                  <a:gd name="connsiteY2" fmla="*/ 207010 h 206578"/>
                  <a:gd name="connsiteX3" fmla="*/ 3993 w 49863"/>
                  <a:gd name="connsiteY3" fmla="*/ 207010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863" h="206578">
                    <a:moveTo>
                      <a:pt x="3993" y="3993"/>
                    </a:moveTo>
                    <a:lnTo>
                      <a:pt x="48158" y="3993"/>
                    </a:lnTo>
                    <a:lnTo>
                      <a:pt x="48158" y="207010"/>
                    </a:lnTo>
                    <a:lnTo>
                      <a:pt x="3993" y="207010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4" name="任意多边形: 形状 293">
                <a:extLst>
                  <a:ext uri="{FF2B5EF4-FFF2-40B4-BE49-F238E27FC236}">
                    <a16:creationId xmlns:a16="http://schemas.microsoft.com/office/drawing/2014/main" id="{263DB979-ACDE-424F-9B57-6BE3A5166091}"/>
                  </a:ext>
                </a:extLst>
              </p:cNvPr>
              <p:cNvSpPr/>
              <p:nvPr/>
            </p:nvSpPr>
            <p:spPr>
              <a:xfrm>
                <a:off x="9377268" y="2555012"/>
                <a:ext cx="49864" cy="206579"/>
              </a:xfrm>
              <a:custGeom>
                <a:avLst/>
                <a:gdLst>
                  <a:gd name="connsiteX0" fmla="*/ 3993 w 49863"/>
                  <a:gd name="connsiteY0" fmla="*/ 3993 h 206578"/>
                  <a:gd name="connsiteX1" fmla="*/ 48158 w 49863"/>
                  <a:gd name="connsiteY1" fmla="*/ 3993 h 206578"/>
                  <a:gd name="connsiteX2" fmla="*/ 48158 w 49863"/>
                  <a:gd name="connsiteY2" fmla="*/ 207010 h 206578"/>
                  <a:gd name="connsiteX3" fmla="*/ 3993 w 49863"/>
                  <a:gd name="connsiteY3" fmla="*/ 207010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863" h="206578">
                    <a:moveTo>
                      <a:pt x="3993" y="3993"/>
                    </a:moveTo>
                    <a:lnTo>
                      <a:pt x="48158" y="3993"/>
                    </a:lnTo>
                    <a:lnTo>
                      <a:pt x="48158" y="207010"/>
                    </a:lnTo>
                    <a:lnTo>
                      <a:pt x="3993" y="207010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5" name="任意多边形: 形状 294">
                <a:extLst>
                  <a:ext uri="{FF2B5EF4-FFF2-40B4-BE49-F238E27FC236}">
                    <a16:creationId xmlns:a16="http://schemas.microsoft.com/office/drawing/2014/main" id="{D88A595A-189C-44EB-AE7C-FEA5DBEAB757}"/>
                  </a:ext>
                </a:extLst>
              </p:cNvPr>
              <p:cNvSpPr/>
              <p:nvPr/>
            </p:nvSpPr>
            <p:spPr>
              <a:xfrm>
                <a:off x="8555939" y="2557149"/>
                <a:ext cx="185209" cy="206579"/>
              </a:xfrm>
              <a:custGeom>
                <a:avLst/>
                <a:gdLst>
                  <a:gd name="connsiteX0" fmla="*/ 3993 w 185208"/>
                  <a:gd name="connsiteY0" fmla="*/ 3993 h 206578"/>
                  <a:gd name="connsiteX1" fmla="*/ 72377 w 185208"/>
                  <a:gd name="connsiteY1" fmla="*/ 203448 h 206578"/>
                  <a:gd name="connsiteX2" fmla="*/ 116542 w 185208"/>
                  <a:gd name="connsiteY2" fmla="*/ 203448 h 206578"/>
                  <a:gd name="connsiteX3" fmla="*/ 187776 w 185208"/>
                  <a:gd name="connsiteY3" fmla="*/ 3993 h 206578"/>
                  <a:gd name="connsiteX4" fmla="*/ 136488 w 185208"/>
                  <a:gd name="connsiteY4" fmla="*/ 3993 h 206578"/>
                  <a:gd name="connsiteX5" fmla="*/ 95884 w 185208"/>
                  <a:gd name="connsiteY5" fmla="*/ 136488 h 206578"/>
                  <a:gd name="connsiteX6" fmla="*/ 54569 w 185208"/>
                  <a:gd name="connsiteY6" fmla="*/ 3993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208" h="206578">
                    <a:moveTo>
                      <a:pt x="3993" y="3993"/>
                    </a:moveTo>
                    <a:lnTo>
                      <a:pt x="72377" y="203448"/>
                    </a:lnTo>
                    <a:lnTo>
                      <a:pt x="116542" y="203448"/>
                    </a:lnTo>
                    <a:lnTo>
                      <a:pt x="187776" y="3993"/>
                    </a:lnTo>
                    <a:lnTo>
                      <a:pt x="136488" y="3993"/>
                    </a:lnTo>
                    <a:lnTo>
                      <a:pt x="95884" y="136488"/>
                    </a:lnTo>
                    <a:lnTo>
                      <a:pt x="54569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6" name="任意多边形: 形状 295">
                <a:extLst>
                  <a:ext uri="{FF2B5EF4-FFF2-40B4-BE49-F238E27FC236}">
                    <a16:creationId xmlns:a16="http://schemas.microsoft.com/office/drawing/2014/main" id="{8703E816-1110-48E2-812C-1638D85B3271}"/>
                  </a:ext>
                </a:extLst>
              </p:cNvPr>
              <p:cNvSpPr/>
              <p:nvPr/>
            </p:nvSpPr>
            <p:spPr>
              <a:xfrm>
                <a:off x="8773203" y="2557149"/>
                <a:ext cx="149592" cy="206579"/>
              </a:xfrm>
              <a:custGeom>
                <a:avLst/>
                <a:gdLst>
                  <a:gd name="connsiteX0" fmla="*/ 146461 w 149591"/>
                  <a:gd name="connsiteY0" fmla="*/ 3993 h 206578"/>
                  <a:gd name="connsiteX1" fmla="*/ 3993 w 149591"/>
                  <a:gd name="connsiteY1" fmla="*/ 3993 h 206578"/>
                  <a:gd name="connsiteX2" fmla="*/ 3993 w 149591"/>
                  <a:gd name="connsiteY2" fmla="*/ 203448 h 206578"/>
                  <a:gd name="connsiteX3" fmla="*/ 146461 w 149591"/>
                  <a:gd name="connsiteY3" fmla="*/ 203448 h 206578"/>
                  <a:gd name="connsiteX4" fmla="*/ 146461 w 149591"/>
                  <a:gd name="connsiteY4" fmla="*/ 167119 h 206578"/>
                  <a:gd name="connsiteX5" fmla="*/ 46733 w 149591"/>
                  <a:gd name="connsiteY5" fmla="*/ 167119 h 206578"/>
                  <a:gd name="connsiteX6" fmla="*/ 46733 w 149591"/>
                  <a:gd name="connsiteY6" fmla="*/ 113693 h 206578"/>
                  <a:gd name="connsiteX7" fmla="*/ 141474 w 149591"/>
                  <a:gd name="connsiteY7" fmla="*/ 113693 h 206578"/>
                  <a:gd name="connsiteX8" fmla="*/ 141474 w 149591"/>
                  <a:gd name="connsiteY8" fmla="*/ 77364 h 206578"/>
                  <a:gd name="connsiteX9" fmla="*/ 47445 w 149591"/>
                  <a:gd name="connsiteY9" fmla="*/ 77364 h 206578"/>
                  <a:gd name="connsiteX10" fmla="*/ 47445 w 149591"/>
                  <a:gd name="connsiteY10" fmla="*/ 38185 h 206578"/>
                  <a:gd name="connsiteX11" fmla="*/ 146461 w 149591"/>
                  <a:gd name="connsiteY11" fmla="*/ 38185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9591" h="206578">
                    <a:moveTo>
                      <a:pt x="146461" y="3993"/>
                    </a:moveTo>
                    <a:lnTo>
                      <a:pt x="3993" y="3993"/>
                    </a:lnTo>
                    <a:lnTo>
                      <a:pt x="3993" y="203448"/>
                    </a:lnTo>
                    <a:lnTo>
                      <a:pt x="146461" y="203448"/>
                    </a:lnTo>
                    <a:lnTo>
                      <a:pt x="146461" y="167119"/>
                    </a:lnTo>
                    <a:lnTo>
                      <a:pt x="46733" y="167119"/>
                    </a:lnTo>
                    <a:lnTo>
                      <a:pt x="46733" y="113693"/>
                    </a:lnTo>
                    <a:lnTo>
                      <a:pt x="141474" y="113693"/>
                    </a:lnTo>
                    <a:lnTo>
                      <a:pt x="141474" y="77364"/>
                    </a:lnTo>
                    <a:lnTo>
                      <a:pt x="47445" y="77364"/>
                    </a:lnTo>
                    <a:lnTo>
                      <a:pt x="47445" y="38185"/>
                    </a:lnTo>
                    <a:lnTo>
                      <a:pt x="146461" y="38185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7" name="任意多边形: 形状 296">
                <a:extLst>
                  <a:ext uri="{FF2B5EF4-FFF2-40B4-BE49-F238E27FC236}">
                    <a16:creationId xmlns:a16="http://schemas.microsoft.com/office/drawing/2014/main" id="{7AA76A5D-7211-4A0A-963D-8715D6B29705}"/>
                  </a:ext>
                </a:extLst>
              </p:cNvPr>
              <p:cNvSpPr/>
              <p:nvPr/>
            </p:nvSpPr>
            <p:spPr>
              <a:xfrm>
                <a:off x="8972659" y="2557149"/>
                <a:ext cx="170962" cy="206579"/>
              </a:xfrm>
              <a:custGeom>
                <a:avLst/>
                <a:gdLst>
                  <a:gd name="connsiteX0" fmla="*/ 112981 w 170961"/>
                  <a:gd name="connsiteY0" fmla="*/ 116542 h 206578"/>
                  <a:gd name="connsiteX1" fmla="*/ 163557 w 170961"/>
                  <a:gd name="connsiteY1" fmla="*/ 60980 h 206578"/>
                  <a:gd name="connsiteX2" fmla="*/ 136488 w 170961"/>
                  <a:gd name="connsiteY2" fmla="*/ 14678 h 206578"/>
                  <a:gd name="connsiteX3" fmla="*/ 94460 w 170961"/>
                  <a:gd name="connsiteY3" fmla="*/ 3993 h 206578"/>
                  <a:gd name="connsiteX4" fmla="*/ 3993 w 170961"/>
                  <a:gd name="connsiteY4" fmla="*/ 3993 h 206578"/>
                  <a:gd name="connsiteX5" fmla="*/ 3993 w 170961"/>
                  <a:gd name="connsiteY5" fmla="*/ 202736 h 206578"/>
                  <a:gd name="connsiteX6" fmla="*/ 52432 w 170961"/>
                  <a:gd name="connsiteY6" fmla="*/ 202736 h 206578"/>
                  <a:gd name="connsiteX7" fmla="*/ 52432 w 170961"/>
                  <a:gd name="connsiteY7" fmla="*/ 107282 h 206578"/>
                  <a:gd name="connsiteX8" fmla="*/ 55993 w 170961"/>
                  <a:gd name="connsiteY8" fmla="*/ 107282 h 206578"/>
                  <a:gd name="connsiteX9" fmla="*/ 106569 w 170961"/>
                  <a:gd name="connsiteY9" fmla="*/ 202736 h 206578"/>
                  <a:gd name="connsiteX10" fmla="*/ 167831 w 170961"/>
                  <a:gd name="connsiteY10" fmla="*/ 202736 h 206578"/>
                  <a:gd name="connsiteX11" fmla="*/ 112981 w 170961"/>
                  <a:gd name="connsiteY11" fmla="*/ 116542 h 206578"/>
                  <a:gd name="connsiteX12" fmla="*/ 55281 w 170961"/>
                  <a:gd name="connsiteY12" fmla="*/ 96597 h 206578"/>
                  <a:gd name="connsiteX13" fmla="*/ 55281 w 170961"/>
                  <a:gd name="connsiteY13" fmla="*/ 33198 h 206578"/>
                  <a:gd name="connsiteX14" fmla="*/ 117967 w 170961"/>
                  <a:gd name="connsiteY14" fmla="*/ 78788 h 206578"/>
                  <a:gd name="connsiteX15" fmla="*/ 55281 w 170961"/>
                  <a:gd name="connsiteY15" fmla="*/ 96597 h 206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0961" h="206578">
                    <a:moveTo>
                      <a:pt x="112981" y="116542"/>
                    </a:moveTo>
                    <a:cubicBezTo>
                      <a:pt x="112981" y="116542"/>
                      <a:pt x="162132" y="108707"/>
                      <a:pt x="163557" y="60980"/>
                    </a:cubicBezTo>
                    <a:cubicBezTo>
                      <a:pt x="164269" y="37473"/>
                      <a:pt x="150735" y="23226"/>
                      <a:pt x="136488" y="14678"/>
                    </a:cubicBezTo>
                    <a:cubicBezTo>
                      <a:pt x="123666" y="7554"/>
                      <a:pt x="109419" y="3993"/>
                      <a:pt x="94460" y="3993"/>
                    </a:cubicBezTo>
                    <a:lnTo>
                      <a:pt x="3993" y="3993"/>
                    </a:lnTo>
                    <a:lnTo>
                      <a:pt x="3993" y="202736"/>
                    </a:lnTo>
                    <a:lnTo>
                      <a:pt x="52432" y="202736"/>
                    </a:lnTo>
                    <a:lnTo>
                      <a:pt x="52432" y="107282"/>
                    </a:lnTo>
                    <a:lnTo>
                      <a:pt x="55993" y="107282"/>
                    </a:lnTo>
                    <a:lnTo>
                      <a:pt x="106569" y="202736"/>
                    </a:lnTo>
                    <a:lnTo>
                      <a:pt x="167831" y="202736"/>
                    </a:lnTo>
                    <a:lnTo>
                      <a:pt x="112981" y="116542"/>
                    </a:lnTo>
                    <a:close/>
                    <a:moveTo>
                      <a:pt x="55281" y="96597"/>
                    </a:moveTo>
                    <a:lnTo>
                      <a:pt x="55281" y="33198"/>
                    </a:lnTo>
                    <a:cubicBezTo>
                      <a:pt x="113693" y="26787"/>
                      <a:pt x="127227" y="55281"/>
                      <a:pt x="117967" y="78788"/>
                    </a:cubicBezTo>
                    <a:cubicBezTo>
                      <a:pt x="108706" y="102296"/>
                      <a:pt x="55281" y="96597"/>
                      <a:pt x="55281" y="96597"/>
                    </a:cubicBez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8" name="任意多边形: 形状 297">
                <a:extLst>
                  <a:ext uri="{FF2B5EF4-FFF2-40B4-BE49-F238E27FC236}">
                    <a16:creationId xmlns:a16="http://schemas.microsoft.com/office/drawing/2014/main" id="{FFC4D400-7F82-46AC-B766-A379618D7B69}"/>
                  </a:ext>
                </a:extLst>
              </p:cNvPr>
              <p:cNvSpPr/>
              <p:nvPr/>
            </p:nvSpPr>
            <p:spPr>
              <a:xfrm>
                <a:off x="9660068" y="2559286"/>
                <a:ext cx="185209" cy="199456"/>
              </a:xfrm>
              <a:custGeom>
                <a:avLst/>
                <a:gdLst>
                  <a:gd name="connsiteX0" fmla="*/ 5417 w 185208"/>
                  <a:gd name="connsiteY0" fmla="*/ 3993 h 199455"/>
                  <a:gd name="connsiteX1" fmla="*/ 51719 w 185208"/>
                  <a:gd name="connsiteY1" fmla="*/ 3993 h 199455"/>
                  <a:gd name="connsiteX2" fmla="*/ 92323 w 185208"/>
                  <a:gd name="connsiteY2" fmla="*/ 92323 h 199455"/>
                  <a:gd name="connsiteX3" fmla="*/ 134350 w 185208"/>
                  <a:gd name="connsiteY3" fmla="*/ 3993 h 199455"/>
                  <a:gd name="connsiteX4" fmla="*/ 186352 w 185208"/>
                  <a:gd name="connsiteY4" fmla="*/ 3993 h 199455"/>
                  <a:gd name="connsiteX5" fmla="*/ 118679 w 185208"/>
                  <a:gd name="connsiteY5" fmla="*/ 130077 h 199455"/>
                  <a:gd name="connsiteX6" fmla="*/ 118679 w 185208"/>
                  <a:gd name="connsiteY6" fmla="*/ 199174 h 199455"/>
                  <a:gd name="connsiteX7" fmla="*/ 67391 w 185208"/>
                  <a:gd name="connsiteY7" fmla="*/ 199174 h 199455"/>
                  <a:gd name="connsiteX8" fmla="*/ 67391 w 185208"/>
                  <a:gd name="connsiteY8" fmla="*/ 130077 h 199455"/>
                  <a:gd name="connsiteX9" fmla="*/ 3993 w 185208"/>
                  <a:gd name="connsiteY9" fmla="*/ 3993 h 199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208" h="199455">
                    <a:moveTo>
                      <a:pt x="5417" y="3993"/>
                    </a:moveTo>
                    <a:lnTo>
                      <a:pt x="51719" y="3993"/>
                    </a:lnTo>
                    <a:lnTo>
                      <a:pt x="92323" y="92323"/>
                    </a:lnTo>
                    <a:lnTo>
                      <a:pt x="134350" y="3993"/>
                    </a:lnTo>
                    <a:lnTo>
                      <a:pt x="186352" y="3993"/>
                    </a:lnTo>
                    <a:lnTo>
                      <a:pt x="118679" y="130077"/>
                    </a:lnTo>
                    <a:lnTo>
                      <a:pt x="118679" y="199174"/>
                    </a:lnTo>
                    <a:lnTo>
                      <a:pt x="67391" y="199174"/>
                    </a:lnTo>
                    <a:lnTo>
                      <a:pt x="67391" y="130077"/>
                    </a:lnTo>
                    <a:lnTo>
                      <a:pt x="3993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315" name="组合 314">
            <a:extLst>
              <a:ext uri="{FF2B5EF4-FFF2-40B4-BE49-F238E27FC236}">
                <a16:creationId xmlns:a16="http://schemas.microsoft.com/office/drawing/2014/main" id="{FF12713A-5666-4D44-A22B-191CDDCB9067}"/>
              </a:ext>
            </a:extLst>
          </p:cNvPr>
          <p:cNvGrpSpPr/>
          <p:nvPr/>
        </p:nvGrpSpPr>
        <p:grpSpPr>
          <a:xfrm>
            <a:off x="1776065" y="1764270"/>
            <a:ext cx="1512299" cy="619736"/>
            <a:chOff x="2220454" y="1384711"/>
            <a:chExt cx="1512299" cy="619736"/>
          </a:xfrm>
          <a:solidFill>
            <a:schemeClr val="accent1"/>
          </a:solidFill>
        </p:grpSpPr>
        <p:sp>
          <p:nvSpPr>
            <p:cNvPr id="316" name="任意多边形: 形状 315">
              <a:extLst>
                <a:ext uri="{FF2B5EF4-FFF2-40B4-BE49-F238E27FC236}">
                  <a16:creationId xmlns:a16="http://schemas.microsoft.com/office/drawing/2014/main" id="{06133583-E6F2-44BF-8B79-8EB32757194B}"/>
                </a:ext>
              </a:extLst>
            </p:cNvPr>
            <p:cNvSpPr/>
            <p:nvPr/>
          </p:nvSpPr>
          <p:spPr>
            <a:xfrm>
              <a:off x="2220454" y="1918966"/>
              <a:ext cx="92604" cy="85481"/>
            </a:xfrm>
            <a:custGeom>
              <a:avLst/>
              <a:gdLst>
                <a:gd name="connsiteX0" fmla="*/ 6055 w 92604"/>
                <a:gd name="connsiteY0" fmla="*/ 60905 h 85480"/>
                <a:gd name="connsiteX1" fmla="*/ 21726 w 92604"/>
                <a:gd name="connsiteY1" fmla="*/ 5343 h 85480"/>
                <a:gd name="connsiteX2" fmla="*/ 26000 w 92604"/>
                <a:gd name="connsiteY2" fmla="*/ 6767 h 85480"/>
                <a:gd name="connsiteX3" fmla="*/ 68029 w 92604"/>
                <a:gd name="connsiteY3" fmla="*/ 55919 h 85480"/>
                <a:gd name="connsiteX4" fmla="*/ 71590 w 92604"/>
                <a:gd name="connsiteY4" fmla="*/ 56631 h 85480"/>
                <a:gd name="connsiteX5" fmla="*/ 80851 w 92604"/>
                <a:gd name="connsiteY5" fmla="*/ 22439 h 85480"/>
                <a:gd name="connsiteX6" fmla="*/ 92248 w 92604"/>
                <a:gd name="connsiteY6" fmla="*/ 25288 h 85480"/>
                <a:gd name="connsiteX7" fmla="*/ 75864 w 92604"/>
                <a:gd name="connsiteY7" fmla="*/ 82988 h 85480"/>
                <a:gd name="connsiteX8" fmla="*/ 70878 w 92604"/>
                <a:gd name="connsiteY8" fmla="*/ 81563 h 85480"/>
                <a:gd name="connsiteX9" fmla="*/ 28137 w 92604"/>
                <a:gd name="connsiteY9" fmla="*/ 31699 h 85480"/>
                <a:gd name="connsiteX10" fmla="*/ 18165 w 92604"/>
                <a:gd name="connsiteY10" fmla="*/ 64467 h 85480"/>
                <a:gd name="connsiteX11" fmla="*/ 5343 w 92604"/>
                <a:gd name="connsiteY11" fmla="*/ 60905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6055" y="60905"/>
                  </a:moveTo>
                  <a:lnTo>
                    <a:pt x="21726" y="5343"/>
                  </a:lnTo>
                  <a:lnTo>
                    <a:pt x="26000" y="6767"/>
                  </a:lnTo>
                  <a:lnTo>
                    <a:pt x="68029" y="55919"/>
                  </a:lnTo>
                  <a:lnTo>
                    <a:pt x="71590" y="56631"/>
                  </a:lnTo>
                  <a:lnTo>
                    <a:pt x="80851" y="22439"/>
                  </a:lnTo>
                  <a:lnTo>
                    <a:pt x="92248" y="25288"/>
                  </a:lnTo>
                  <a:lnTo>
                    <a:pt x="75864" y="82988"/>
                  </a:lnTo>
                  <a:lnTo>
                    <a:pt x="70878" y="81563"/>
                  </a:lnTo>
                  <a:lnTo>
                    <a:pt x="28137" y="31699"/>
                  </a:lnTo>
                  <a:lnTo>
                    <a:pt x="18165" y="64467"/>
                  </a:lnTo>
                  <a:lnTo>
                    <a:pt x="5343" y="6090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:a16="http://schemas.microsoft.com/office/drawing/2014/main" id="{16E557F1-D165-4C25-9A22-376C23C88A0B}"/>
                </a:ext>
              </a:extLst>
            </p:cNvPr>
            <p:cNvSpPr/>
            <p:nvPr/>
          </p:nvSpPr>
          <p:spPr>
            <a:xfrm>
              <a:off x="2243961" y="1827074"/>
              <a:ext cx="106851" cy="99728"/>
            </a:xfrm>
            <a:custGeom>
              <a:avLst/>
              <a:gdLst>
                <a:gd name="connsiteX0" fmla="*/ 5343 w 106851"/>
                <a:gd name="connsiteY0" fmla="*/ 67316 h 99727"/>
                <a:gd name="connsiteX1" fmla="*/ 75152 w 106851"/>
                <a:gd name="connsiteY1" fmla="*/ 97235 h 99727"/>
                <a:gd name="connsiteX2" fmla="*/ 82275 w 106851"/>
                <a:gd name="connsiteY2" fmla="*/ 80851 h 99727"/>
                <a:gd name="connsiteX3" fmla="*/ 51645 w 106851"/>
                <a:gd name="connsiteY3" fmla="*/ 67316 h 99727"/>
                <a:gd name="connsiteX4" fmla="*/ 63755 w 106851"/>
                <a:gd name="connsiteY4" fmla="*/ 39535 h 99727"/>
                <a:gd name="connsiteX5" fmla="*/ 95098 w 106851"/>
                <a:gd name="connsiteY5" fmla="*/ 53069 h 99727"/>
                <a:gd name="connsiteX6" fmla="*/ 102221 w 106851"/>
                <a:gd name="connsiteY6" fmla="*/ 35973 h 99727"/>
                <a:gd name="connsiteX7" fmla="*/ 32412 w 106851"/>
                <a:gd name="connsiteY7" fmla="*/ 5343 h 99727"/>
                <a:gd name="connsiteX8" fmla="*/ 25288 w 106851"/>
                <a:gd name="connsiteY8" fmla="*/ 22439 h 99727"/>
                <a:gd name="connsiteX9" fmla="*/ 52357 w 106851"/>
                <a:gd name="connsiteY9" fmla="*/ 33836 h 99727"/>
                <a:gd name="connsiteX10" fmla="*/ 39535 w 106851"/>
                <a:gd name="connsiteY10" fmla="*/ 62330 h 99727"/>
                <a:gd name="connsiteX11" fmla="*/ 12466 w 106851"/>
                <a:gd name="connsiteY11" fmla="*/ 50220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6851" h="99727">
                  <a:moveTo>
                    <a:pt x="5343" y="67316"/>
                  </a:moveTo>
                  <a:lnTo>
                    <a:pt x="75152" y="97235"/>
                  </a:lnTo>
                  <a:lnTo>
                    <a:pt x="82275" y="80851"/>
                  </a:lnTo>
                  <a:lnTo>
                    <a:pt x="51645" y="67316"/>
                  </a:lnTo>
                  <a:lnTo>
                    <a:pt x="63755" y="39535"/>
                  </a:lnTo>
                  <a:lnTo>
                    <a:pt x="95098" y="53069"/>
                  </a:lnTo>
                  <a:lnTo>
                    <a:pt x="102221" y="35973"/>
                  </a:lnTo>
                  <a:lnTo>
                    <a:pt x="32412" y="5343"/>
                  </a:lnTo>
                  <a:lnTo>
                    <a:pt x="25288" y="22439"/>
                  </a:lnTo>
                  <a:lnTo>
                    <a:pt x="52357" y="33836"/>
                  </a:lnTo>
                  <a:lnTo>
                    <a:pt x="39535" y="62330"/>
                  </a:lnTo>
                  <a:lnTo>
                    <a:pt x="12466" y="502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:a16="http://schemas.microsoft.com/office/drawing/2014/main" id="{8184DA88-3E3B-477B-81F9-32F0858B9904}"/>
                </a:ext>
              </a:extLst>
            </p:cNvPr>
            <p:cNvSpPr/>
            <p:nvPr/>
          </p:nvSpPr>
          <p:spPr>
            <a:xfrm>
              <a:off x="2288126" y="1759402"/>
              <a:ext cx="92604" cy="85481"/>
            </a:xfrm>
            <a:custGeom>
              <a:avLst/>
              <a:gdLst>
                <a:gd name="connsiteX0" fmla="*/ 5343 w 92604"/>
                <a:gd name="connsiteY0" fmla="*/ 48795 h 85480"/>
                <a:gd name="connsiteX1" fmla="*/ 65179 w 92604"/>
                <a:gd name="connsiteY1" fmla="*/ 85837 h 85480"/>
                <a:gd name="connsiteX2" fmla="*/ 91536 w 92604"/>
                <a:gd name="connsiteY2" fmla="*/ 42384 h 85480"/>
                <a:gd name="connsiteX3" fmla="*/ 80138 w 92604"/>
                <a:gd name="connsiteY3" fmla="*/ 35261 h 85480"/>
                <a:gd name="connsiteX4" fmla="*/ 60905 w 92604"/>
                <a:gd name="connsiteY4" fmla="*/ 66604 h 85480"/>
                <a:gd name="connsiteX5" fmla="*/ 45946 w 92604"/>
                <a:gd name="connsiteY5" fmla="*/ 57343 h 85480"/>
                <a:gd name="connsiteX6" fmla="*/ 64467 w 92604"/>
                <a:gd name="connsiteY6" fmla="*/ 28137 h 85480"/>
                <a:gd name="connsiteX7" fmla="*/ 54494 w 92604"/>
                <a:gd name="connsiteY7" fmla="*/ 21726 h 85480"/>
                <a:gd name="connsiteX8" fmla="*/ 35973 w 92604"/>
                <a:gd name="connsiteY8" fmla="*/ 51645 h 85480"/>
                <a:gd name="connsiteX9" fmla="*/ 22439 w 92604"/>
                <a:gd name="connsiteY9" fmla="*/ 43097 h 85480"/>
                <a:gd name="connsiteX10" fmla="*/ 41672 w 92604"/>
                <a:gd name="connsiteY10" fmla="*/ 11754 h 85480"/>
                <a:gd name="connsiteX11" fmla="*/ 32412 w 92604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604" h="85480">
                  <a:moveTo>
                    <a:pt x="5343" y="48795"/>
                  </a:moveTo>
                  <a:lnTo>
                    <a:pt x="65179" y="85837"/>
                  </a:lnTo>
                  <a:lnTo>
                    <a:pt x="91536" y="42384"/>
                  </a:lnTo>
                  <a:lnTo>
                    <a:pt x="80138" y="35261"/>
                  </a:lnTo>
                  <a:lnTo>
                    <a:pt x="60905" y="66604"/>
                  </a:lnTo>
                  <a:lnTo>
                    <a:pt x="45946" y="57343"/>
                  </a:lnTo>
                  <a:lnTo>
                    <a:pt x="64467" y="28137"/>
                  </a:lnTo>
                  <a:lnTo>
                    <a:pt x="54494" y="21726"/>
                  </a:lnTo>
                  <a:lnTo>
                    <a:pt x="35973" y="51645"/>
                  </a:lnTo>
                  <a:lnTo>
                    <a:pt x="22439" y="43097"/>
                  </a:lnTo>
                  <a:lnTo>
                    <a:pt x="41672" y="11754"/>
                  </a:lnTo>
                  <a:lnTo>
                    <a:pt x="32412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:a16="http://schemas.microsoft.com/office/drawing/2014/main" id="{6D6A0725-5C76-4896-8A91-48D4720939A8}"/>
                </a:ext>
              </a:extLst>
            </p:cNvPr>
            <p:cNvSpPr/>
            <p:nvPr/>
          </p:nvSpPr>
          <p:spPr>
            <a:xfrm>
              <a:off x="2340127" y="1705976"/>
              <a:ext cx="71234" cy="78358"/>
            </a:xfrm>
            <a:custGeom>
              <a:avLst/>
              <a:gdLst>
                <a:gd name="connsiteX0" fmla="*/ 42384 w 71234"/>
                <a:gd name="connsiteY0" fmla="*/ 71590 h 78357"/>
                <a:gd name="connsiteX1" fmla="*/ 51645 w 71234"/>
                <a:gd name="connsiteY1" fmla="*/ 78001 h 78357"/>
                <a:gd name="connsiteX2" fmla="*/ 67316 w 71234"/>
                <a:gd name="connsiteY2" fmla="*/ 62330 h 78357"/>
                <a:gd name="connsiteX3" fmla="*/ 53069 w 71234"/>
                <a:gd name="connsiteY3" fmla="*/ 31699 h 78357"/>
                <a:gd name="connsiteX4" fmla="*/ 16028 w 71234"/>
                <a:gd name="connsiteY4" fmla="*/ 5343 h 78357"/>
                <a:gd name="connsiteX5" fmla="*/ 5343 w 71234"/>
                <a:gd name="connsiteY5" fmla="*/ 20302 h 78357"/>
                <a:gd name="connsiteX6" fmla="*/ 45946 w 71234"/>
                <a:gd name="connsiteY6" fmla="*/ 48795 h 78357"/>
                <a:gd name="connsiteX7" fmla="*/ 53782 w 71234"/>
                <a:gd name="connsiteY7" fmla="*/ 60193 h 78357"/>
                <a:gd name="connsiteX8" fmla="*/ 42384 w 71234"/>
                <a:gd name="connsiteY8" fmla="*/ 71590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34" h="78357">
                  <a:moveTo>
                    <a:pt x="42384" y="71590"/>
                  </a:moveTo>
                  <a:lnTo>
                    <a:pt x="51645" y="78001"/>
                  </a:lnTo>
                  <a:cubicBezTo>
                    <a:pt x="58768" y="78714"/>
                    <a:pt x="67316" y="62330"/>
                    <a:pt x="67316" y="62330"/>
                  </a:cubicBezTo>
                  <a:cubicBezTo>
                    <a:pt x="76577" y="48795"/>
                    <a:pt x="53069" y="31699"/>
                    <a:pt x="53069" y="31699"/>
                  </a:cubicBezTo>
                  <a:lnTo>
                    <a:pt x="16028" y="5343"/>
                  </a:lnTo>
                  <a:lnTo>
                    <a:pt x="5343" y="20302"/>
                  </a:lnTo>
                  <a:lnTo>
                    <a:pt x="45946" y="48795"/>
                  </a:lnTo>
                  <a:cubicBezTo>
                    <a:pt x="45946" y="48795"/>
                    <a:pt x="54494" y="53782"/>
                    <a:pt x="53782" y="60193"/>
                  </a:cubicBezTo>
                  <a:cubicBezTo>
                    <a:pt x="53069" y="60193"/>
                    <a:pt x="49508" y="68741"/>
                    <a:pt x="42384" y="715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:a16="http://schemas.microsoft.com/office/drawing/2014/main" id="{3F6F11B5-7181-4222-81B1-BC69C8C75CF7}"/>
                </a:ext>
              </a:extLst>
            </p:cNvPr>
            <p:cNvSpPr/>
            <p:nvPr/>
          </p:nvSpPr>
          <p:spPr>
            <a:xfrm>
              <a:off x="2365704" y="1672778"/>
              <a:ext cx="78358" cy="71234"/>
            </a:xfrm>
            <a:custGeom>
              <a:avLst/>
              <a:gdLst>
                <a:gd name="connsiteX0" fmla="*/ 7548 w 78357"/>
                <a:gd name="connsiteY0" fmla="*/ 20694 h 71234"/>
                <a:gd name="connsiteX1" fmla="*/ 19562 w 78357"/>
                <a:gd name="connsiteY1" fmla="*/ 7548 h 71234"/>
                <a:gd name="connsiteX2" fmla="*/ 71621 w 78357"/>
                <a:gd name="connsiteY2" fmla="*/ 55122 h 71234"/>
                <a:gd name="connsiteX3" fmla="*/ 59607 w 78357"/>
                <a:gd name="connsiteY3" fmla="*/ 68268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71234">
                  <a:moveTo>
                    <a:pt x="7548" y="20694"/>
                  </a:moveTo>
                  <a:lnTo>
                    <a:pt x="19562" y="7548"/>
                  </a:lnTo>
                  <a:lnTo>
                    <a:pt x="71621" y="55122"/>
                  </a:lnTo>
                  <a:lnTo>
                    <a:pt x="59607" y="6826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:a16="http://schemas.microsoft.com/office/drawing/2014/main" id="{B308F3C4-91CA-47B2-ACB4-39FC49DC49F5}"/>
                </a:ext>
              </a:extLst>
            </p:cNvPr>
            <p:cNvSpPr/>
            <p:nvPr/>
          </p:nvSpPr>
          <p:spPr>
            <a:xfrm>
              <a:off x="2401388" y="1633318"/>
              <a:ext cx="92604" cy="85481"/>
            </a:xfrm>
            <a:custGeom>
              <a:avLst/>
              <a:gdLst>
                <a:gd name="connsiteX0" fmla="*/ 19589 w 92604"/>
                <a:gd name="connsiteY0" fmla="*/ 5343 h 85480"/>
                <a:gd name="connsiteX1" fmla="*/ 5343 w 92604"/>
                <a:gd name="connsiteY1" fmla="*/ 21726 h 85480"/>
                <a:gd name="connsiteX2" fmla="*/ 42384 w 92604"/>
                <a:gd name="connsiteY2" fmla="*/ 85125 h 85480"/>
                <a:gd name="connsiteX3" fmla="*/ 53069 w 92604"/>
                <a:gd name="connsiteY3" fmla="*/ 72303 h 85480"/>
                <a:gd name="connsiteX4" fmla="*/ 41672 w 92604"/>
                <a:gd name="connsiteY4" fmla="*/ 53069 h 85480"/>
                <a:gd name="connsiteX5" fmla="*/ 56631 w 92604"/>
                <a:gd name="connsiteY5" fmla="*/ 35261 h 85480"/>
                <a:gd name="connsiteX6" fmla="*/ 77289 w 92604"/>
                <a:gd name="connsiteY6" fmla="*/ 43809 h 85480"/>
                <a:gd name="connsiteX7" fmla="*/ 88686 w 92604"/>
                <a:gd name="connsiteY7" fmla="*/ 30274 h 85480"/>
                <a:gd name="connsiteX8" fmla="*/ 19589 w 92604"/>
                <a:gd name="connsiteY8" fmla="*/ 5343 h 85480"/>
                <a:gd name="connsiteX9" fmla="*/ 35261 w 92604"/>
                <a:gd name="connsiteY9" fmla="*/ 44521 h 85480"/>
                <a:gd name="connsiteX10" fmla="*/ 22439 w 92604"/>
                <a:gd name="connsiteY10" fmla="*/ 22439 h 85480"/>
                <a:gd name="connsiteX11" fmla="*/ 46658 w 92604"/>
                <a:gd name="connsiteY11" fmla="*/ 31699 h 85480"/>
                <a:gd name="connsiteX12" fmla="*/ 35261 w 92604"/>
                <a:gd name="connsiteY12" fmla="*/ 4452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85480">
                  <a:moveTo>
                    <a:pt x="19589" y="5343"/>
                  </a:moveTo>
                  <a:lnTo>
                    <a:pt x="5343" y="21726"/>
                  </a:lnTo>
                  <a:lnTo>
                    <a:pt x="42384" y="85125"/>
                  </a:lnTo>
                  <a:lnTo>
                    <a:pt x="53069" y="72303"/>
                  </a:lnTo>
                  <a:lnTo>
                    <a:pt x="41672" y="53069"/>
                  </a:lnTo>
                  <a:lnTo>
                    <a:pt x="56631" y="35261"/>
                  </a:lnTo>
                  <a:lnTo>
                    <a:pt x="77289" y="43809"/>
                  </a:lnTo>
                  <a:lnTo>
                    <a:pt x="88686" y="30274"/>
                  </a:lnTo>
                  <a:lnTo>
                    <a:pt x="19589" y="5343"/>
                  </a:lnTo>
                  <a:close/>
                  <a:moveTo>
                    <a:pt x="35261" y="44521"/>
                  </a:moveTo>
                  <a:lnTo>
                    <a:pt x="22439" y="22439"/>
                  </a:lnTo>
                  <a:lnTo>
                    <a:pt x="46658" y="31699"/>
                  </a:lnTo>
                  <a:lnTo>
                    <a:pt x="35261" y="445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:a16="http://schemas.microsoft.com/office/drawing/2014/main" id="{A5BE5B6F-0CD7-4921-ACBC-5FBA69474A8F}"/>
                </a:ext>
              </a:extLst>
            </p:cNvPr>
            <p:cNvSpPr/>
            <p:nvPr/>
          </p:nvSpPr>
          <p:spPr>
            <a:xfrm>
              <a:off x="2455526" y="1551398"/>
              <a:ext cx="99728" cy="106851"/>
            </a:xfrm>
            <a:custGeom>
              <a:avLst/>
              <a:gdLst>
                <a:gd name="connsiteX0" fmla="*/ 50220 w 99727"/>
                <a:gd name="connsiteY0" fmla="*/ 101509 h 106851"/>
                <a:gd name="connsiteX1" fmla="*/ 5343 w 99727"/>
                <a:gd name="connsiteY1" fmla="*/ 46658 h 106851"/>
                <a:gd name="connsiteX2" fmla="*/ 21726 w 99727"/>
                <a:gd name="connsiteY2" fmla="*/ 33124 h 106851"/>
                <a:gd name="connsiteX3" fmla="*/ 74440 w 99727"/>
                <a:gd name="connsiteY3" fmla="*/ 53069 h 106851"/>
                <a:gd name="connsiteX4" fmla="*/ 43097 w 99727"/>
                <a:gd name="connsiteY4" fmla="*/ 15315 h 106851"/>
                <a:gd name="connsiteX5" fmla="*/ 55919 w 99727"/>
                <a:gd name="connsiteY5" fmla="*/ 5343 h 106851"/>
                <a:gd name="connsiteX6" fmla="*/ 100796 w 99727"/>
                <a:gd name="connsiteY6" fmla="*/ 59480 h 106851"/>
                <a:gd name="connsiteX7" fmla="*/ 88686 w 99727"/>
                <a:gd name="connsiteY7" fmla="*/ 70166 h 106851"/>
                <a:gd name="connsiteX8" fmla="*/ 86549 w 99727"/>
                <a:gd name="connsiteY8" fmla="*/ 72303 h 106851"/>
                <a:gd name="connsiteX9" fmla="*/ 28137 w 99727"/>
                <a:gd name="connsiteY9" fmla="*/ 50932 h 106851"/>
                <a:gd name="connsiteX10" fmla="*/ 62330 w 99727"/>
                <a:gd name="connsiteY10" fmla="*/ 92248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727" h="106851">
                  <a:moveTo>
                    <a:pt x="50220" y="101509"/>
                  </a:moveTo>
                  <a:lnTo>
                    <a:pt x="5343" y="46658"/>
                  </a:lnTo>
                  <a:lnTo>
                    <a:pt x="21726" y="33124"/>
                  </a:lnTo>
                  <a:lnTo>
                    <a:pt x="74440" y="53069"/>
                  </a:lnTo>
                  <a:lnTo>
                    <a:pt x="43097" y="15315"/>
                  </a:lnTo>
                  <a:lnTo>
                    <a:pt x="55919" y="5343"/>
                  </a:lnTo>
                  <a:lnTo>
                    <a:pt x="100796" y="59480"/>
                  </a:lnTo>
                  <a:lnTo>
                    <a:pt x="88686" y="70166"/>
                  </a:lnTo>
                  <a:lnTo>
                    <a:pt x="86549" y="72303"/>
                  </a:lnTo>
                  <a:lnTo>
                    <a:pt x="28137" y="50932"/>
                  </a:lnTo>
                  <a:lnTo>
                    <a:pt x="62330" y="9224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:a16="http://schemas.microsoft.com/office/drawing/2014/main" id="{999BEF2F-5793-4E88-A4E0-19C20E2EDCC1}"/>
                </a:ext>
              </a:extLst>
            </p:cNvPr>
            <p:cNvSpPr/>
            <p:nvPr/>
          </p:nvSpPr>
          <p:spPr>
            <a:xfrm>
              <a:off x="2543408" y="1506521"/>
              <a:ext cx="78358" cy="85481"/>
            </a:xfrm>
            <a:custGeom>
              <a:avLst/>
              <a:gdLst>
                <a:gd name="connsiteX0" fmla="*/ 45682 w 78357"/>
                <a:gd name="connsiteY0" fmla="*/ 16028 h 85480"/>
                <a:gd name="connsiteX1" fmla="*/ 36422 w 78357"/>
                <a:gd name="connsiteY1" fmla="*/ 5343 h 85480"/>
                <a:gd name="connsiteX2" fmla="*/ 7216 w 78357"/>
                <a:gd name="connsiteY2" fmla="*/ 31699 h 85480"/>
                <a:gd name="connsiteX3" fmla="*/ 33572 w 78357"/>
                <a:gd name="connsiteY3" fmla="*/ 80851 h 85480"/>
                <a:gd name="connsiteX4" fmla="*/ 72751 w 78357"/>
                <a:gd name="connsiteY4" fmla="*/ 63042 h 85480"/>
                <a:gd name="connsiteX5" fmla="*/ 75600 w 78357"/>
                <a:gd name="connsiteY5" fmla="*/ 58056 h 85480"/>
                <a:gd name="connsiteX6" fmla="*/ 79874 w 78357"/>
                <a:gd name="connsiteY6" fmla="*/ 44521 h 85480"/>
                <a:gd name="connsiteX7" fmla="*/ 57080 w 78357"/>
                <a:gd name="connsiteY7" fmla="*/ 19589 h 85480"/>
                <a:gd name="connsiteX8" fmla="*/ 42833 w 78357"/>
                <a:gd name="connsiteY8" fmla="*/ 32412 h 85480"/>
                <a:gd name="connsiteX9" fmla="*/ 35709 w 78357"/>
                <a:gd name="connsiteY9" fmla="*/ 38823 h 85480"/>
                <a:gd name="connsiteX10" fmla="*/ 43545 w 78357"/>
                <a:gd name="connsiteY10" fmla="*/ 48083 h 85480"/>
                <a:gd name="connsiteX11" fmla="*/ 52805 w 78357"/>
                <a:gd name="connsiteY11" fmla="*/ 39535 h 85480"/>
                <a:gd name="connsiteX12" fmla="*/ 64203 w 78357"/>
                <a:gd name="connsiteY12" fmla="*/ 52357 h 85480"/>
                <a:gd name="connsiteX13" fmla="*/ 63491 w 78357"/>
                <a:gd name="connsiteY13" fmla="*/ 53782 h 85480"/>
                <a:gd name="connsiteX14" fmla="*/ 21462 w 78357"/>
                <a:gd name="connsiteY14" fmla="*/ 48795 h 85480"/>
                <a:gd name="connsiteX15" fmla="*/ 21462 w 78357"/>
                <a:gd name="connsiteY15" fmla="*/ 48083 h 85480"/>
                <a:gd name="connsiteX16" fmla="*/ 25024 w 78357"/>
                <a:gd name="connsiteY16" fmla="*/ 26713 h 85480"/>
                <a:gd name="connsiteX17" fmla="*/ 45682 w 78357"/>
                <a:gd name="connsiteY17" fmla="*/ 16028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357" h="85480">
                  <a:moveTo>
                    <a:pt x="45682" y="16028"/>
                  </a:moveTo>
                  <a:lnTo>
                    <a:pt x="36422" y="5343"/>
                  </a:lnTo>
                  <a:cubicBezTo>
                    <a:pt x="36422" y="5343"/>
                    <a:pt x="14339" y="16028"/>
                    <a:pt x="7216" y="31699"/>
                  </a:cubicBezTo>
                  <a:cubicBezTo>
                    <a:pt x="-1332" y="50220"/>
                    <a:pt x="21462" y="80851"/>
                    <a:pt x="33572" y="80851"/>
                  </a:cubicBezTo>
                  <a:cubicBezTo>
                    <a:pt x="45682" y="80851"/>
                    <a:pt x="57792" y="82275"/>
                    <a:pt x="72751" y="63042"/>
                  </a:cubicBezTo>
                  <a:cubicBezTo>
                    <a:pt x="74176" y="61618"/>
                    <a:pt x="74888" y="60193"/>
                    <a:pt x="75600" y="58056"/>
                  </a:cubicBezTo>
                  <a:cubicBezTo>
                    <a:pt x="77737" y="54494"/>
                    <a:pt x="80587" y="48795"/>
                    <a:pt x="79874" y="44521"/>
                  </a:cubicBezTo>
                  <a:lnTo>
                    <a:pt x="57080" y="19589"/>
                  </a:lnTo>
                  <a:lnTo>
                    <a:pt x="42833" y="32412"/>
                  </a:lnTo>
                  <a:lnTo>
                    <a:pt x="35709" y="38823"/>
                  </a:lnTo>
                  <a:lnTo>
                    <a:pt x="43545" y="48083"/>
                  </a:lnTo>
                  <a:lnTo>
                    <a:pt x="52805" y="39535"/>
                  </a:lnTo>
                  <a:lnTo>
                    <a:pt x="64203" y="52357"/>
                  </a:lnTo>
                  <a:cubicBezTo>
                    <a:pt x="64203" y="52357"/>
                    <a:pt x="64203" y="53069"/>
                    <a:pt x="63491" y="53782"/>
                  </a:cubicBezTo>
                  <a:cubicBezTo>
                    <a:pt x="52805" y="70166"/>
                    <a:pt x="27874" y="66604"/>
                    <a:pt x="21462" y="48795"/>
                  </a:cubicBezTo>
                  <a:cubicBezTo>
                    <a:pt x="21462" y="48795"/>
                    <a:pt x="21462" y="48083"/>
                    <a:pt x="21462" y="48083"/>
                  </a:cubicBezTo>
                  <a:cubicBezTo>
                    <a:pt x="19325" y="40960"/>
                    <a:pt x="20038" y="33124"/>
                    <a:pt x="25024" y="26713"/>
                  </a:cubicBezTo>
                  <a:cubicBezTo>
                    <a:pt x="29298" y="23151"/>
                    <a:pt x="35709" y="18877"/>
                    <a:pt x="45682" y="160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:a16="http://schemas.microsoft.com/office/drawing/2014/main" id="{4F3C505A-EF4C-4AAD-92C5-43B94F28543C}"/>
                </a:ext>
              </a:extLst>
            </p:cNvPr>
            <p:cNvSpPr/>
            <p:nvPr/>
          </p:nvSpPr>
          <p:spPr>
            <a:xfrm>
              <a:off x="2655694" y="1438848"/>
              <a:ext cx="78358" cy="92604"/>
            </a:xfrm>
            <a:custGeom>
              <a:avLst/>
              <a:gdLst>
                <a:gd name="connsiteX0" fmla="*/ 40960 w 78357"/>
                <a:gd name="connsiteY0" fmla="*/ 5343 h 92604"/>
                <a:gd name="connsiteX1" fmla="*/ 48795 w 78357"/>
                <a:gd name="connsiteY1" fmla="*/ 18165 h 92604"/>
                <a:gd name="connsiteX2" fmla="*/ 18877 w 78357"/>
                <a:gd name="connsiteY2" fmla="*/ 30987 h 92604"/>
                <a:gd name="connsiteX3" fmla="*/ 25288 w 78357"/>
                <a:gd name="connsiteY3" fmla="*/ 42384 h 92604"/>
                <a:gd name="connsiteX4" fmla="*/ 39535 w 78357"/>
                <a:gd name="connsiteY4" fmla="*/ 38110 h 92604"/>
                <a:gd name="connsiteX5" fmla="*/ 65179 w 78357"/>
                <a:gd name="connsiteY5" fmla="*/ 39535 h 92604"/>
                <a:gd name="connsiteX6" fmla="*/ 70878 w 78357"/>
                <a:gd name="connsiteY6" fmla="*/ 68741 h 92604"/>
                <a:gd name="connsiteX7" fmla="*/ 33836 w 78357"/>
                <a:gd name="connsiteY7" fmla="*/ 91536 h 92604"/>
                <a:gd name="connsiteX8" fmla="*/ 27425 w 78357"/>
                <a:gd name="connsiteY8" fmla="*/ 80851 h 92604"/>
                <a:gd name="connsiteX9" fmla="*/ 60193 w 78357"/>
                <a:gd name="connsiteY9" fmla="*/ 62330 h 92604"/>
                <a:gd name="connsiteX10" fmla="*/ 35973 w 78357"/>
                <a:gd name="connsiteY10" fmla="*/ 55919 h 92604"/>
                <a:gd name="connsiteX11" fmla="*/ 24576 w 78357"/>
                <a:gd name="connsiteY11" fmla="*/ 58768 h 92604"/>
                <a:gd name="connsiteX12" fmla="*/ 17452 w 78357"/>
                <a:gd name="connsiteY12" fmla="*/ 57343 h 92604"/>
                <a:gd name="connsiteX13" fmla="*/ 5343 w 78357"/>
                <a:gd name="connsiteY13" fmla="*/ 38823 h 92604"/>
                <a:gd name="connsiteX14" fmla="*/ 13891 w 78357"/>
                <a:gd name="connsiteY14" fmla="*/ 19589 h 92604"/>
                <a:gd name="connsiteX15" fmla="*/ 40960 w 78357"/>
                <a:gd name="connsiteY15" fmla="*/ 5343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357" h="92604">
                  <a:moveTo>
                    <a:pt x="40960" y="5343"/>
                  </a:moveTo>
                  <a:lnTo>
                    <a:pt x="48795" y="18165"/>
                  </a:lnTo>
                  <a:cubicBezTo>
                    <a:pt x="48795" y="18165"/>
                    <a:pt x="26713" y="18165"/>
                    <a:pt x="18877" y="30987"/>
                  </a:cubicBezTo>
                  <a:cubicBezTo>
                    <a:pt x="14603" y="37398"/>
                    <a:pt x="19589" y="41672"/>
                    <a:pt x="25288" y="42384"/>
                  </a:cubicBezTo>
                  <a:cubicBezTo>
                    <a:pt x="29562" y="43097"/>
                    <a:pt x="35261" y="39535"/>
                    <a:pt x="39535" y="38110"/>
                  </a:cubicBezTo>
                  <a:cubicBezTo>
                    <a:pt x="45946" y="35973"/>
                    <a:pt x="58056" y="33124"/>
                    <a:pt x="65179" y="39535"/>
                  </a:cubicBezTo>
                  <a:cubicBezTo>
                    <a:pt x="75152" y="48795"/>
                    <a:pt x="74440" y="60193"/>
                    <a:pt x="70878" y="68741"/>
                  </a:cubicBezTo>
                  <a:cubicBezTo>
                    <a:pt x="67316" y="77289"/>
                    <a:pt x="49508" y="88686"/>
                    <a:pt x="33836" y="91536"/>
                  </a:cubicBezTo>
                  <a:lnTo>
                    <a:pt x="27425" y="80851"/>
                  </a:lnTo>
                  <a:cubicBezTo>
                    <a:pt x="27425" y="80851"/>
                    <a:pt x="53782" y="77289"/>
                    <a:pt x="60193" y="62330"/>
                  </a:cubicBezTo>
                  <a:cubicBezTo>
                    <a:pt x="65179" y="49508"/>
                    <a:pt x="44521" y="51645"/>
                    <a:pt x="35973" y="55919"/>
                  </a:cubicBezTo>
                  <a:cubicBezTo>
                    <a:pt x="32411" y="57343"/>
                    <a:pt x="28850" y="58768"/>
                    <a:pt x="24576" y="58768"/>
                  </a:cubicBezTo>
                  <a:cubicBezTo>
                    <a:pt x="22439" y="58768"/>
                    <a:pt x="20302" y="58056"/>
                    <a:pt x="17452" y="57343"/>
                  </a:cubicBezTo>
                  <a:cubicBezTo>
                    <a:pt x="9617" y="54494"/>
                    <a:pt x="5343" y="46658"/>
                    <a:pt x="5343" y="38823"/>
                  </a:cubicBezTo>
                  <a:cubicBezTo>
                    <a:pt x="5343" y="33124"/>
                    <a:pt x="7480" y="26000"/>
                    <a:pt x="13891" y="19589"/>
                  </a:cubicBezTo>
                  <a:cubicBezTo>
                    <a:pt x="26000" y="6055"/>
                    <a:pt x="40960" y="5343"/>
                    <a:pt x="40960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:a16="http://schemas.microsoft.com/office/drawing/2014/main" id="{B06B3283-A2B9-422F-BF0E-4E20C1494258}"/>
                </a:ext>
              </a:extLst>
            </p:cNvPr>
            <p:cNvSpPr/>
            <p:nvPr/>
          </p:nvSpPr>
          <p:spPr>
            <a:xfrm>
              <a:off x="3555381" y="1739228"/>
              <a:ext cx="99728" cy="85481"/>
            </a:xfrm>
            <a:custGeom>
              <a:avLst/>
              <a:gdLst>
                <a:gd name="connsiteX0" fmla="*/ 100084 w 99727"/>
                <a:gd name="connsiteY0" fmla="*/ 39051 h 85480"/>
                <a:gd name="connsiteX1" fmla="*/ 87262 w 99727"/>
                <a:gd name="connsiteY1" fmla="*/ 49736 h 85480"/>
                <a:gd name="connsiteX2" fmla="*/ 68028 w 99727"/>
                <a:gd name="connsiteY2" fmla="*/ 19817 h 85480"/>
                <a:gd name="connsiteX3" fmla="*/ 56631 w 99727"/>
                <a:gd name="connsiteY3" fmla="*/ 28365 h 85480"/>
                <a:gd name="connsiteX4" fmla="*/ 63754 w 99727"/>
                <a:gd name="connsiteY4" fmla="*/ 42612 h 85480"/>
                <a:gd name="connsiteX5" fmla="*/ 66604 w 99727"/>
                <a:gd name="connsiteY5" fmla="*/ 70394 h 85480"/>
                <a:gd name="connsiteX6" fmla="*/ 36686 w 99727"/>
                <a:gd name="connsiteY6" fmla="*/ 81079 h 85480"/>
                <a:gd name="connsiteX7" fmla="*/ 5343 w 99727"/>
                <a:gd name="connsiteY7" fmla="*/ 44749 h 85480"/>
                <a:gd name="connsiteX8" fmla="*/ 16028 w 99727"/>
                <a:gd name="connsiteY8" fmla="*/ 36201 h 85480"/>
                <a:gd name="connsiteX9" fmla="*/ 40960 w 99727"/>
                <a:gd name="connsiteY9" fmla="*/ 68257 h 85480"/>
                <a:gd name="connsiteX10" fmla="*/ 43809 w 99727"/>
                <a:gd name="connsiteY10" fmla="*/ 41188 h 85480"/>
                <a:gd name="connsiteX11" fmla="*/ 38823 w 99727"/>
                <a:gd name="connsiteY11" fmla="*/ 29078 h 85480"/>
                <a:gd name="connsiteX12" fmla="*/ 38823 w 99727"/>
                <a:gd name="connsiteY12" fmla="*/ 21242 h 85480"/>
                <a:gd name="connsiteX13" fmla="*/ 56631 w 99727"/>
                <a:gd name="connsiteY13" fmla="*/ 5571 h 85480"/>
                <a:gd name="connsiteX14" fmla="*/ 78714 w 99727"/>
                <a:gd name="connsiteY14" fmla="*/ 11269 h 85480"/>
                <a:gd name="connsiteX15" fmla="*/ 100084 w 99727"/>
                <a:gd name="connsiteY15" fmla="*/ 39051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727" h="85480">
                  <a:moveTo>
                    <a:pt x="100084" y="39051"/>
                  </a:moveTo>
                  <a:lnTo>
                    <a:pt x="87262" y="49736"/>
                  </a:lnTo>
                  <a:cubicBezTo>
                    <a:pt x="87262" y="49736"/>
                    <a:pt x="82988" y="26228"/>
                    <a:pt x="68028" y="19817"/>
                  </a:cubicBezTo>
                  <a:cubicBezTo>
                    <a:pt x="60905" y="16256"/>
                    <a:pt x="56631" y="21954"/>
                    <a:pt x="56631" y="28365"/>
                  </a:cubicBezTo>
                  <a:cubicBezTo>
                    <a:pt x="57343" y="33352"/>
                    <a:pt x="61617" y="38338"/>
                    <a:pt x="63754" y="42612"/>
                  </a:cubicBezTo>
                  <a:cubicBezTo>
                    <a:pt x="67316" y="49023"/>
                    <a:pt x="72303" y="61845"/>
                    <a:pt x="66604" y="70394"/>
                  </a:cubicBezTo>
                  <a:cubicBezTo>
                    <a:pt x="58056" y="82503"/>
                    <a:pt x="46658" y="83216"/>
                    <a:pt x="36686" y="81079"/>
                  </a:cubicBezTo>
                  <a:cubicBezTo>
                    <a:pt x="26713" y="78942"/>
                    <a:pt x="11041" y="61133"/>
                    <a:pt x="5343" y="44749"/>
                  </a:cubicBezTo>
                  <a:lnTo>
                    <a:pt x="16028" y="36201"/>
                  </a:lnTo>
                  <a:cubicBezTo>
                    <a:pt x="16028" y="36201"/>
                    <a:pt x="24576" y="64695"/>
                    <a:pt x="40960" y="68257"/>
                  </a:cubicBezTo>
                  <a:cubicBezTo>
                    <a:pt x="55919" y="71818"/>
                    <a:pt x="49508" y="49736"/>
                    <a:pt x="43809" y="41188"/>
                  </a:cubicBezTo>
                  <a:cubicBezTo>
                    <a:pt x="41672" y="37626"/>
                    <a:pt x="39535" y="33352"/>
                    <a:pt x="38823" y="29078"/>
                  </a:cubicBezTo>
                  <a:cubicBezTo>
                    <a:pt x="38823" y="26941"/>
                    <a:pt x="38823" y="24091"/>
                    <a:pt x="38823" y="21242"/>
                  </a:cubicBezTo>
                  <a:cubicBezTo>
                    <a:pt x="40247" y="12694"/>
                    <a:pt x="48083" y="6283"/>
                    <a:pt x="56631" y="5571"/>
                  </a:cubicBezTo>
                  <a:cubicBezTo>
                    <a:pt x="63042" y="4858"/>
                    <a:pt x="70878" y="5571"/>
                    <a:pt x="78714" y="11269"/>
                  </a:cubicBezTo>
                  <a:cubicBezTo>
                    <a:pt x="96522" y="23379"/>
                    <a:pt x="100084" y="39051"/>
                    <a:pt x="100084" y="390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:a16="http://schemas.microsoft.com/office/drawing/2014/main" id="{501C70B3-2178-441E-A815-7601F9CAEF75}"/>
                </a:ext>
              </a:extLst>
            </p:cNvPr>
            <p:cNvSpPr/>
            <p:nvPr/>
          </p:nvSpPr>
          <p:spPr>
            <a:xfrm>
              <a:off x="2725948" y="1414629"/>
              <a:ext cx="78358" cy="85481"/>
            </a:xfrm>
            <a:custGeom>
              <a:avLst/>
              <a:gdLst>
                <a:gd name="connsiteX0" fmla="*/ 46213 w 78357"/>
                <a:gd name="connsiteY0" fmla="*/ 5343 h 85480"/>
                <a:gd name="connsiteX1" fmla="*/ 52624 w 78357"/>
                <a:gd name="connsiteY1" fmla="*/ 18877 h 85480"/>
                <a:gd name="connsiteX2" fmla="*/ 24843 w 78357"/>
                <a:gd name="connsiteY2" fmla="*/ 31699 h 85480"/>
                <a:gd name="connsiteX3" fmla="*/ 42651 w 78357"/>
                <a:gd name="connsiteY3" fmla="*/ 69453 h 85480"/>
                <a:gd name="connsiteX4" fmla="*/ 70433 w 78357"/>
                <a:gd name="connsiteY4" fmla="*/ 55206 h 85480"/>
                <a:gd name="connsiteX5" fmla="*/ 76844 w 78357"/>
                <a:gd name="connsiteY5" fmla="*/ 68741 h 85480"/>
                <a:gd name="connsiteX6" fmla="*/ 40514 w 78357"/>
                <a:gd name="connsiteY6" fmla="*/ 85837 h 85480"/>
                <a:gd name="connsiteX7" fmla="*/ 5610 w 78357"/>
                <a:gd name="connsiteY7" fmla="*/ 48083 h 85480"/>
                <a:gd name="connsiteX8" fmla="*/ 7747 w 78357"/>
                <a:gd name="connsiteY8" fmla="*/ 30274 h 85480"/>
                <a:gd name="connsiteX9" fmla="*/ 46213 w 78357"/>
                <a:gd name="connsiteY9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357" h="85480">
                  <a:moveTo>
                    <a:pt x="46213" y="5343"/>
                  </a:moveTo>
                  <a:lnTo>
                    <a:pt x="52624" y="18877"/>
                  </a:lnTo>
                  <a:cubicBezTo>
                    <a:pt x="52624" y="18877"/>
                    <a:pt x="29829" y="13178"/>
                    <a:pt x="24843" y="31699"/>
                  </a:cubicBezTo>
                  <a:cubicBezTo>
                    <a:pt x="24843" y="31699"/>
                    <a:pt x="17007" y="59480"/>
                    <a:pt x="42651" y="69453"/>
                  </a:cubicBezTo>
                  <a:cubicBezTo>
                    <a:pt x="42651" y="69453"/>
                    <a:pt x="60460" y="70878"/>
                    <a:pt x="70433" y="55206"/>
                  </a:cubicBezTo>
                  <a:lnTo>
                    <a:pt x="76844" y="68741"/>
                  </a:lnTo>
                  <a:cubicBezTo>
                    <a:pt x="76844" y="68741"/>
                    <a:pt x="60460" y="87974"/>
                    <a:pt x="40514" y="85837"/>
                  </a:cubicBezTo>
                  <a:cubicBezTo>
                    <a:pt x="22706" y="84412"/>
                    <a:pt x="8459" y="68029"/>
                    <a:pt x="5610" y="48083"/>
                  </a:cubicBezTo>
                  <a:cubicBezTo>
                    <a:pt x="4897" y="42384"/>
                    <a:pt x="5610" y="35973"/>
                    <a:pt x="7747" y="30274"/>
                  </a:cubicBezTo>
                  <a:cubicBezTo>
                    <a:pt x="12021" y="21014"/>
                    <a:pt x="21994" y="6767"/>
                    <a:pt x="46213" y="5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:a16="http://schemas.microsoft.com/office/drawing/2014/main" id="{08D4954F-BBF7-4EFC-99F4-5BC4D04CBD09}"/>
                </a:ext>
              </a:extLst>
            </p:cNvPr>
            <p:cNvSpPr/>
            <p:nvPr/>
          </p:nvSpPr>
          <p:spPr>
            <a:xfrm>
              <a:off x="2794110" y="1404834"/>
              <a:ext cx="42740" cy="78358"/>
            </a:xfrm>
            <a:custGeom>
              <a:avLst/>
              <a:gdLst>
                <a:gd name="connsiteX0" fmla="*/ 6369 w 42740"/>
                <a:gd name="connsiteY0" fmla="*/ 9748 h 78357"/>
                <a:gd name="connsiteX1" fmla="*/ 21672 w 42740"/>
                <a:gd name="connsiteY1" fmla="*/ 6369 h 78357"/>
                <a:gd name="connsiteX2" fmla="*/ 36569 w 42740"/>
                <a:gd name="connsiteY2" fmla="*/ 73842 h 78357"/>
                <a:gd name="connsiteX3" fmla="*/ 21266 w 42740"/>
                <a:gd name="connsiteY3" fmla="*/ 77221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40" h="78357">
                  <a:moveTo>
                    <a:pt x="6369" y="9748"/>
                  </a:moveTo>
                  <a:lnTo>
                    <a:pt x="21672" y="6369"/>
                  </a:lnTo>
                  <a:lnTo>
                    <a:pt x="36569" y="73842"/>
                  </a:lnTo>
                  <a:lnTo>
                    <a:pt x="21266" y="7722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:a16="http://schemas.microsoft.com/office/drawing/2014/main" id="{F6C5C5B5-2C92-4763-92FF-B6110D993320}"/>
                </a:ext>
              </a:extLst>
            </p:cNvPr>
            <p:cNvSpPr/>
            <p:nvPr/>
          </p:nvSpPr>
          <p:spPr>
            <a:xfrm>
              <a:off x="2835472" y="1419106"/>
              <a:ext cx="64111" cy="35617"/>
            </a:xfrm>
            <a:custGeom>
              <a:avLst/>
              <a:gdLst>
                <a:gd name="connsiteX0" fmla="*/ 6502 w 64110"/>
                <a:gd name="connsiteY0" fmla="*/ 19779 h 35617"/>
                <a:gd name="connsiteX1" fmla="*/ 58250 w 64110"/>
                <a:gd name="connsiteY1" fmla="*/ 6502 h 35617"/>
                <a:gd name="connsiteX2" fmla="*/ 61437 w 64110"/>
                <a:gd name="connsiteY2" fmla="*/ 18922 h 35617"/>
                <a:gd name="connsiteX3" fmla="*/ 9689 w 64110"/>
                <a:gd name="connsiteY3" fmla="*/ 32198 h 3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35617">
                  <a:moveTo>
                    <a:pt x="6502" y="19779"/>
                  </a:moveTo>
                  <a:lnTo>
                    <a:pt x="58250" y="6502"/>
                  </a:lnTo>
                  <a:lnTo>
                    <a:pt x="61437" y="18922"/>
                  </a:lnTo>
                  <a:lnTo>
                    <a:pt x="9689" y="3219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:a16="http://schemas.microsoft.com/office/drawing/2014/main" id="{E3B5CE0E-465B-4DE9-A10A-CED01AA55EB7}"/>
                </a:ext>
              </a:extLst>
            </p:cNvPr>
            <p:cNvSpPr/>
            <p:nvPr/>
          </p:nvSpPr>
          <p:spPr>
            <a:xfrm>
              <a:off x="2898602" y="1386135"/>
              <a:ext cx="71234" cy="85481"/>
            </a:xfrm>
            <a:custGeom>
              <a:avLst/>
              <a:gdLst>
                <a:gd name="connsiteX0" fmla="*/ 6055 w 71234"/>
                <a:gd name="connsiteY0" fmla="*/ 22439 h 85480"/>
                <a:gd name="connsiteX1" fmla="*/ 5343 w 71234"/>
                <a:gd name="connsiteY1" fmla="*/ 9617 h 85480"/>
                <a:gd name="connsiteX2" fmla="*/ 65179 w 71234"/>
                <a:gd name="connsiteY2" fmla="*/ 5343 h 85480"/>
                <a:gd name="connsiteX3" fmla="*/ 66604 w 71234"/>
                <a:gd name="connsiteY3" fmla="*/ 18165 h 85480"/>
                <a:gd name="connsiteX4" fmla="*/ 44521 w 71234"/>
                <a:gd name="connsiteY4" fmla="*/ 19589 h 85480"/>
                <a:gd name="connsiteX5" fmla="*/ 48795 w 71234"/>
                <a:gd name="connsiteY5" fmla="*/ 81563 h 85480"/>
                <a:gd name="connsiteX6" fmla="*/ 33124 w 71234"/>
                <a:gd name="connsiteY6" fmla="*/ 82988 h 85480"/>
                <a:gd name="connsiteX7" fmla="*/ 28850 w 71234"/>
                <a:gd name="connsiteY7" fmla="*/ 21014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34" h="85480">
                  <a:moveTo>
                    <a:pt x="6055" y="22439"/>
                  </a:moveTo>
                  <a:lnTo>
                    <a:pt x="5343" y="9617"/>
                  </a:lnTo>
                  <a:lnTo>
                    <a:pt x="65179" y="5343"/>
                  </a:lnTo>
                  <a:lnTo>
                    <a:pt x="66604" y="18165"/>
                  </a:lnTo>
                  <a:lnTo>
                    <a:pt x="44521" y="19589"/>
                  </a:lnTo>
                  <a:lnTo>
                    <a:pt x="48795" y="81563"/>
                  </a:lnTo>
                  <a:lnTo>
                    <a:pt x="33124" y="82988"/>
                  </a:lnTo>
                  <a:lnTo>
                    <a:pt x="28850" y="210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:a16="http://schemas.microsoft.com/office/drawing/2014/main" id="{DBD4385A-38A5-4F92-A243-6C99FC2A30B9}"/>
                </a:ext>
              </a:extLst>
            </p:cNvPr>
            <p:cNvSpPr/>
            <p:nvPr/>
          </p:nvSpPr>
          <p:spPr>
            <a:xfrm>
              <a:off x="3623053" y="1852719"/>
              <a:ext cx="85481" cy="71234"/>
            </a:xfrm>
            <a:custGeom>
              <a:avLst/>
              <a:gdLst>
                <a:gd name="connsiteX0" fmla="*/ 50220 w 85480"/>
                <a:gd name="connsiteY0" fmla="*/ 11041 h 71234"/>
                <a:gd name="connsiteX1" fmla="*/ 61617 w 85480"/>
                <a:gd name="connsiteY1" fmla="*/ 5343 h 71234"/>
                <a:gd name="connsiteX2" fmla="*/ 85125 w 85480"/>
                <a:gd name="connsiteY2" fmla="*/ 57343 h 71234"/>
                <a:gd name="connsiteX3" fmla="*/ 73727 w 85480"/>
                <a:gd name="connsiteY3" fmla="*/ 62330 h 71234"/>
                <a:gd name="connsiteX4" fmla="*/ 65179 w 85480"/>
                <a:gd name="connsiteY4" fmla="*/ 43809 h 71234"/>
                <a:gd name="connsiteX5" fmla="*/ 11041 w 85480"/>
                <a:gd name="connsiteY5" fmla="*/ 68029 h 71234"/>
                <a:gd name="connsiteX6" fmla="*/ 5343 w 85480"/>
                <a:gd name="connsiteY6" fmla="*/ 54494 h 71234"/>
                <a:gd name="connsiteX7" fmla="*/ 58768 w 85480"/>
                <a:gd name="connsiteY7" fmla="*/ 30274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480" h="71234">
                  <a:moveTo>
                    <a:pt x="50220" y="11041"/>
                  </a:moveTo>
                  <a:lnTo>
                    <a:pt x="61617" y="5343"/>
                  </a:lnTo>
                  <a:lnTo>
                    <a:pt x="85125" y="57343"/>
                  </a:lnTo>
                  <a:lnTo>
                    <a:pt x="73727" y="62330"/>
                  </a:lnTo>
                  <a:lnTo>
                    <a:pt x="65179" y="43809"/>
                  </a:lnTo>
                  <a:lnTo>
                    <a:pt x="11041" y="68029"/>
                  </a:lnTo>
                  <a:lnTo>
                    <a:pt x="5343" y="54494"/>
                  </a:lnTo>
                  <a:lnTo>
                    <a:pt x="58768" y="3027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:a16="http://schemas.microsoft.com/office/drawing/2014/main" id="{52405A63-8DDF-45D1-BC0B-2E2430718FF2}"/>
                </a:ext>
              </a:extLst>
            </p:cNvPr>
            <p:cNvSpPr/>
            <p:nvPr/>
          </p:nvSpPr>
          <p:spPr>
            <a:xfrm>
              <a:off x="2971261" y="1384711"/>
              <a:ext cx="64111" cy="85481"/>
            </a:xfrm>
            <a:custGeom>
              <a:avLst/>
              <a:gdLst>
                <a:gd name="connsiteX0" fmla="*/ 5343 w 64110"/>
                <a:gd name="connsiteY0" fmla="*/ 5343 h 85480"/>
                <a:gd name="connsiteX1" fmla="*/ 5343 w 64110"/>
                <a:gd name="connsiteY1" fmla="*/ 81563 h 85480"/>
                <a:gd name="connsiteX2" fmla="*/ 60905 w 64110"/>
                <a:gd name="connsiteY2" fmla="*/ 81563 h 85480"/>
                <a:gd name="connsiteX3" fmla="*/ 60905 w 64110"/>
                <a:gd name="connsiteY3" fmla="*/ 67316 h 85480"/>
                <a:gd name="connsiteX4" fmla="*/ 21014 w 64110"/>
                <a:gd name="connsiteY4" fmla="*/ 67316 h 85480"/>
                <a:gd name="connsiteX5" fmla="*/ 21014 w 64110"/>
                <a:gd name="connsiteY5" fmla="*/ 48795 h 85480"/>
                <a:gd name="connsiteX6" fmla="*/ 58768 w 64110"/>
                <a:gd name="connsiteY6" fmla="*/ 48795 h 85480"/>
                <a:gd name="connsiteX7" fmla="*/ 58768 w 64110"/>
                <a:gd name="connsiteY7" fmla="*/ 34549 h 85480"/>
                <a:gd name="connsiteX8" fmla="*/ 20302 w 64110"/>
                <a:gd name="connsiteY8" fmla="*/ 34549 h 85480"/>
                <a:gd name="connsiteX9" fmla="*/ 20302 w 64110"/>
                <a:gd name="connsiteY9" fmla="*/ 19589 h 85480"/>
                <a:gd name="connsiteX10" fmla="*/ 60193 w 64110"/>
                <a:gd name="connsiteY10" fmla="*/ 19589 h 85480"/>
                <a:gd name="connsiteX11" fmla="*/ 60193 w 64110"/>
                <a:gd name="connsiteY11" fmla="*/ 5343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85480">
                  <a:moveTo>
                    <a:pt x="5343" y="5343"/>
                  </a:moveTo>
                  <a:lnTo>
                    <a:pt x="5343" y="81563"/>
                  </a:lnTo>
                  <a:lnTo>
                    <a:pt x="60905" y="81563"/>
                  </a:lnTo>
                  <a:lnTo>
                    <a:pt x="60905" y="67316"/>
                  </a:lnTo>
                  <a:lnTo>
                    <a:pt x="21014" y="67316"/>
                  </a:lnTo>
                  <a:lnTo>
                    <a:pt x="21014" y="48795"/>
                  </a:lnTo>
                  <a:lnTo>
                    <a:pt x="58768" y="48795"/>
                  </a:lnTo>
                  <a:lnTo>
                    <a:pt x="58768" y="34549"/>
                  </a:lnTo>
                  <a:lnTo>
                    <a:pt x="20302" y="34549"/>
                  </a:lnTo>
                  <a:lnTo>
                    <a:pt x="20302" y="19589"/>
                  </a:lnTo>
                  <a:lnTo>
                    <a:pt x="60193" y="19589"/>
                  </a:lnTo>
                  <a:lnTo>
                    <a:pt x="60193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:a16="http://schemas.microsoft.com/office/drawing/2014/main" id="{3100DE0A-D0D2-4CD0-9459-BBC4F0709D9B}"/>
                </a:ext>
              </a:extLst>
            </p:cNvPr>
            <p:cNvSpPr/>
            <p:nvPr/>
          </p:nvSpPr>
          <p:spPr>
            <a:xfrm>
              <a:off x="3041242" y="1392166"/>
              <a:ext cx="64111" cy="78358"/>
            </a:xfrm>
            <a:custGeom>
              <a:avLst/>
              <a:gdLst>
                <a:gd name="connsiteX0" fmla="*/ 63583 w 64110"/>
                <a:gd name="connsiteY0" fmla="*/ 13559 h 78357"/>
                <a:gd name="connsiteX1" fmla="*/ 61446 w 64110"/>
                <a:gd name="connsiteY1" fmla="*/ 27094 h 78357"/>
                <a:gd name="connsiteX2" fmla="*/ 31528 w 64110"/>
                <a:gd name="connsiteY2" fmla="*/ 22107 h 78357"/>
                <a:gd name="connsiteX3" fmla="*/ 28678 w 64110"/>
                <a:gd name="connsiteY3" fmla="*/ 62711 h 78357"/>
                <a:gd name="connsiteX4" fmla="*/ 55035 w 64110"/>
                <a:gd name="connsiteY4" fmla="*/ 62711 h 78357"/>
                <a:gd name="connsiteX5" fmla="*/ 52898 w 64110"/>
                <a:gd name="connsiteY5" fmla="*/ 76245 h 78357"/>
                <a:gd name="connsiteX6" fmla="*/ 29391 w 64110"/>
                <a:gd name="connsiteY6" fmla="*/ 76957 h 78357"/>
                <a:gd name="connsiteX7" fmla="*/ 5884 w 64110"/>
                <a:gd name="connsiteY7" fmla="*/ 51313 h 78357"/>
                <a:gd name="connsiteX8" fmla="*/ 5884 w 64110"/>
                <a:gd name="connsiteY8" fmla="*/ 50601 h 78357"/>
                <a:gd name="connsiteX9" fmla="*/ 17281 w 64110"/>
                <a:gd name="connsiteY9" fmla="*/ 14984 h 78357"/>
                <a:gd name="connsiteX10" fmla="*/ 37939 w 64110"/>
                <a:gd name="connsiteY10" fmla="*/ 5723 h 78357"/>
                <a:gd name="connsiteX11" fmla="*/ 63583 w 64110"/>
                <a:gd name="connsiteY11" fmla="*/ 13559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110" h="78357">
                  <a:moveTo>
                    <a:pt x="63583" y="13559"/>
                  </a:moveTo>
                  <a:lnTo>
                    <a:pt x="61446" y="27094"/>
                  </a:lnTo>
                  <a:cubicBezTo>
                    <a:pt x="61446" y="27094"/>
                    <a:pt x="45775" y="10710"/>
                    <a:pt x="31528" y="22107"/>
                  </a:cubicBezTo>
                  <a:cubicBezTo>
                    <a:pt x="17281" y="33505"/>
                    <a:pt x="20130" y="57724"/>
                    <a:pt x="28678" y="62711"/>
                  </a:cubicBezTo>
                  <a:cubicBezTo>
                    <a:pt x="37939" y="67697"/>
                    <a:pt x="50049" y="66272"/>
                    <a:pt x="55035" y="62711"/>
                  </a:cubicBezTo>
                  <a:lnTo>
                    <a:pt x="52898" y="76245"/>
                  </a:lnTo>
                  <a:cubicBezTo>
                    <a:pt x="52898" y="76245"/>
                    <a:pt x="42213" y="79807"/>
                    <a:pt x="29391" y="76957"/>
                  </a:cubicBezTo>
                  <a:cubicBezTo>
                    <a:pt x="17281" y="73396"/>
                    <a:pt x="8021" y="64135"/>
                    <a:pt x="5884" y="51313"/>
                  </a:cubicBezTo>
                  <a:cubicBezTo>
                    <a:pt x="5884" y="51313"/>
                    <a:pt x="5884" y="50601"/>
                    <a:pt x="5884" y="50601"/>
                  </a:cubicBezTo>
                  <a:cubicBezTo>
                    <a:pt x="3747" y="37779"/>
                    <a:pt x="8021" y="24244"/>
                    <a:pt x="17281" y="14984"/>
                  </a:cubicBezTo>
                  <a:cubicBezTo>
                    <a:pt x="22267" y="9997"/>
                    <a:pt x="29391" y="5723"/>
                    <a:pt x="37939" y="5723"/>
                  </a:cubicBezTo>
                  <a:cubicBezTo>
                    <a:pt x="37939" y="5011"/>
                    <a:pt x="53610" y="4299"/>
                    <a:pt x="63583" y="135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:a16="http://schemas.microsoft.com/office/drawing/2014/main" id="{AAC34AF4-4305-49E7-BE1F-48FA161CE3F8}"/>
                </a:ext>
              </a:extLst>
            </p:cNvPr>
            <p:cNvSpPr/>
            <p:nvPr/>
          </p:nvSpPr>
          <p:spPr>
            <a:xfrm>
              <a:off x="3113017" y="1399670"/>
              <a:ext cx="71234" cy="85481"/>
            </a:xfrm>
            <a:custGeom>
              <a:avLst/>
              <a:gdLst>
                <a:gd name="connsiteX0" fmla="*/ 13891 w 71234"/>
                <a:gd name="connsiteY0" fmla="*/ 5343 h 85480"/>
                <a:gd name="connsiteX1" fmla="*/ 5343 w 71234"/>
                <a:gd name="connsiteY1" fmla="*/ 76577 h 85480"/>
                <a:gd name="connsiteX2" fmla="*/ 20302 w 71234"/>
                <a:gd name="connsiteY2" fmla="*/ 78001 h 85480"/>
                <a:gd name="connsiteX3" fmla="*/ 23863 w 71234"/>
                <a:gd name="connsiteY3" fmla="*/ 47371 h 85480"/>
                <a:gd name="connsiteX4" fmla="*/ 52357 w 71234"/>
                <a:gd name="connsiteY4" fmla="*/ 50220 h 85480"/>
                <a:gd name="connsiteX5" fmla="*/ 48795 w 71234"/>
                <a:gd name="connsiteY5" fmla="*/ 81563 h 85480"/>
                <a:gd name="connsiteX6" fmla="*/ 64467 w 71234"/>
                <a:gd name="connsiteY6" fmla="*/ 82988 h 85480"/>
                <a:gd name="connsiteX7" fmla="*/ 72303 w 71234"/>
                <a:gd name="connsiteY7" fmla="*/ 12466 h 85480"/>
                <a:gd name="connsiteX8" fmla="*/ 57343 w 71234"/>
                <a:gd name="connsiteY8" fmla="*/ 10329 h 85480"/>
                <a:gd name="connsiteX9" fmla="*/ 53782 w 71234"/>
                <a:gd name="connsiteY9" fmla="*/ 38823 h 85480"/>
                <a:gd name="connsiteX10" fmla="*/ 24576 w 71234"/>
                <a:gd name="connsiteY10" fmla="*/ 35261 h 85480"/>
                <a:gd name="connsiteX11" fmla="*/ 28137 w 71234"/>
                <a:gd name="connsiteY11" fmla="*/ 6767 h 8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234" h="85480">
                  <a:moveTo>
                    <a:pt x="13891" y="5343"/>
                  </a:moveTo>
                  <a:lnTo>
                    <a:pt x="5343" y="76577"/>
                  </a:lnTo>
                  <a:lnTo>
                    <a:pt x="20302" y="78001"/>
                  </a:lnTo>
                  <a:lnTo>
                    <a:pt x="23863" y="47371"/>
                  </a:lnTo>
                  <a:lnTo>
                    <a:pt x="52357" y="50220"/>
                  </a:lnTo>
                  <a:lnTo>
                    <a:pt x="48795" y="81563"/>
                  </a:lnTo>
                  <a:lnTo>
                    <a:pt x="64467" y="82988"/>
                  </a:lnTo>
                  <a:lnTo>
                    <a:pt x="72303" y="12466"/>
                  </a:lnTo>
                  <a:lnTo>
                    <a:pt x="57343" y="10329"/>
                  </a:lnTo>
                  <a:lnTo>
                    <a:pt x="53782" y="38823"/>
                  </a:lnTo>
                  <a:lnTo>
                    <a:pt x="24576" y="35261"/>
                  </a:lnTo>
                  <a:lnTo>
                    <a:pt x="28137" y="67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:a16="http://schemas.microsoft.com/office/drawing/2014/main" id="{BB08FEC4-5298-44DF-84C1-F4DC6FCE468D}"/>
                </a:ext>
              </a:extLst>
            </p:cNvPr>
            <p:cNvSpPr/>
            <p:nvPr/>
          </p:nvSpPr>
          <p:spPr>
            <a:xfrm>
              <a:off x="3225572" y="1428163"/>
              <a:ext cx="92604" cy="99728"/>
            </a:xfrm>
            <a:custGeom>
              <a:avLst/>
              <a:gdLst>
                <a:gd name="connsiteX0" fmla="*/ 30981 w 92604"/>
                <a:gd name="connsiteY0" fmla="*/ 5343 h 99727"/>
                <a:gd name="connsiteX1" fmla="*/ 7474 w 92604"/>
                <a:gd name="connsiteY1" fmla="*/ 53782 h 99727"/>
                <a:gd name="connsiteX2" fmla="*/ 25995 w 92604"/>
                <a:gd name="connsiteY2" fmla="*/ 92961 h 99727"/>
                <a:gd name="connsiteX3" fmla="*/ 55201 w 92604"/>
                <a:gd name="connsiteY3" fmla="*/ 92248 h 99727"/>
                <a:gd name="connsiteX4" fmla="*/ 68735 w 92604"/>
                <a:gd name="connsiteY4" fmla="*/ 77289 h 99727"/>
                <a:gd name="connsiteX5" fmla="*/ 90105 w 92604"/>
                <a:gd name="connsiteY5" fmla="*/ 34549 h 99727"/>
                <a:gd name="connsiteX6" fmla="*/ 75146 w 92604"/>
                <a:gd name="connsiteY6" fmla="*/ 27425 h 99727"/>
                <a:gd name="connsiteX7" fmla="*/ 53776 w 92604"/>
                <a:gd name="connsiteY7" fmla="*/ 70166 h 99727"/>
                <a:gd name="connsiteX8" fmla="*/ 46653 w 92604"/>
                <a:gd name="connsiteY8" fmla="*/ 79426 h 99727"/>
                <a:gd name="connsiteX9" fmla="*/ 32406 w 92604"/>
                <a:gd name="connsiteY9" fmla="*/ 81563 h 99727"/>
                <a:gd name="connsiteX10" fmla="*/ 24570 w 92604"/>
                <a:gd name="connsiteY10" fmla="*/ 60193 h 99727"/>
                <a:gd name="connsiteX11" fmla="*/ 47365 w 92604"/>
                <a:gd name="connsiteY11" fmla="*/ 13891 h 99727"/>
                <a:gd name="connsiteX12" fmla="*/ 30981 w 92604"/>
                <a:gd name="connsiteY12" fmla="*/ 5343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04" h="99727">
                  <a:moveTo>
                    <a:pt x="30981" y="5343"/>
                  </a:moveTo>
                  <a:lnTo>
                    <a:pt x="7474" y="53782"/>
                  </a:lnTo>
                  <a:cubicBezTo>
                    <a:pt x="7474" y="53782"/>
                    <a:pt x="-3924" y="78001"/>
                    <a:pt x="25995" y="92961"/>
                  </a:cubicBezTo>
                  <a:cubicBezTo>
                    <a:pt x="38104" y="98659"/>
                    <a:pt x="48077" y="96522"/>
                    <a:pt x="55201" y="92248"/>
                  </a:cubicBezTo>
                  <a:cubicBezTo>
                    <a:pt x="60899" y="88686"/>
                    <a:pt x="65886" y="83700"/>
                    <a:pt x="68735" y="77289"/>
                  </a:cubicBezTo>
                  <a:lnTo>
                    <a:pt x="90105" y="34549"/>
                  </a:lnTo>
                  <a:lnTo>
                    <a:pt x="75146" y="27425"/>
                  </a:lnTo>
                  <a:lnTo>
                    <a:pt x="53776" y="70166"/>
                  </a:lnTo>
                  <a:cubicBezTo>
                    <a:pt x="52351" y="73727"/>
                    <a:pt x="49502" y="76577"/>
                    <a:pt x="46653" y="79426"/>
                  </a:cubicBezTo>
                  <a:cubicBezTo>
                    <a:pt x="43091" y="82988"/>
                    <a:pt x="37392" y="85125"/>
                    <a:pt x="32406" y="81563"/>
                  </a:cubicBezTo>
                  <a:cubicBezTo>
                    <a:pt x="32406" y="81563"/>
                    <a:pt x="18159" y="77289"/>
                    <a:pt x="24570" y="60193"/>
                  </a:cubicBezTo>
                  <a:lnTo>
                    <a:pt x="47365" y="13891"/>
                  </a:lnTo>
                  <a:lnTo>
                    <a:pt x="30981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:a16="http://schemas.microsoft.com/office/drawing/2014/main" id="{979C2978-A142-4BB6-B296-64CD83DA3D3F}"/>
                </a:ext>
              </a:extLst>
            </p:cNvPr>
            <p:cNvSpPr/>
            <p:nvPr/>
          </p:nvSpPr>
          <p:spPr>
            <a:xfrm>
              <a:off x="3298938" y="1477315"/>
              <a:ext cx="99728" cy="99728"/>
            </a:xfrm>
            <a:custGeom>
              <a:avLst/>
              <a:gdLst>
                <a:gd name="connsiteX0" fmla="*/ 5343 w 99727"/>
                <a:gd name="connsiteY0" fmla="*/ 67316 h 99727"/>
                <a:gd name="connsiteX1" fmla="*/ 43097 w 99727"/>
                <a:gd name="connsiteY1" fmla="*/ 5343 h 99727"/>
                <a:gd name="connsiteX2" fmla="*/ 60905 w 99727"/>
                <a:gd name="connsiteY2" fmla="*/ 16028 h 99727"/>
                <a:gd name="connsiteX3" fmla="*/ 60193 w 99727"/>
                <a:gd name="connsiteY3" fmla="*/ 71590 h 99727"/>
                <a:gd name="connsiteX4" fmla="*/ 85125 w 99727"/>
                <a:gd name="connsiteY4" fmla="*/ 30987 h 99727"/>
                <a:gd name="connsiteX5" fmla="*/ 98659 w 99727"/>
                <a:gd name="connsiteY5" fmla="*/ 38823 h 99727"/>
                <a:gd name="connsiteX6" fmla="*/ 60905 w 99727"/>
                <a:gd name="connsiteY6" fmla="*/ 100796 h 99727"/>
                <a:gd name="connsiteX7" fmla="*/ 44521 w 99727"/>
                <a:gd name="connsiteY7" fmla="*/ 90824 h 99727"/>
                <a:gd name="connsiteX8" fmla="*/ 45946 w 99727"/>
                <a:gd name="connsiteY8" fmla="*/ 33124 h 99727"/>
                <a:gd name="connsiteX9" fmla="*/ 19589 w 99727"/>
                <a:gd name="connsiteY9" fmla="*/ 75864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27" h="99727">
                  <a:moveTo>
                    <a:pt x="5343" y="67316"/>
                  </a:moveTo>
                  <a:lnTo>
                    <a:pt x="43097" y="5343"/>
                  </a:lnTo>
                  <a:lnTo>
                    <a:pt x="60905" y="16028"/>
                  </a:lnTo>
                  <a:lnTo>
                    <a:pt x="60193" y="71590"/>
                  </a:lnTo>
                  <a:lnTo>
                    <a:pt x="85125" y="30987"/>
                  </a:lnTo>
                  <a:lnTo>
                    <a:pt x="98659" y="38823"/>
                  </a:lnTo>
                  <a:lnTo>
                    <a:pt x="60905" y="100796"/>
                  </a:lnTo>
                  <a:lnTo>
                    <a:pt x="44521" y="90824"/>
                  </a:lnTo>
                  <a:lnTo>
                    <a:pt x="45946" y="33124"/>
                  </a:lnTo>
                  <a:lnTo>
                    <a:pt x="19589" y="7586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:a16="http://schemas.microsoft.com/office/drawing/2014/main" id="{4D37F24B-FC6C-4371-806E-53393D899E54}"/>
                </a:ext>
              </a:extLst>
            </p:cNvPr>
            <p:cNvSpPr/>
            <p:nvPr/>
          </p:nvSpPr>
          <p:spPr>
            <a:xfrm>
              <a:off x="3374006" y="1522267"/>
              <a:ext cx="64111" cy="78358"/>
            </a:xfrm>
            <a:custGeom>
              <a:avLst/>
              <a:gdLst>
                <a:gd name="connsiteX0" fmla="*/ 7460 w 64110"/>
                <a:gd name="connsiteY0" fmla="*/ 66927 h 78357"/>
                <a:gd name="connsiteX1" fmla="*/ 50441 w 64110"/>
                <a:gd name="connsiteY1" fmla="*/ 7460 h 78357"/>
                <a:gd name="connsiteX2" fmla="*/ 63142 w 64110"/>
                <a:gd name="connsiteY2" fmla="*/ 16640 h 78357"/>
                <a:gd name="connsiteX3" fmla="*/ 20162 w 64110"/>
                <a:gd name="connsiteY3" fmla="*/ 76108 h 7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10" h="78357">
                  <a:moveTo>
                    <a:pt x="7460" y="66927"/>
                  </a:moveTo>
                  <a:lnTo>
                    <a:pt x="50441" y="7460"/>
                  </a:lnTo>
                  <a:lnTo>
                    <a:pt x="63142" y="16640"/>
                  </a:lnTo>
                  <a:lnTo>
                    <a:pt x="20162" y="761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:a16="http://schemas.microsoft.com/office/drawing/2014/main" id="{40C83682-A739-446E-86FA-5DC37738AC11}"/>
                </a:ext>
              </a:extLst>
            </p:cNvPr>
            <p:cNvSpPr/>
            <p:nvPr/>
          </p:nvSpPr>
          <p:spPr>
            <a:xfrm>
              <a:off x="3598583" y="1809436"/>
              <a:ext cx="78358" cy="64111"/>
            </a:xfrm>
            <a:custGeom>
              <a:avLst/>
              <a:gdLst>
                <a:gd name="connsiteX0" fmla="*/ 7311 w 78357"/>
                <a:gd name="connsiteY0" fmla="*/ 43694 h 64110"/>
                <a:gd name="connsiteX1" fmla="*/ 69379 w 78357"/>
                <a:gd name="connsiteY1" fmla="*/ 7311 h 64110"/>
                <a:gd name="connsiteX2" fmla="*/ 77304 w 78357"/>
                <a:gd name="connsiteY2" fmla="*/ 20830 h 64110"/>
                <a:gd name="connsiteX3" fmla="*/ 15236 w 78357"/>
                <a:gd name="connsiteY3" fmla="*/ 57214 h 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357" h="64110">
                  <a:moveTo>
                    <a:pt x="7311" y="43694"/>
                  </a:moveTo>
                  <a:lnTo>
                    <a:pt x="69379" y="7311"/>
                  </a:lnTo>
                  <a:lnTo>
                    <a:pt x="77304" y="20830"/>
                  </a:lnTo>
                  <a:lnTo>
                    <a:pt x="15236" y="572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:a16="http://schemas.microsoft.com/office/drawing/2014/main" id="{4B5EC422-CC47-4917-8AEC-E4E978156435}"/>
                </a:ext>
              </a:extLst>
            </p:cNvPr>
            <p:cNvSpPr/>
            <p:nvPr/>
          </p:nvSpPr>
          <p:spPr>
            <a:xfrm>
              <a:off x="3417186" y="1544275"/>
              <a:ext cx="85481" cy="92604"/>
            </a:xfrm>
            <a:custGeom>
              <a:avLst/>
              <a:gdLst>
                <a:gd name="connsiteX0" fmla="*/ 35261 w 85480"/>
                <a:gd name="connsiteY0" fmla="*/ 5343 h 92604"/>
                <a:gd name="connsiteX1" fmla="*/ 5343 w 85480"/>
                <a:gd name="connsiteY1" fmla="*/ 77289 h 92604"/>
                <a:gd name="connsiteX2" fmla="*/ 18165 w 85480"/>
                <a:gd name="connsiteY2" fmla="*/ 87974 h 92604"/>
                <a:gd name="connsiteX3" fmla="*/ 85837 w 85480"/>
                <a:gd name="connsiteY3" fmla="*/ 50220 h 92604"/>
                <a:gd name="connsiteX4" fmla="*/ 71590 w 85480"/>
                <a:gd name="connsiteY4" fmla="*/ 38110 h 92604"/>
                <a:gd name="connsiteX5" fmla="*/ 28137 w 85480"/>
                <a:gd name="connsiteY5" fmla="*/ 64467 h 92604"/>
                <a:gd name="connsiteX6" fmla="*/ 48795 w 85480"/>
                <a:gd name="connsiteY6" fmla="*/ 18165 h 9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0" h="92604">
                  <a:moveTo>
                    <a:pt x="35261" y="5343"/>
                  </a:moveTo>
                  <a:lnTo>
                    <a:pt x="5343" y="77289"/>
                  </a:lnTo>
                  <a:lnTo>
                    <a:pt x="18165" y="87974"/>
                  </a:lnTo>
                  <a:lnTo>
                    <a:pt x="85837" y="50220"/>
                  </a:lnTo>
                  <a:lnTo>
                    <a:pt x="71590" y="38110"/>
                  </a:lnTo>
                  <a:lnTo>
                    <a:pt x="28137" y="64467"/>
                  </a:lnTo>
                  <a:lnTo>
                    <a:pt x="48795" y="181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:a16="http://schemas.microsoft.com/office/drawing/2014/main" id="{BB277B3B-AA72-49F7-B0E0-29254CF51288}"/>
                </a:ext>
              </a:extLst>
            </p:cNvPr>
            <p:cNvSpPr/>
            <p:nvPr/>
          </p:nvSpPr>
          <p:spPr>
            <a:xfrm>
              <a:off x="3462064" y="1607673"/>
              <a:ext cx="99728" cy="99728"/>
            </a:xfrm>
            <a:custGeom>
              <a:avLst/>
              <a:gdLst>
                <a:gd name="connsiteX0" fmla="*/ 97235 w 99727"/>
                <a:gd name="connsiteY0" fmla="*/ 44521 h 99727"/>
                <a:gd name="connsiteX1" fmla="*/ 60193 w 99727"/>
                <a:gd name="connsiteY1" fmla="*/ 5343 h 99727"/>
                <a:gd name="connsiteX2" fmla="*/ 5343 w 99727"/>
                <a:gd name="connsiteY2" fmla="*/ 57343 h 99727"/>
                <a:gd name="connsiteX3" fmla="*/ 42384 w 99727"/>
                <a:gd name="connsiteY3" fmla="*/ 96522 h 99727"/>
                <a:gd name="connsiteX4" fmla="*/ 52357 w 99727"/>
                <a:gd name="connsiteY4" fmla="*/ 86549 h 99727"/>
                <a:gd name="connsiteX5" fmla="*/ 26713 w 99727"/>
                <a:gd name="connsiteY5" fmla="*/ 59480 h 99727"/>
                <a:gd name="connsiteX6" fmla="*/ 41672 w 99727"/>
                <a:gd name="connsiteY6" fmla="*/ 45234 h 99727"/>
                <a:gd name="connsiteX7" fmla="*/ 65892 w 99727"/>
                <a:gd name="connsiteY7" fmla="*/ 71590 h 99727"/>
                <a:gd name="connsiteX8" fmla="*/ 75864 w 99727"/>
                <a:gd name="connsiteY8" fmla="*/ 62330 h 99727"/>
                <a:gd name="connsiteX9" fmla="*/ 51645 w 99727"/>
                <a:gd name="connsiteY9" fmla="*/ 35973 h 99727"/>
                <a:gd name="connsiteX10" fmla="*/ 62330 w 99727"/>
                <a:gd name="connsiteY10" fmla="*/ 26000 h 99727"/>
                <a:gd name="connsiteX11" fmla="*/ 87974 w 99727"/>
                <a:gd name="connsiteY11" fmla="*/ 53069 h 9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727" h="99727">
                  <a:moveTo>
                    <a:pt x="97235" y="44521"/>
                  </a:moveTo>
                  <a:lnTo>
                    <a:pt x="60193" y="5343"/>
                  </a:lnTo>
                  <a:lnTo>
                    <a:pt x="5343" y="57343"/>
                  </a:lnTo>
                  <a:lnTo>
                    <a:pt x="42384" y="96522"/>
                  </a:lnTo>
                  <a:lnTo>
                    <a:pt x="52357" y="86549"/>
                  </a:lnTo>
                  <a:lnTo>
                    <a:pt x="26713" y="59480"/>
                  </a:lnTo>
                  <a:lnTo>
                    <a:pt x="41672" y="45234"/>
                  </a:lnTo>
                  <a:lnTo>
                    <a:pt x="65892" y="71590"/>
                  </a:lnTo>
                  <a:lnTo>
                    <a:pt x="75864" y="62330"/>
                  </a:lnTo>
                  <a:lnTo>
                    <a:pt x="51645" y="35973"/>
                  </a:lnTo>
                  <a:lnTo>
                    <a:pt x="62330" y="26000"/>
                  </a:lnTo>
                  <a:lnTo>
                    <a:pt x="87974" y="5306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:a16="http://schemas.microsoft.com/office/drawing/2014/main" id="{05C15160-DCC4-445B-8944-F1BEF9F11F46}"/>
                </a:ext>
              </a:extLst>
            </p:cNvPr>
            <p:cNvSpPr/>
            <p:nvPr/>
          </p:nvSpPr>
          <p:spPr>
            <a:xfrm>
              <a:off x="3509791" y="1667510"/>
              <a:ext cx="92604" cy="106851"/>
            </a:xfrm>
            <a:custGeom>
              <a:avLst/>
              <a:gdLst>
                <a:gd name="connsiteX0" fmla="*/ 58056 w 92604"/>
                <a:gd name="connsiteY0" fmla="*/ 65179 h 106851"/>
                <a:gd name="connsiteX1" fmla="*/ 87262 w 92604"/>
                <a:gd name="connsiteY1" fmla="*/ 65892 h 106851"/>
                <a:gd name="connsiteX2" fmla="*/ 93673 w 92604"/>
                <a:gd name="connsiteY2" fmla="*/ 46658 h 106851"/>
                <a:gd name="connsiteX3" fmla="*/ 86549 w 92604"/>
                <a:gd name="connsiteY3" fmla="*/ 31699 h 106851"/>
                <a:gd name="connsiteX4" fmla="*/ 63754 w 92604"/>
                <a:gd name="connsiteY4" fmla="*/ 5343 h 106851"/>
                <a:gd name="connsiteX5" fmla="*/ 5343 w 92604"/>
                <a:gd name="connsiteY5" fmla="*/ 55919 h 106851"/>
                <a:gd name="connsiteX6" fmla="*/ 17452 w 92604"/>
                <a:gd name="connsiteY6" fmla="*/ 70166 h 106851"/>
                <a:gd name="connsiteX7" fmla="*/ 45234 w 92604"/>
                <a:gd name="connsiteY7" fmla="*/ 45946 h 106851"/>
                <a:gd name="connsiteX8" fmla="*/ 45946 w 92604"/>
                <a:gd name="connsiteY8" fmla="*/ 46658 h 106851"/>
                <a:gd name="connsiteX9" fmla="*/ 30987 w 92604"/>
                <a:gd name="connsiteY9" fmla="*/ 85837 h 106851"/>
                <a:gd name="connsiteX10" fmla="*/ 46658 w 92604"/>
                <a:gd name="connsiteY10" fmla="*/ 103646 h 106851"/>
                <a:gd name="connsiteX11" fmla="*/ 58056 w 92604"/>
                <a:gd name="connsiteY11" fmla="*/ 65179 h 106851"/>
                <a:gd name="connsiteX12" fmla="*/ 49508 w 92604"/>
                <a:gd name="connsiteY12" fmla="*/ 43097 h 106851"/>
                <a:gd name="connsiteX13" fmla="*/ 68029 w 92604"/>
                <a:gd name="connsiteY13" fmla="*/ 26713 h 106851"/>
                <a:gd name="connsiteX14" fmla="*/ 70166 w 92604"/>
                <a:gd name="connsiteY14" fmla="*/ 56631 h 106851"/>
                <a:gd name="connsiteX15" fmla="*/ 49508 w 92604"/>
                <a:gd name="connsiteY15" fmla="*/ 43097 h 10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2604" h="106851">
                  <a:moveTo>
                    <a:pt x="58056" y="65179"/>
                  </a:moveTo>
                  <a:cubicBezTo>
                    <a:pt x="58056" y="65179"/>
                    <a:pt x="73015" y="77289"/>
                    <a:pt x="87262" y="65892"/>
                  </a:cubicBezTo>
                  <a:cubicBezTo>
                    <a:pt x="94385" y="60193"/>
                    <a:pt x="95098" y="52357"/>
                    <a:pt x="93673" y="46658"/>
                  </a:cubicBezTo>
                  <a:cubicBezTo>
                    <a:pt x="92961" y="40960"/>
                    <a:pt x="90111" y="35973"/>
                    <a:pt x="86549" y="31699"/>
                  </a:cubicBezTo>
                  <a:lnTo>
                    <a:pt x="63754" y="5343"/>
                  </a:lnTo>
                  <a:lnTo>
                    <a:pt x="5343" y="55919"/>
                  </a:lnTo>
                  <a:lnTo>
                    <a:pt x="17452" y="70166"/>
                  </a:lnTo>
                  <a:lnTo>
                    <a:pt x="45234" y="45946"/>
                  </a:lnTo>
                  <a:lnTo>
                    <a:pt x="45946" y="46658"/>
                  </a:lnTo>
                  <a:lnTo>
                    <a:pt x="30987" y="85837"/>
                  </a:lnTo>
                  <a:lnTo>
                    <a:pt x="46658" y="103646"/>
                  </a:lnTo>
                  <a:lnTo>
                    <a:pt x="58056" y="65179"/>
                  </a:lnTo>
                  <a:close/>
                  <a:moveTo>
                    <a:pt x="49508" y="43097"/>
                  </a:moveTo>
                  <a:lnTo>
                    <a:pt x="68029" y="26713"/>
                  </a:lnTo>
                  <a:cubicBezTo>
                    <a:pt x="84412" y="42384"/>
                    <a:pt x="79426" y="53782"/>
                    <a:pt x="70166" y="56631"/>
                  </a:cubicBezTo>
                  <a:cubicBezTo>
                    <a:pt x="60905" y="59480"/>
                    <a:pt x="49508" y="43097"/>
                    <a:pt x="49508" y="43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:a16="http://schemas.microsoft.com/office/drawing/2014/main" id="{936EB832-B33D-45AD-B9B7-3927F9691A7E}"/>
                </a:ext>
              </a:extLst>
            </p:cNvPr>
            <p:cNvSpPr/>
            <p:nvPr/>
          </p:nvSpPr>
          <p:spPr>
            <a:xfrm>
              <a:off x="3647272" y="1928939"/>
              <a:ext cx="85481" cy="71234"/>
            </a:xfrm>
            <a:custGeom>
              <a:avLst/>
              <a:gdLst>
                <a:gd name="connsiteX0" fmla="*/ 66604 w 85480"/>
                <a:gd name="connsiteY0" fmla="*/ 5343 h 71234"/>
                <a:gd name="connsiteX1" fmla="*/ 70166 w 85480"/>
                <a:gd name="connsiteY1" fmla="*/ 21726 h 71234"/>
                <a:gd name="connsiteX2" fmla="*/ 43809 w 85480"/>
                <a:gd name="connsiteY2" fmla="*/ 43097 h 71234"/>
                <a:gd name="connsiteX3" fmla="*/ 78001 w 85480"/>
                <a:gd name="connsiteY3" fmla="*/ 49508 h 71234"/>
                <a:gd name="connsiteX4" fmla="*/ 82275 w 85480"/>
                <a:gd name="connsiteY4" fmla="*/ 67316 h 71234"/>
                <a:gd name="connsiteX5" fmla="*/ 33124 w 85480"/>
                <a:gd name="connsiteY5" fmla="*/ 55206 h 71234"/>
                <a:gd name="connsiteX6" fmla="*/ 9617 w 85480"/>
                <a:gd name="connsiteY6" fmla="*/ 61617 h 71234"/>
                <a:gd name="connsiteX7" fmla="*/ 5343 w 85480"/>
                <a:gd name="connsiteY7" fmla="*/ 43809 h 71234"/>
                <a:gd name="connsiteX8" fmla="*/ 28850 w 85480"/>
                <a:gd name="connsiteY8" fmla="*/ 38110 h 71234"/>
                <a:gd name="connsiteX9" fmla="*/ 66604 w 85480"/>
                <a:gd name="connsiteY9" fmla="*/ 5343 h 7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480" h="71234">
                  <a:moveTo>
                    <a:pt x="66604" y="5343"/>
                  </a:moveTo>
                  <a:lnTo>
                    <a:pt x="70166" y="21726"/>
                  </a:lnTo>
                  <a:lnTo>
                    <a:pt x="43809" y="43097"/>
                  </a:lnTo>
                  <a:lnTo>
                    <a:pt x="78001" y="49508"/>
                  </a:lnTo>
                  <a:lnTo>
                    <a:pt x="82275" y="67316"/>
                  </a:lnTo>
                  <a:lnTo>
                    <a:pt x="33124" y="55206"/>
                  </a:lnTo>
                  <a:lnTo>
                    <a:pt x="9617" y="61617"/>
                  </a:lnTo>
                  <a:lnTo>
                    <a:pt x="5343" y="43809"/>
                  </a:lnTo>
                  <a:lnTo>
                    <a:pt x="28850" y="38110"/>
                  </a:lnTo>
                  <a:lnTo>
                    <a:pt x="66604" y="53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4899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形 16">
            <a:extLst>
              <a:ext uri="{FF2B5EF4-FFF2-40B4-BE49-F238E27FC236}">
                <a16:creationId xmlns:a16="http://schemas.microsoft.com/office/drawing/2014/main" id="{264A7390-05E3-4715-8033-376DED1F2E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664526" y="-1662289"/>
            <a:ext cx="13913599" cy="10182578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47556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背景纹理（矢量图，可编辑）</a:t>
            </a:r>
          </a:p>
        </p:txBody>
      </p:sp>
    </p:spTree>
    <p:extLst>
      <p:ext uri="{BB962C8B-B14F-4D97-AF65-F5344CB8AC3E}">
        <p14:creationId xmlns:p14="http://schemas.microsoft.com/office/powerpoint/2010/main" val="3904799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856058C5-E62C-422D-B611-0E0B22E9EC62}"/>
              </a:ext>
            </a:extLst>
          </p:cNvPr>
          <p:cNvGrpSpPr/>
          <p:nvPr/>
        </p:nvGrpSpPr>
        <p:grpSpPr>
          <a:xfrm>
            <a:off x="449487" y="549479"/>
            <a:ext cx="544065" cy="477189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26994185-0319-4920-B8EF-6D9AEBB956C8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D9146AEB-4BE5-40A5-8A0C-ADFA6EDF4E2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" name="组合 9">
                <a:extLst>
                  <a:ext uri="{FF2B5EF4-FFF2-40B4-BE49-F238E27FC236}">
                    <a16:creationId xmlns:a16="http://schemas.microsoft.com/office/drawing/2014/main" id="{FC85A34E-D3BA-4E45-B008-34CDD11BC020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" name="任意多边形: 形状 11">
                  <a:extLst>
                    <a:ext uri="{FF2B5EF4-FFF2-40B4-BE49-F238E27FC236}">
                      <a16:creationId xmlns:a16="http://schemas.microsoft.com/office/drawing/2014/main" id="{5DA6EC4E-FE2E-43E6-B8AB-07D9C87E712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" name="任意多边形: 形状 12">
                  <a:extLst>
                    <a:ext uri="{FF2B5EF4-FFF2-40B4-BE49-F238E27FC236}">
                      <a16:creationId xmlns:a16="http://schemas.microsoft.com/office/drawing/2014/main" id="{4A46DAEA-C70C-464F-A518-8BAD6F3A934F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" name="任意多边形: 形状 13">
                  <a:extLst>
                    <a:ext uri="{FF2B5EF4-FFF2-40B4-BE49-F238E27FC236}">
                      <a16:creationId xmlns:a16="http://schemas.microsoft.com/office/drawing/2014/main" id="{97131F53-30D9-4D50-B543-DE46FB98C832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F7AC9E33-B901-4643-BAEF-BA84D1D2C31B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AC16BB4-A289-4D38-B48B-7A0837A66758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5" name="任意多边形: 形状 4">
                <a:extLst>
                  <a:ext uri="{FF2B5EF4-FFF2-40B4-BE49-F238E27FC236}">
                    <a16:creationId xmlns:a16="http://schemas.microsoft.com/office/drawing/2014/main" id="{33A2D68B-947F-4369-9907-08BDF515FB40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" name="任意多边形: 形状 5">
                <a:extLst>
                  <a:ext uri="{FF2B5EF4-FFF2-40B4-BE49-F238E27FC236}">
                    <a16:creationId xmlns:a16="http://schemas.microsoft.com/office/drawing/2014/main" id="{0296501B-6F54-4FBF-AB09-203DC375EBB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" name="任意多边形: 形状 6">
                <a:extLst>
                  <a:ext uri="{FF2B5EF4-FFF2-40B4-BE49-F238E27FC236}">
                    <a16:creationId xmlns:a16="http://schemas.microsoft.com/office/drawing/2014/main" id="{B0256861-C5FD-4EE2-AB0E-7C63DAC4620E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:a16="http://schemas.microsoft.com/office/drawing/2014/main" id="{7168019F-6DF5-41CF-9E6C-AC9F7A94B363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15" name="文本框 14">
            <a:extLst>
              <a:ext uri="{FF2B5EF4-FFF2-40B4-BE49-F238E27FC236}">
                <a16:creationId xmlns:a16="http://schemas.microsoft.com/office/drawing/2014/main" id="{77C500A8-1E0D-423B-8B27-D6008752E091}"/>
              </a:ext>
            </a:extLst>
          </p:cNvPr>
          <p:cNvSpPr txBox="1"/>
          <p:nvPr/>
        </p:nvSpPr>
        <p:spPr>
          <a:xfrm>
            <a:off x="1235075" y="557241"/>
            <a:ext cx="47556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solidFill>
                  <a:schemeClr val="accent1"/>
                </a:solidFill>
                <a:cs typeface="+mn-ea"/>
                <a:sym typeface="Source Han Sans"/>
              </a:rPr>
              <a:t>特殊数字（矢量图，可编辑）</a:t>
            </a: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7BB518B-A8E2-412E-84B8-60BB8B947A2D}"/>
              </a:ext>
            </a:extLst>
          </p:cNvPr>
          <p:cNvGrpSpPr/>
          <p:nvPr/>
        </p:nvGrpSpPr>
        <p:grpSpPr>
          <a:xfrm>
            <a:off x="1051215" y="1794723"/>
            <a:ext cx="667650" cy="1538829"/>
            <a:chOff x="1051215" y="1452363"/>
            <a:chExt cx="667650" cy="1538829"/>
          </a:xfrm>
          <a:solidFill>
            <a:schemeClr val="accent1"/>
          </a:solidFill>
        </p:grpSpPr>
        <p:sp>
          <p:nvSpPr>
            <p:cNvPr id="20" name="任意多边形: 形状 19">
              <a:extLst>
                <a:ext uri="{FF2B5EF4-FFF2-40B4-BE49-F238E27FC236}">
                  <a16:creationId xmlns:a16="http://schemas.microsoft.com/office/drawing/2014/main" id="{A8ABE96C-8D99-4D8D-9731-C01317448E80}"/>
                </a:ext>
              </a:extLst>
            </p:cNvPr>
            <p:cNvSpPr/>
            <p:nvPr/>
          </p:nvSpPr>
          <p:spPr>
            <a:xfrm>
              <a:off x="1051215" y="1452363"/>
              <a:ext cx="665748" cy="773536"/>
            </a:xfrm>
            <a:custGeom>
              <a:avLst/>
              <a:gdLst>
                <a:gd name="connsiteX0" fmla="*/ 349042 w 665748"/>
                <a:gd name="connsiteY0" fmla="*/ 357919 h 773535"/>
                <a:gd name="connsiteX1" fmla="*/ 349042 w 665748"/>
                <a:gd name="connsiteY1" fmla="*/ 771951 h 773535"/>
                <a:gd name="connsiteX2" fmla="*/ 664163 w 665748"/>
                <a:gd name="connsiteY2" fmla="*/ 771951 h 773535"/>
                <a:gd name="connsiteX3" fmla="*/ 664163 w 665748"/>
                <a:gd name="connsiteY3" fmla="*/ 4755 h 773535"/>
                <a:gd name="connsiteX4" fmla="*/ 464438 w 665748"/>
                <a:gd name="connsiteY4" fmla="*/ 4755 h 773535"/>
                <a:gd name="connsiteX5" fmla="*/ 4755 w 665748"/>
                <a:gd name="connsiteY5" fmla="*/ 229842 h 773535"/>
                <a:gd name="connsiteX6" fmla="*/ 4755 w 665748"/>
                <a:gd name="connsiteY6" fmla="*/ 498677 h 773535"/>
                <a:gd name="connsiteX7" fmla="*/ 189897 w 665748"/>
                <a:gd name="connsiteY7" fmla="*/ 448587 h 773535"/>
                <a:gd name="connsiteX8" fmla="*/ 349042 w 665748"/>
                <a:gd name="connsiteY8" fmla="*/ 357919 h 77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5748" h="773535">
                  <a:moveTo>
                    <a:pt x="349042" y="357919"/>
                  </a:moveTo>
                  <a:lnTo>
                    <a:pt x="349042" y="771951"/>
                  </a:lnTo>
                  <a:lnTo>
                    <a:pt x="664163" y="771951"/>
                  </a:lnTo>
                  <a:lnTo>
                    <a:pt x="664163" y="4755"/>
                  </a:lnTo>
                  <a:lnTo>
                    <a:pt x="464438" y="4755"/>
                  </a:lnTo>
                  <a:cubicBezTo>
                    <a:pt x="335093" y="103032"/>
                    <a:pt x="181654" y="177850"/>
                    <a:pt x="4755" y="229842"/>
                  </a:cubicBezTo>
                  <a:lnTo>
                    <a:pt x="4755" y="498677"/>
                  </a:lnTo>
                  <a:cubicBezTo>
                    <a:pt x="61185" y="492337"/>
                    <a:pt x="122688" y="475851"/>
                    <a:pt x="189897" y="448587"/>
                  </a:cubicBezTo>
                  <a:cubicBezTo>
                    <a:pt x="257106" y="421323"/>
                    <a:pt x="310365" y="391523"/>
                    <a:pt x="349042" y="3579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6DCF0391-2E3F-438F-A65C-246F63BAB6BC}"/>
                </a:ext>
              </a:extLst>
            </p:cNvPr>
            <p:cNvSpPr/>
            <p:nvPr/>
          </p:nvSpPr>
          <p:spPr>
            <a:xfrm>
              <a:off x="1395502" y="2350806"/>
              <a:ext cx="323363" cy="640386"/>
            </a:xfrm>
            <a:custGeom>
              <a:avLst/>
              <a:gdLst>
                <a:gd name="connsiteX0" fmla="*/ 4755 w 323363"/>
                <a:gd name="connsiteY0" fmla="*/ 4755 h 640386"/>
                <a:gd name="connsiteX1" fmla="*/ 319876 w 323363"/>
                <a:gd name="connsiteY1" fmla="*/ 4755 h 640386"/>
                <a:gd name="connsiteX2" fmla="*/ 319876 w 323363"/>
                <a:gd name="connsiteY2" fmla="*/ 641337 h 640386"/>
                <a:gd name="connsiteX3" fmla="*/ 4755 w 323363"/>
                <a:gd name="connsiteY3" fmla="*/ 641337 h 64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3363" h="640386">
                  <a:moveTo>
                    <a:pt x="4755" y="4755"/>
                  </a:moveTo>
                  <a:lnTo>
                    <a:pt x="319876" y="4755"/>
                  </a:lnTo>
                  <a:lnTo>
                    <a:pt x="319876" y="641337"/>
                  </a:lnTo>
                  <a:lnTo>
                    <a:pt x="4755" y="6413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50B6D95-F2BE-476F-9C5F-54DE71BDCDC9}"/>
              </a:ext>
            </a:extLst>
          </p:cNvPr>
          <p:cNvGrpSpPr/>
          <p:nvPr/>
        </p:nvGrpSpPr>
        <p:grpSpPr>
          <a:xfrm>
            <a:off x="3268473" y="1803922"/>
            <a:ext cx="1008133" cy="1535336"/>
            <a:chOff x="3268473" y="1461562"/>
            <a:chExt cx="1008133" cy="1535336"/>
          </a:xfrm>
          <a:solidFill>
            <a:schemeClr val="accent1"/>
          </a:solidFill>
        </p:grpSpPr>
        <p:sp>
          <p:nvSpPr>
            <p:cNvPr id="23" name="任意多边形: 形状 22">
              <a:extLst>
                <a:ext uri="{FF2B5EF4-FFF2-40B4-BE49-F238E27FC236}">
                  <a16:creationId xmlns:a16="http://schemas.microsoft.com/office/drawing/2014/main" id="{EEDA160F-F3F4-4F29-9022-407AD2850174}"/>
                </a:ext>
              </a:extLst>
            </p:cNvPr>
            <p:cNvSpPr/>
            <p:nvPr/>
          </p:nvSpPr>
          <p:spPr>
            <a:xfrm>
              <a:off x="3804565" y="1461562"/>
              <a:ext cx="462853" cy="462853"/>
            </a:xfrm>
            <a:custGeom>
              <a:avLst/>
              <a:gdLst>
                <a:gd name="connsiteX0" fmla="*/ 3164 w 462853"/>
                <a:gd name="connsiteY0" fmla="*/ 266927 h 462853"/>
                <a:gd name="connsiteX1" fmla="*/ 127437 w 462853"/>
                <a:gd name="connsiteY1" fmla="*/ 457141 h 462853"/>
                <a:gd name="connsiteX2" fmla="*/ 127437 w 462853"/>
                <a:gd name="connsiteY2" fmla="*/ 466018 h 462853"/>
                <a:gd name="connsiteX3" fmla="*/ 464115 w 462853"/>
                <a:gd name="connsiteY3" fmla="*/ 466018 h 462853"/>
                <a:gd name="connsiteX4" fmla="*/ 464750 w 462853"/>
                <a:gd name="connsiteY4" fmla="*/ 434315 h 462853"/>
                <a:gd name="connsiteX5" fmla="*/ 334136 w 462853"/>
                <a:gd name="connsiteY5" fmla="*/ 117927 h 462853"/>
                <a:gd name="connsiteX6" fmla="*/ 3164 w 462853"/>
                <a:gd name="connsiteY6" fmla="*/ 3164 h 462853"/>
                <a:gd name="connsiteX7" fmla="*/ 3164 w 462853"/>
                <a:gd name="connsiteY7" fmla="*/ 266927 h 4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53" h="462853">
                  <a:moveTo>
                    <a:pt x="3164" y="266927"/>
                  </a:moveTo>
                  <a:cubicBezTo>
                    <a:pt x="86224" y="292289"/>
                    <a:pt x="127437" y="355694"/>
                    <a:pt x="127437" y="457141"/>
                  </a:cubicBezTo>
                  <a:cubicBezTo>
                    <a:pt x="127437" y="460311"/>
                    <a:pt x="127437" y="463482"/>
                    <a:pt x="127437" y="466018"/>
                  </a:cubicBezTo>
                  <a:lnTo>
                    <a:pt x="464115" y="466018"/>
                  </a:lnTo>
                  <a:cubicBezTo>
                    <a:pt x="464750" y="455873"/>
                    <a:pt x="464750" y="445094"/>
                    <a:pt x="464750" y="434315"/>
                  </a:cubicBezTo>
                  <a:cubicBezTo>
                    <a:pt x="464750" y="299898"/>
                    <a:pt x="421000" y="194646"/>
                    <a:pt x="334136" y="117927"/>
                  </a:cubicBezTo>
                  <a:cubicBezTo>
                    <a:pt x="251710" y="45645"/>
                    <a:pt x="141386" y="7603"/>
                    <a:pt x="3164" y="3164"/>
                  </a:cubicBezTo>
                  <a:lnTo>
                    <a:pt x="3164" y="266927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id="{7D77B974-5D6E-4573-A84E-CD6EB89EE11F}"/>
                </a:ext>
              </a:extLst>
            </p:cNvPr>
            <p:cNvSpPr/>
            <p:nvPr/>
          </p:nvSpPr>
          <p:spPr>
            <a:xfrm>
              <a:off x="3337273" y="1467903"/>
              <a:ext cx="336044" cy="399449"/>
            </a:xfrm>
            <a:custGeom>
              <a:avLst/>
              <a:gdLst>
                <a:gd name="connsiteX0" fmla="*/ 339209 w 336044"/>
                <a:gd name="connsiteY0" fmla="*/ 3164 h 399448"/>
                <a:gd name="connsiteX1" fmla="*/ 3164 w 336044"/>
                <a:gd name="connsiteY1" fmla="*/ 123633 h 399448"/>
                <a:gd name="connsiteX2" fmla="*/ 3164 w 336044"/>
                <a:gd name="connsiteY2" fmla="*/ 402613 h 399448"/>
                <a:gd name="connsiteX3" fmla="*/ 339209 w 336044"/>
                <a:gd name="connsiteY3" fmla="*/ 248540 h 399448"/>
                <a:gd name="connsiteX4" fmla="*/ 339209 w 336044"/>
                <a:gd name="connsiteY4" fmla="*/ 3164 h 39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44" h="399448">
                  <a:moveTo>
                    <a:pt x="339209" y="3164"/>
                  </a:moveTo>
                  <a:cubicBezTo>
                    <a:pt x="217472" y="17747"/>
                    <a:pt x="105246" y="57692"/>
                    <a:pt x="3164" y="123633"/>
                  </a:cubicBezTo>
                  <a:lnTo>
                    <a:pt x="3164" y="402613"/>
                  </a:lnTo>
                  <a:cubicBezTo>
                    <a:pt x="110318" y="308140"/>
                    <a:pt x="222544" y="257417"/>
                    <a:pt x="339209" y="248540"/>
                  </a:cubicBezTo>
                  <a:lnTo>
                    <a:pt x="339209" y="316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6713605D-E46F-4B1B-BAA3-B1E3D756F8AB}"/>
                </a:ext>
              </a:extLst>
            </p:cNvPr>
            <p:cNvSpPr/>
            <p:nvPr/>
          </p:nvSpPr>
          <p:spPr>
            <a:xfrm>
              <a:off x="3343925" y="2054706"/>
              <a:ext cx="906685" cy="551620"/>
            </a:xfrm>
            <a:custGeom>
              <a:avLst/>
              <a:gdLst>
                <a:gd name="connsiteX0" fmla="*/ 366795 w 906685"/>
                <a:gd name="connsiteY0" fmla="*/ 549401 h 551619"/>
                <a:gd name="connsiteX1" fmla="*/ 548132 w 906685"/>
                <a:gd name="connsiteY1" fmla="*/ 406106 h 551619"/>
                <a:gd name="connsiteX2" fmla="*/ 777657 w 906685"/>
                <a:gd name="connsiteY2" fmla="*/ 215259 h 551619"/>
                <a:gd name="connsiteX3" fmla="*/ 887347 w 906685"/>
                <a:gd name="connsiteY3" fmla="*/ 45334 h 551619"/>
                <a:gd name="connsiteX4" fmla="*/ 901930 w 906685"/>
                <a:gd name="connsiteY4" fmla="*/ 4755 h 551619"/>
                <a:gd name="connsiteX5" fmla="*/ 552571 w 906685"/>
                <a:gd name="connsiteY5" fmla="*/ 4755 h 551619"/>
                <a:gd name="connsiteX6" fmla="*/ 529745 w 906685"/>
                <a:gd name="connsiteY6" fmla="*/ 42164 h 551619"/>
                <a:gd name="connsiteX7" fmla="*/ 326216 w 906685"/>
                <a:gd name="connsiteY7" fmla="*/ 234914 h 551619"/>
                <a:gd name="connsiteX8" fmla="*/ 91619 w 906685"/>
                <a:gd name="connsiteY8" fmla="*/ 431468 h 551619"/>
                <a:gd name="connsiteX9" fmla="*/ 4755 w 906685"/>
                <a:gd name="connsiteY9" fmla="*/ 550035 h 551619"/>
                <a:gd name="connsiteX10" fmla="*/ 366795 w 906685"/>
                <a:gd name="connsiteY10" fmla="*/ 550035 h 55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6685" h="551619">
                  <a:moveTo>
                    <a:pt x="366795" y="549401"/>
                  </a:moveTo>
                  <a:cubicBezTo>
                    <a:pt x="405472" y="512626"/>
                    <a:pt x="465706" y="464439"/>
                    <a:pt x="548132" y="406106"/>
                  </a:cubicBezTo>
                  <a:cubicBezTo>
                    <a:pt x="653384" y="331923"/>
                    <a:pt x="730104" y="267884"/>
                    <a:pt x="777657" y="215259"/>
                  </a:cubicBezTo>
                  <a:cubicBezTo>
                    <a:pt x="825211" y="161999"/>
                    <a:pt x="861985" y="105569"/>
                    <a:pt x="887347" y="45334"/>
                  </a:cubicBezTo>
                  <a:cubicBezTo>
                    <a:pt x="893053" y="32019"/>
                    <a:pt x="897492" y="18704"/>
                    <a:pt x="901930" y="4755"/>
                  </a:cubicBezTo>
                  <a:lnTo>
                    <a:pt x="552571" y="4755"/>
                  </a:lnTo>
                  <a:cubicBezTo>
                    <a:pt x="545596" y="17436"/>
                    <a:pt x="538622" y="30117"/>
                    <a:pt x="529745" y="42164"/>
                  </a:cubicBezTo>
                  <a:cubicBezTo>
                    <a:pt x="491068" y="97960"/>
                    <a:pt x="423226" y="161999"/>
                    <a:pt x="326216" y="234914"/>
                  </a:cubicBezTo>
                  <a:cubicBezTo>
                    <a:pt x="220331" y="309731"/>
                    <a:pt x="141709" y="375672"/>
                    <a:pt x="91619" y="431468"/>
                  </a:cubicBezTo>
                  <a:cubicBezTo>
                    <a:pt x="58015" y="468877"/>
                    <a:pt x="28849" y="508822"/>
                    <a:pt x="4755" y="550035"/>
                  </a:cubicBezTo>
                  <a:lnTo>
                    <a:pt x="366795" y="5500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A817DC59-26CD-4FE9-A3C6-05DE75FB3EAC}"/>
                </a:ext>
              </a:extLst>
            </p:cNvPr>
            <p:cNvSpPr/>
            <p:nvPr/>
          </p:nvSpPr>
          <p:spPr>
            <a:xfrm>
              <a:off x="3268473" y="2730599"/>
              <a:ext cx="1008133" cy="266299"/>
            </a:xfrm>
            <a:custGeom>
              <a:avLst/>
              <a:gdLst>
                <a:gd name="connsiteX0" fmla="*/ 23777 w 1008132"/>
                <a:gd name="connsiteY0" fmla="*/ 4755 h 266299"/>
                <a:gd name="connsiteX1" fmla="*/ 4755 w 1008132"/>
                <a:gd name="connsiteY1" fmla="*/ 149952 h 266299"/>
                <a:gd name="connsiteX2" fmla="*/ 4755 w 1008132"/>
                <a:gd name="connsiteY2" fmla="*/ 261544 h 266299"/>
                <a:gd name="connsiteX3" fmla="*/ 1003377 w 1008132"/>
                <a:gd name="connsiteY3" fmla="*/ 261544 h 266299"/>
                <a:gd name="connsiteX4" fmla="*/ 1003377 w 1008132"/>
                <a:gd name="connsiteY4" fmla="*/ 4755 h 266299"/>
                <a:gd name="connsiteX5" fmla="*/ 23777 w 1008132"/>
                <a:gd name="connsiteY5" fmla="*/ 4755 h 26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8132" h="266299">
                  <a:moveTo>
                    <a:pt x="23777" y="4755"/>
                  </a:moveTo>
                  <a:cubicBezTo>
                    <a:pt x="11096" y="50407"/>
                    <a:pt x="4755" y="98594"/>
                    <a:pt x="4755" y="149952"/>
                  </a:cubicBezTo>
                  <a:lnTo>
                    <a:pt x="4755" y="261544"/>
                  </a:lnTo>
                  <a:lnTo>
                    <a:pt x="1003377" y="261544"/>
                  </a:lnTo>
                  <a:lnTo>
                    <a:pt x="1003377" y="4755"/>
                  </a:lnTo>
                  <a:lnTo>
                    <a:pt x="23777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91F74F96-F7EA-4E24-BF0A-C17DE0FC98F8}"/>
              </a:ext>
            </a:extLst>
          </p:cNvPr>
          <p:cNvGrpSpPr/>
          <p:nvPr/>
        </p:nvGrpSpPr>
        <p:grpSpPr>
          <a:xfrm>
            <a:off x="5616667" y="1802331"/>
            <a:ext cx="947575" cy="1557851"/>
            <a:chOff x="5616667" y="1459971"/>
            <a:chExt cx="947575" cy="1557851"/>
          </a:xfrm>
          <a:solidFill>
            <a:schemeClr val="accent1"/>
          </a:solidFill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4324AC5B-011D-4A20-978C-941082AD9E00}"/>
                </a:ext>
              </a:extLst>
            </p:cNvPr>
            <p:cNvSpPr/>
            <p:nvPr/>
          </p:nvSpPr>
          <p:spPr>
            <a:xfrm>
              <a:off x="5673097" y="1474877"/>
              <a:ext cx="209235" cy="329704"/>
            </a:xfrm>
            <a:custGeom>
              <a:avLst/>
              <a:gdLst>
                <a:gd name="connsiteX0" fmla="*/ 206693 w 209235"/>
                <a:gd name="connsiteY0" fmla="*/ 3164 h 329703"/>
                <a:gd name="connsiteX1" fmla="*/ 3164 w 209235"/>
                <a:gd name="connsiteY1" fmla="*/ 70373 h 329703"/>
                <a:gd name="connsiteX2" fmla="*/ 3164 w 209235"/>
                <a:gd name="connsiteY2" fmla="*/ 329064 h 329703"/>
                <a:gd name="connsiteX3" fmla="*/ 206693 w 209235"/>
                <a:gd name="connsiteY3" fmla="*/ 239029 h 329703"/>
                <a:gd name="connsiteX4" fmla="*/ 206693 w 209235"/>
                <a:gd name="connsiteY4" fmla="*/ 3164 h 32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235" h="329703">
                  <a:moveTo>
                    <a:pt x="206693" y="3164"/>
                  </a:moveTo>
                  <a:cubicBezTo>
                    <a:pt x="132510" y="15845"/>
                    <a:pt x="64667" y="38671"/>
                    <a:pt x="3164" y="70373"/>
                  </a:cubicBezTo>
                  <a:lnTo>
                    <a:pt x="3164" y="329064"/>
                  </a:lnTo>
                  <a:cubicBezTo>
                    <a:pt x="69739" y="282779"/>
                    <a:pt x="137582" y="252978"/>
                    <a:pt x="206693" y="239029"/>
                  </a:cubicBezTo>
                  <a:lnTo>
                    <a:pt x="206693" y="316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:a16="http://schemas.microsoft.com/office/drawing/2014/main" id="{DF4E1D61-D44E-45A8-8072-88034DE3ED4C}"/>
                </a:ext>
              </a:extLst>
            </p:cNvPr>
            <p:cNvSpPr/>
            <p:nvPr/>
          </p:nvSpPr>
          <p:spPr>
            <a:xfrm>
              <a:off x="5616667" y="2661811"/>
              <a:ext cx="259959" cy="348725"/>
            </a:xfrm>
            <a:custGeom>
              <a:avLst/>
              <a:gdLst>
                <a:gd name="connsiteX0" fmla="*/ 263123 w 259958"/>
                <a:gd name="connsiteY0" fmla="*/ 109684 h 348725"/>
                <a:gd name="connsiteX1" fmla="*/ 3164 w 259958"/>
                <a:gd name="connsiteY1" fmla="*/ 3164 h 348725"/>
                <a:gd name="connsiteX2" fmla="*/ 3164 w 259958"/>
                <a:gd name="connsiteY2" fmla="*/ 279608 h 348725"/>
                <a:gd name="connsiteX3" fmla="*/ 263123 w 259958"/>
                <a:gd name="connsiteY3" fmla="*/ 351255 h 348725"/>
                <a:gd name="connsiteX4" fmla="*/ 263123 w 259958"/>
                <a:gd name="connsiteY4" fmla="*/ 109684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58" h="348725">
                  <a:moveTo>
                    <a:pt x="263123" y="109684"/>
                  </a:moveTo>
                  <a:cubicBezTo>
                    <a:pt x="166748" y="96369"/>
                    <a:pt x="79884" y="60863"/>
                    <a:pt x="3164" y="3164"/>
                  </a:cubicBezTo>
                  <a:lnTo>
                    <a:pt x="3164" y="279608"/>
                  </a:lnTo>
                  <a:cubicBezTo>
                    <a:pt x="73543" y="317651"/>
                    <a:pt x="159773" y="341111"/>
                    <a:pt x="263123" y="351255"/>
                  </a:cubicBezTo>
                  <a:lnTo>
                    <a:pt x="263123" y="109684"/>
                  </a:lnTo>
                  <a:close/>
                </a:path>
              </a:pathLst>
            </a:custGeom>
            <a:grpFill/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:a16="http://schemas.microsoft.com/office/drawing/2014/main" id="{C0A41917-548F-4AB5-891C-A1FD915F0EE2}"/>
                </a:ext>
              </a:extLst>
            </p:cNvPr>
            <p:cNvSpPr/>
            <p:nvPr/>
          </p:nvSpPr>
          <p:spPr>
            <a:xfrm>
              <a:off x="6006282" y="1931701"/>
              <a:ext cx="551620" cy="545279"/>
            </a:xfrm>
            <a:custGeom>
              <a:avLst/>
              <a:gdLst>
                <a:gd name="connsiteX0" fmla="*/ 504384 w 551619"/>
                <a:gd name="connsiteY0" fmla="*/ 4755 h 545279"/>
                <a:gd name="connsiteX1" fmla="*/ 192433 w 551619"/>
                <a:gd name="connsiteY1" fmla="*/ 4755 h 545279"/>
                <a:gd name="connsiteX2" fmla="*/ 4755 w 551619"/>
                <a:gd name="connsiteY2" fmla="*/ 160097 h 545279"/>
                <a:gd name="connsiteX3" fmla="*/ 4755 w 551619"/>
                <a:gd name="connsiteY3" fmla="*/ 416885 h 545279"/>
                <a:gd name="connsiteX4" fmla="*/ 152488 w 551619"/>
                <a:gd name="connsiteY4" fmla="*/ 466341 h 545279"/>
                <a:gd name="connsiteX5" fmla="*/ 221599 w 551619"/>
                <a:gd name="connsiteY5" fmla="*/ 540524 h 545279"/>
                <a:gd name="connsiteX6" fmla="*/ 550035 w 551619"/>
                <a:gd name="connsiteY6" fmla="*/ 540524 h 545279"/>
                <a:gd name="connsiteX7" fmla="*/ 466975 w 551619"/>
                <a:gd name="connsiteY7" fmla="*/ 394060 h 545279"/>
                <a:gd name="connsiteX8" fmla="*/ 215893 w 551619"/>
                <a:gd name="connsiteY8" fmla="*/ 279297 h 545279"/>
                <a:gd name="connsiteX9" fmla="*/ 215893 w 551619"/>
                <a:gd name="connsiteY9" fmla="*/ 274225 h 545279"/>
                <a:gd name="connsiteX10" fmla="*/ 504384 w 551619"/>
                <a:gd name="connsiteY10" fmla="*/ 4755 h 545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1619" h="545279">
                  <a:moveTo>
                    <a:pt x="504384" y="4755"/>
                  </a:moveTo>
                  <a:lnTo>
                    <a:pt x="192433" y="4755"/>
                  </a:lnTo>
                  <a:cubicBezTo>
                    <a:pt x="178484" y="89083"/>
                    <a:pt x="115713" y="141075"/>
                    <a:pt x="4755" y="160097"/>
                  </a:cubicBezTo>
                  <a:lnTo>
                    <a:pt x="4755" y="416885"/>
                  </a:lnTo>
                  <a:cubicBezTo>
                    <a:pt x="64356" y="425128"/>
                    <a:pt x="113177" y="441613"/>
                    <a:pt x="152488" y="466341"/>
                  </a:cubicBezTo>
                  <a:cubicBezTo>
                    <a:pt x="184191" y="486630"/>
                    <a:pt x="207016" y="511358"/>
                    <a:pt x="221599" y="540524"/>
                  </a:cubicBezTo>
                  <a:lnTo>
                    <a:pt x="550035" y="540524"/>
                  </a:lnTo>
                  <a:cubicBezTo>
                    <a:pt x="536086" y="485362"/>
                    <a:pt x="508188" y="436541"/>
                    <a:pt x="466975" y="394060"/>
                  </a:cubicBezTo>
                  <a:cubicBezTo>
                    <a:pt x="404204" y="329387"/>
                    <a:pt x="320510" y="290710"/>
                    <a:pt x="215893" y="279297"/>
                  </a:cubicBezTo>
                  <a:lnTo>
                    <a:pt x="215893" y="274225"/>
                  </a:lnTo>
                  <a:cubicBezTo>
                    <a:pt x="378208" y="233646"/>
                    <a:pt x="474583" y="143611"/>
                    <a:pt x="504384" y="47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:a16="http://schemas.microsoft.com/office/drawing/2014/main" id="{AB5CC0E0-9172-43A1-A202-E7DC97C9D3EA}"/>
                </a:ext>
              </a:extLst>
            </p:cNvPr>
            <p:cNvSpPr/>
            <p:nvPr/>
          </p:nvSpPr>
          <p:spPr>
            <a:xfrm>
              <a:off x="6006282" y="2599352"/>
              <a:ext cx="557960" cy="418470"/>
            </a:xfrm>
            <a:custGeom>
              <a:avLst/>
              <a:gdLst>
                <a:gd name="connsiteX0" fmla="*/ 237450 w 557960"/>
                <a:gd name="connsiteY0" fmla="*/ 4755 h 418470"/>
                <a:gd name="connsiteX1" fmla="*/ 166437 w 557960"/>
                <a:gd name="connsiteY1" fmla="*/ 122054 h 418470"/>
                <a:gd name="connsiteX2" fmla="*/ 4755 w 557960"/>
                <a:gd name="connsiteY2" fmla="*/ 176582 h 418470"/>
                <a:gd name="connsiteX3" fmla="*/ 4755 w 557960"/>
                <a:gd name="connsiteY3" fmla="*/ 418153 h 418470"/>
                <a:gd name="connsiteX4" fmla="*/ 404204 w 557960"/>
                <a:gd name="connsiteY4" fmla="*/ 298319 h 418470"/>
                <a:gd name="connsiteX5" fmla="*/ 558911 w 557960"/>
                <a:gd name="connsiteY5" fmla="*/ 4755 h 418470"/>
                <a:gd name="connsiteX6" fmla="*/ 237450 w 557960"/>
                <a:gd name="connsiteY6" fmla="*/ 4755 h 41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960" h="418470">
                  <a:moveTo>
                    <a:pt x="237450" y="4755"/>
                  </a:moveTo>
                  <a:cubicBezTo>
                    <a:pt x="229208" y="53577"/>
                    <a:pt x="205114" y="92888"/>
                    <a:pt x="166437" y="122054"/>
                  </a:cubicBezTo>
                  <a:cubicBezTo>
                    <a:pt x="124590" y="153122"/>
                    <a:pt x="70696" y="171509"/>
                    <a:pt x="4755" y="176582"/>
                  </a:cubicBezTo>
                  <a:lnTo>
                    <a:pt x="4755" y="418153"/>
                  </a:lnTo>
                  <a:cubicBezTo>
                    <a:pt x="170242" y="415617"/>
                    <a:pt x="303391" y="375672"/>
                    <a:pt x="404204" y="298319"/>
                  </a:cubicBezTo>
                  <a:cubicBezTo>
                    <a:pt x="498677" y="226037"/>
                    <a:pt x="550035" y="127760"/>
                    <a:pt x="558911" y="4755"/>
                  </a:cubicBezTo>
                  <a:lnTo>
                    <a:pt x="237450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:a16="http://schemas.microsoft.com/office/drawing/2014/main" id="{9AE6026B-34A3-4E0C-A26E-D9AC6A2E4220}"/>
                </a:ext>
              </a:extLst>
            </p:cNvPr>
            <p:cNvSpPr/>
            <p:nvPr/>
          </p:nvSpPr>
          <p:spPr>
            <a:xfrm>
              <a:off x="6006282" y="1459971"/>
              <a:ext cx="513577" cy="348725"/>
            </a:xfrm>
            <a:custGeom>
              <a:avLst/>
              <a:gdLst>
                <a:gd name="connsiteX0" fmla="*/ 177216 w 513577"/>
                <a:gd name="connsiteY0" fmla="*/ 345872 h 348725"/>
                <a:gd name="connsiteX1" fmla="*/ 512626 w 513577"/>
                <a:gd name="connsiteY1" fmla="*/ 345872 h 348725"/>
                <a:gd name="connsiteX2" fmla="*/ 380745 w 513577"/>
                <a:gd name="connsiteY2" fmla="*/ 103666 h 348725"/>
                <a:gd name="connsiteX3" fmla="*/ 35190 w 513577"/>
                <a:gd name="connsiteY3" fmla="*/ 4755 h 348725"/>
                <a:gd name="connsiteX4" fmla="*/ 4755 w 513577"/>
                <a:gd name="connsiteY4" fmla="*/ 5389 h 348725"/>
                <a:gd name="connsiteX5" fmla="*/ 4755 w 513577"/>
                <a:gd name="connsiteY5" fmla="*/ 246961 h 348725"/>
                <a:gd name="connsiteX6" fmla="*/ 177216 w 513577"/>
                <a:gd name="connsiteY6" fmla="*/ 345872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577" h="348725">
                  <a:moveTo>
                    <a:pt x="177216" y="345872"/>
                  </a:moveTo>
                  <a:lnTo>
                    <a:pt x="512626" y="345872"/>
                  </a:lnTo>
                  <a:cubicBezTo>
                    <a:pt x="505651" y="244425"/>
                    <a:pt x="461903" y="163267"/>
                    <a:pt x="380745" y="103666"/>
                  </a:cubicBezTo>
                  <a:cubicBezTo>
                    <a:pt x="292612" y="37726"/>
                    <a:pt x="177216" y="4755"/>
                    <a:pt x="35190" y="4755"/>
                  </a:cubicBezTo>
                  <a:cubicBezTo>
                    <a:pt x="25045" y="4755"/>
                    <a:pt x="14900" y="4755"/>
                    <a:pt x="4755" y="5389"/>
                  </a:cubicBezTo>
                  <a:lnTo>
                    <a:pt x="4755" y="246961"/>
                  </a:lnTo>
                  <a:cubicBezTo>
                    <a:pt x="92888" y="254569"/>
                    <a:pt x="150586" y="287540"/>
                    <a:pt x="177216" y="3458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07416610-14B3-4345-82CA-B278946D16D4}"/>
              </a:ext>
            </a:extLst>
          </p:cNvPr>
          <p:cNvGrpSpPr/>
          <p:nvPr/>
        </p:nvGrpSpPr>
        <p:grpSpPr>
          <a:xfrm>
            <a:off x="10132652" y="4185709"/>
            <a:ext cx="1083585" cy="1554680"/>
            <a:chOff x="10132652" y="3843349"/>
            <a:chExt cx="1083585" cy="1554680"/>
          </a:xfrm>
          <a:solidFill>
            <a:schemeClr val="accent1"/>
          </a:solidFill>
        </p:grpSpPr>
        <p:sp>
          <p:nvSpPr>
            <p:cNvPr id="34" name="任意多边形: 形状 33">
              <a:extLst>
                <a:ext uri="{FF2B5EF4-FFF2-40B4-BE49-F238E27FC236}">
                  <a16:creationId xmlns:a16="http://schemas.microsoft.com/office/drawing/2014/main" id="{061A6026-D6E1-46F2-A366-26D59D074074}"/>
                </a:ext>
              </a:extLst>
            </p:cNvPr>
            <p:cNvSpPr/>
            <p:nvPr/>
          </p:nvSpPr>
          <p:spPr>
            <a:xfrm>
              <a:off x="10721681" y="3843349"/>
              <a:ext cx="494556" cy="748174"/>
            </a:xfrm>
            <a:custGeom>
              <a:avLst/>
              <a:gdLst>
                <a:gd name="connsiteX0" fmla="*/ 5389 w 494555"/>
                <a:gd name="connsiteY0" fmla="*/ 252033 h 748174"/>
                <a:gd name="connsiteX1" fmla="*/ 170875 w 494555"/>
                <a:gd name="connsiteY1" fmla="*/ 743419 h 748174"/>
                <a:gd name="connsiteX2" fmla="*/ 489800 w 494555"/>
                <a:gd name="connsiteY2" fmla="*/ 743419 h 748174"/>
                <a:gd name="connsiteX3" fmla="*/ 4755 w 494555"/>
                <a:gd name="connsiteY3" fmla="*/ 4755 h 748174"/>
                <a:gd name="connsiteX4" fmla="*/ 4755 w 494555"/>
                <a:gd name="connsiteY4" fmla="*/ 252033 h 74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55" h="748174">
                  <a:moveTo>
                    <a:pt x="5389" y="252033"/>
                  </a:moveTo>
                  <a:cubicBezTo>
                    <a:pt x="111275" y="286906"/>
                    <a:pt x="167071" y="451124"/>
                    <a:pt x="170875" y="743419"/>
                  </a:cubicBezTo>
                  <a:lnTo>
                    <a:pt x="489800" y="743419"/>
                  </a:lnTo>
                  <a:cubicBezTo>
                    <a:pt x="484094" y="266616"/>
                    <a:pt x="322412" y="20606"/>
                    <a:pt x="4755" y="4755"/>
                  </a:cubicBezTo>
                  <a:lnTo>
                    <a:pt x="4755" y="25203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:a16="http://schemas.microsoft.com/office/drawing/2014/main" id="{221FDAD8-A409-46E4-8F78-FA65435C9AB6}"/>
                </a:ext>
              </a:extLst>
            </p:cNvPr>
            <p:cNvSpPr/>
            <p:nvPr/>
          </p:nvSpPr>
          <p:spPr>
            <a:xfrm>
              <a:off x="10132652" y="3850958"/>
              <a:ext cx="462853" cy="741834"/>
            </a:xfrm>
            <a:custGeom>
              <a:avLst/>
              <a:gdLst>
                <a:gd name="connsiteX0" fmla="*/ 321144 w 462853"/>
                <a:gd name="connsiteY0" fmla="*/ 736444 h 741833"/>
                <a:gd name="connsiteX1" fmla="*/ 463805 w 462853"/>
                <a:gd name="connsiteY1" fmla="*/ 261544 h 741833"/>
                <a:gd name="connsiteX2" fmla="*/ 463805 w 462853"/>
                <a:gd name="connsiteY2" fmla="*/ 4755 h 741833"/>
                <a:gd name="connsiteX3" fmla="*/ 147416 w 462853"/>
                <a:gd name="connsiteY3" fmla="*/ 203212 h 741833"/>
                <a:gd name="connsiteX4" fmla="*/ 4755 w 462853"/>
                <a:gd name="connsiteY4" fmla="*/ 737078 h 741833"/>
                <a:gd name="connsiteX5" fmla="*/ 321144 w 462853"/>
                <a:gd name="connsiteY5" fmla="*/ 737078 h 74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853" h="741833">
                  <a:moveTo>
                    <a:pt x="321144" y="736444"/>
                  </a:moveTo>
                  <a:cubicBezTo>
                    <a:pt x="326850" y="476486"/>
                    <a:pt x="374404" y="318608"/>
                    <a:pt x="463805" y="261544"/>
                  </a:cubicBezTo>
                  <a:lnTo>
                    <a:pt x="463805" y="4755"/>
                  </a:lnTo>
                  <a:cubicBezTo>
                    <a:pt x="330020" y="25679"/>
                    <a:pt x="224769" y="91620"/>
                    <a:pt x="147416" y="203212"/>
                  </a:cubicBezTo>
                  <a:cubicBezTo>
                    <a:pt x="59283" y="329387"/>
                    <a:pt x="12364" y="506920"/>
                    <a:pt x="4755" y="737078"/>
                  </a:cubicBezTo>
                  <a:lnTo>
                    <a:pt x="321144" y="73707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:a16="http://schemas.microsoft.com/office/drawing/2014/main" id="{046895FF-6A45-4BCD-B5EB-2A5DF40F2F47}"/>
                </a:ext>
              </a:extLst>
            </p:cNvPr>
            <p:cNvSpPr/>
            <p:nvPr/>
          </p:nvSpPr>
          <p:spPr>
            <a:xfrm>
              <a:off x="10132652" y="4713260"/>
              <a:ext cx="462853" cy="684769"/>
            </a:xfrm>
            <a:custGeom>
              <a:avLst/>
              <a:gdLst>
                <a:gd name="connsiteX0" fmla="*/ 463170 w 462853"/>
                <a:gd name="connsiteY0" fmla="*/ 427030 h 684769"/>
                <a:gd name="connsiteX1" fmla="*/ 321778 w 462853"/>
                <a:gd name="connsiteY1" fmla="*/ 4755 h 684769"/>
                <a:gd name="connsiteX2" fmla="*/ 4755 w 462853"/>
                <a:gd name="connsiteY2" fmla="*/ 4755 h 684769"/>
                <a:gd name="connsiteX3" fmla="*/ 463805 w 462853"/>
                <a:gd name="connsiteY3" fmla="*/ 683819 h 684769"/>
                <a:gd name="connsiteX4" fmla="*/ 463805 w 462853"/>
                <a:gd name="connsiteY4" fmla="*/ 427030 h 68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3" h="684769">
                  <a:moveTo>
                    <a:pt x="463170" y="427030"/>
                  </a:moveTo>
                  <a:cubicBezTo>
                    <a:pt x="376940" y="377574"/>
                    <a:pt x="330020" y="236816"/>
                    <a:pt x="321778" y="4755"/>
                  </a:cubicBezTo>
                  <a:lnTo>
                    <a:pt x="4755" y="4755"/>
                  </a:lnTo>
                  <a:cubicBezTo>
                    <a:pt x="19338" y="427664"/>
                    <a:pt x="172777" y="654018"/>
                    <a:pt x="463805" y="683819"/>
                  </a:cubicBezTo>
                  <a:lnTo>
                    <a:pt x="463805" y="42703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94ECC6F3-861E-4AB0-A4B9-9349E730CE15}"/>
                </a:ext>
              </a:extLst>
            </p:cNvPr>
            <p:cNvSpPr/>
            <p:nvPr/>
          </p:nvSpPr>
          <p:spPr>
            <a:xfrm>
              <a:off x="10722315" y="4712626"/>
              <a:ext cx="488215" cy="684769"/>
            </a:xfrm>
            <a:custGeom>
              <a:avLst/>
              <a:gdLst>
                <a:gd name="connsiteX0" fmla="*/ 168973 w 488215"/>
                <a:gd name="connsiteY0" fmla="*/ 5389 h 684769"/>
                <a:gd name="connsiteX1" fmla="*/ 4755 w 488215"/>
                <a:gd name="connsiteY1" fmla="*/ 439077 h 684769"/>
                <a:gd name="connsiteX2" fmla="*/ 4755 w 488215"/>
                <a:gd name="connsiteY2" fmla="*/ 685086 h 684769"/>
                <a:gd name="connsiteX3" fmla="*/ 349042 w 488215"/>
                <a:gd name="connsiteY3" fmla="*/ 482826 h 684769"/>
                <a:gd name="connsiteX4" fmla="*/ 486630 w 488215"/>
                <a:gd name="connsiteY4" fmla="*/ 4755 h 684769"/>
                <a:gd name="connsiteX5" fmla="*/ 168973 w 488215"/>
                <a:gd name="connsiteY5" fmla="*/ 4755 h 68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15" h="684769">
                  <a:moveTo>
                    <a:pt x="168973" y="5389"/>
                  </a:moveTo>
                  <a:cubicBezTo>
                    <a:pt x="158828" y="259008"/>
                    <a:pt x="103666" y="403570"/>
                    <a:pt x="4755" y="439077"/>
                  </a:cubicBezTo>
                  <a:lnTo>
                    <a:pt x="4755" y="685086"/>
                  </a:lnTo>
                  <a:cubicBezTo>
                    <a:pt x="151854" y="670503"/>
                    <a:pt x="266616" y="603294"/>
                    <a:pt x="349042" y="482826"/>
                  </a:cubicBezTo>
                  <a:cubicBezTo>
                    <a:pt x="429566" y="365527"/>
                    <a:pt x="475217" y="206382"/>
                    <a:pt x="486630" y="4755"/>
                  </a:cubicBezTo>
                  <a:lnTo>
                    <a:pt x="168973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E8B41841-A6D8-4ECC-8415-03DDE42F4383}"/>
              </a:ext>
            </a:extLst>
          </p:cNvPr>
          <p:cNvGrpSpPr/>
          <p:nvPr/>
        </p:nvGrpSpPr>
        <p:grpSpPr>
          <a:xfrm>
            <a:off x="7843113" y="4187612"/>
            <a:ext cx="1052516" cy="1557216"/>
            <a:chOff x="7843113" y="3845252"/>
            <a:chExt cx="1052516" cy="1557216"/>
          </a:xfrm>
          <a:solidFill>
            <a:schemeClr val="accent1"/>
          </a:solidFill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6E132F73-6F89-4552-8639-8A2812F703D8}"/>
                </a:ext>
              </a:extLst>
            </p:cNvPr>
            <p:cNvSpPr/>
            <p:nvPr/>
          </p:nvSpPr>
          <p:spPr>
            <a:xfrm>
              <a:off x="7926807" y="5079105"/>
              <a:ext cx="361406" cy="323363"/>
            </a:xfrm>
            <a:custGeom>
              <a:avLst/>
              <a:gdLst>
                <a:gd name="connsiteX0" fmla="*/ 361723 w 361406"/>
                <a:gd name="connsiteY0" fmla="*/ 76402 h 323363"/>
                <a:gd name="connsiteX1" fmla="*/ 288173 w 361406"/>
                <a:gd name="connsiteY1" fmla="*/ 82109 h 323363"/>
                <a:gd name="connsiteX2" fmla="*/ 4755 w 361406"/>
                <a:gd name="connsiteY2" fmla="*/ 4755 h 323363"/>
                <a:gd name="connsiteX3" fmla="*/ 4755 w 361406"/>
                <a:gd name="connsiteY3" fmla="*/ 264714 h 323363"/>
                <a:gd name="connsiteX4" fmla="*/ 316072 w 361406"/>
                <a:gd name="connsiteY4" fmla="*/ 321778 h 323363"/>
                <a:gd name="connsiteX5" fmla="*/ 361089 w 361406"/>
                <a:gd name="connsiteY5" fmla="*/ 320510 h 323363"/>
                <a:gd name="connsiteX6" fmla="*/ 361089 w 361406"/>
                <a:gd name="connsiteY6" fmla="*/ 76402 h 32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406" h="323363">
                  <a:moveTo>
                    <a:pt x="361723" y="76402"/>
                  </a:moveTo>
                  <a:cubicBezTo>
                    <a:pt x="338263" y="80207"/>
                    <a:pt x="314170" y="82109"/>
                    <a:pt x="288173" y="82109"/>
                  </a:cubicBezTo>
                  <a:cubicBezTo>
                    <a:pt x="179752" y="82109"/>
                    <a:pt x="85279" y="56113"/>
                    <a:pt x="4755" y="4755"/>
                  </a:cubicBezTo>
                  <a:lnTo>
                    <a:pt x="4755" y="264714"/>
                  </a:lnTo>
                  <a:cubicBezTo>
                    <a:pt x="94156" y="302757"/>
                    <a:pt x="197505" y="321778"/>
                    <a:pt x="316072" y="321778"/>
                  </a:cubicBezTo>
                  <a:cubicBezTo>
                    <a:pt x="331289" y="321778"/>
                    <a:pt x="346506" y="321144"/>
                    <a:pt x="361089" y="320510"/>
                  </a:cubicBezTo>
                  <a:lnTo>
                    <a:pt x="361089" y="7640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5F66E8DA-4CA5-4844-9175-5798CFEEACB3}"/>
                </a:ext>
              </a:extLst>
            </p:cNvPr>
            <p:cNvSpPr/>
            <p:nvPr/>
          </p:nvSpPr>
          <p:spPr>
            <a:xfrm>
              <a:off x="7846284" y="3847788"/>
              <a:ext cx="443832" cy="450173"/>
            </a:xfrm>
            <a:custGeom>
              <a:avLst/>
              <a:gdLst>
                <a:gd name="connsiteX0" fmla="*/ 310999 w 443832"/>
                <a:gd name="connsiteY0" fmla="*/ 449222 h 450172"/>
                <a:gd name="connsiteX1" fmla="*/ 364259 w 443832"/>
                <a:gd name="connsiteY1" fmla="*/ 315438 h 450172"/>
                <a:gd name="connsiteX2" fmla="*/ 442247 w 443832"/>
                <a:gd name="connsiteY2" fmla="*/ 253935 h 450172"/>
                <a:gd name="connsiteX3" fmla="*/ 442247 w 443832"/>
                <a:gd name="connsiteY3" fmla="*/ 4755 h 450172"/>
                <a:gd name="connsiteX4" fmla="*/ 145513 w 443832"/>
                <a:gd name="connsiteY4" fmla="*/ 146148 h 450172"/>
                <a:gd name="connsiteX5" fmla="*/ 4755 w 443832"/>
                <a:gd name="connsiteY5" fmla="*/ 448587 h 450172"/>
                <a:gd name="connsiteX6" fmla="*/ 310999 w 443832"/>
                <a:gd name="connsiteY6" fmla="*/ 448587 h 45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832" h="450172">
                  <a:moveTo>
                    <a:pt x="310999" y="449222"/>
                  </a:moveTo>
                  <a:cubicBezTo>
                    <a:pt x="317973" y="397864"/>
                    <a:pt x="335727" y="352847"/>
                    <a:pt x="364259" y="315438"/>
                  </a:cubicBezTo>
                  <a:cubicBezTo>
                    <a:pt x="385817" y="286906"/>
                    <a:pt x="411812" y="266616"/>
                    <a:pt x="442247" y="253935"/>
                  </a:cubicBezTo>
                  <a:lnTo>
                    <a:pt x="442247" y="4755"/>
                  </a:lnTo>
                  <a:cubicBezTo>
                    <a:pt x="323680" y="19339"/>
                    <a:pt x="224769" y="66258"/>
                    <a:pt x="145513" y="146148"/>
                  </a:cubicBezTo>
                  <a:cubicBezTo>
                    <a:pt x="64990" y="226671"/>
                    <a:pt x="18070" y="328119"/>
                    <a:pt x="4755" y="448587"/>
                  </a:cubicBezTo>
                  <a:lnTo>
                    <a:pt x="310999" y="44858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:a16="http://schemas.microsoft.com/office/drawing/2014/main" id="{98B07202-3CF8-4E8B-9218-0AC6B24BCE0E}"/>
                </a:ext>
              </a:extLst>
            </p:cNvPr>
            <p:cNvSpPr/>
            <p:nvPr/>
          </p:nvSpPr>
          <p:spPr>
            <a:xfrm>
              <a:off x="7843113" y="3845252"/>
              <a:ext cx="1052516" cy="1534391"/>
            </a:xfrm>
            <a:custGeom>
              <a:avLst/>
              <a:gdLst>
                <a:gd name="connsiteX0" fmla="*/ 910172 w 1052515"/>
                <a:gd name="connsiteY0" fmla="*/ 187995 h 1534390"/>
                <a:gd name="connsiteX1" fmla="*/ 576664 w 1052515"/>
                <a:gd name="connsiteY1" fmla="*/ 4755 h 1534390"/>
                <a:gd name="connsiteX2" fmla="*/ 576664 w 1052515"/>
                <a:gd name="connsiteY2" fmla="*/ 252033 h 1534390"/>
                <a:gd name="connsiteX3" fmla="*/ 673039 w 1052515"/>
                <a:gd name="connsiteY3" fmla="*/ 329387 h 1534390"/>
                <a:gd name="connsiteX4" fmla="*/ 730738 w 1052515"/>
                <a:gd name="connsiteY4" fmla="*/ 531013 h 1534390"/>
                <a:gd name="connsiteX5" fmla="*/ 673039 w 1052515"/>
                <a:gd name="connsiteY5" fmla="*/ 692061 h 1534390"/>
                <a:gd name="connsiteX6" fmla="*/ 525941 w 1052515"/>
                <a:gd name="connsiteY6" fmla="*/ 756734 h 1534390"/>
                <a:gd name="connsiteX7" fmla="*/ 368063 w 1052515"/>
                <a:gd name="connsiteY7" fmla="*/ 688891 h 1534390"/>
                <a:gd name="connsiteX8" fmla="*/ 317973 w 1052515"/>
                <a:gd name="connsiteY8" fmla="*/ 582371 h 1534390"/>
                <a:gd name="connsiteX9" fmla="*/ 4755 w 1052515"/>
                <a:gd name="connsiteY9" fmla="*/ 582371 h 1534390"/>
                <a:gd name="connsiteX10" fmla="*/ 123322 w 1052515"/>
                <a:gd name="connsiteY10" fmla="*/ 860717 h 1534390"/>
                <a:gd name="connsiteX11" fmla="*/ 431468 w 1052515"/>
                <a:gd name="connsiteY11" fmla="*/ 991965 h 1534390"/>
                <a:gd name="connsiteX12" fmla="*/ 737078 w 1052515"/>
                <a:gd name="connsiteY12" fmla="*/ 839794 h 1534390"/>
                <a:gd name="connsiteX13" fmla="*/ 742784 w 1052515"/>
                <a:gd name="connsiteY13" fmla="*/ 841696 h 1534390"/>
                <a:gd name="connsiteX14" fmla="*/ 576030 w 1052515"/>
                <a:gd name="connsiteY14" fmla="*/ 1260800 h 1534390"/>
                <a:gd name="connsiteX15" fmla="*/ 576030 w 1052515"/>
                <a:gd name="connsiteY15" fmla="*/ 1534074 h 1534390"/>
                <a:gd name="connsiteX16" fmla="*/ 881006 w 1052515"/>
                <a:gd name="connsiteY16" fmla="*/ 1326107 h 1534390"/>
                <a:gd name="connsiteX17" fmla="*/ 1048394 w 1052515"/>
                <a:gd name="connsiteY17" fmla="*/ 703474 h 1534390"/>
                <a:gd name="connsiteX18" fmla="*/ 910172 w 1052515"/>
                <a:gd name="connsiteY18" fmla="*/ 187995 h 153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515" h="1534390">
                  <a:moveTo>
                    <a:pt x="910172" y="187995"/>
                  </a:moveTo>
                  <a:cubicBezTo>
                    <a:pt x="827112" y="77037"/>
                    <a:pt x="716154" y="16168"/>
                    <a:pt x="576664" y="4755"/>
                  </a:cubicBezTo>
                  <a:lnTo>
                    <a:pt x="576664" y="252033"/>
                  </a:lnTo>
                  <a:cubicBezTo>
                    <a:pt x="614707" y="264714"/>
                    <a:pt x="647043" y="290076"/>
                    <a:pt x="673039" y="329387"/>
                  </a:cubicBezTo>
                  <a:cubicBezTo>
                    <a:pt x="711716" y="387085"/>
                    <a:pt x="730738" y="454294"/>
                    <a:pt x="730738" y="531013"/>
                  </a:cubicBezTo>
                  <a:cubicBezTo>
                    <a:pt x="730738" y="595052"/>
                    <a:pt x="711716" y="648946"/>
                    <a:pt x="673039" y="692061"/>
                  </a:cubicBezTo>
                  <a:cubicBezTo>
                    <a:pt x="634362" y="735176"/>
                    <a:pt x="585541" y="756734"/>
                    <a:pt x="525941" y="756734"/>
                  </a:cubicBezTo>
                  <a:cubicBezTo>
                    <a:pt x="459366" y="756734"/>
                    <a:pt x="406740" y="733908"/>
                    <a:pt x="368063" y="688891"/>
                  </a:cubicBezTo>
                  <a:cubicBezTo>
                    <a:pt x="343970" y="660359"/>
                    <a:pt x="326850" y="624852"/>
                    <a:pt x="317973" y="582371"/>
                  </a:cubicBezTo>
                  <a:lnTo>
                    <a:pt x="4755" y="582371"/>
                  </a:lnTo>
                  <a:cubicBezTo>
                    <a:pt x="14266" y="692061"/>
                    <a:pt x="53577" y="785266"/>
                    <a:pt x="123322" y="860717"/>
                  </a:cubicBezTo>
                  <a:cubicBezTo>
                    <a:pt x="203845" y="948216"/>
                    <a:pt x="306561" y="991965"/>
                    <a:pt x="431468" y="991965"/>
                  </a:cubicBezTo>
                  <a:cubicBezTo>
                    <a:pt x="569056" y="991965"/>
                    <a:pt x="671137" y="941241"/>
                    <a:pt x="737078" y="839794"/>
                  </a:cubicBezTo>
                  <a:lnTo>
                    <a:pt x="742784" y="841696"/>
                  </a:lnTo>
                  <a:cubicBezTo>
                    <a:pt x="739614" y="1050931"/>
                    <a:pt x="683818" y="1190421"/>
                    <a:pt x="576030" y="1260800"/>
                  </a:cubicBezTo>
                  <a:lnTo>
                    <a:pt x="576030" y="1534074"/>
                  </a:lnTo>
                  <a:cubicBezTo>
                    <a:pt x="701571" y="1501738"/>
                    <a:pt x="803018" y="1432626"/>
                    <a:pt x="881006" y="1326107"/>
                  </a:cubicBezTo>
                  <a:cubicBezTo>
                    <a:pt x="992598" y="1173302"/>
                    <a:pt x="1048394" y="965969"/>
                    <a:pt x="1048394" y="703474"/>
                  </a:cubicBezTo>
                  <a:cubicBezTo>
                    <a:pt x="1049028" y="483460"/>
                    <a:pt x="1002743" y="311000"/>
                    <a:pt x="910172" y="187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D2039CC-87E7-4847-AC46-E3A051FA4E2D}"/>
              </a:ext>
            </a:extLst>
          </p:cNvPr>
          <p:cNvGrpSpPr/>
          <p:nvPr/>
        </p:nvGrpSpPr>
        <p:grpSpPr>
          <a:xfrm>
            <a:off x="5547867" y="4187612"/>
            <a:ext cx="1065197" cy="1552143"/>
            <a:chOff x="5547867" y="3845252"/>
            <a:chExt cx="1065197" cy="1552143"/>
          </a:xfrm>
          <a:solidFill>
            <a:schemeClr val="accent1"/>
          </a:solidFill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7985A4E3-8484-4D4F-A7CE-1C0B70F13946}"/>
                </a:ext>
              </a:extLst>
            </p:cNvPr>
            <p:cNvSpPr/>
            <p:nvPr/>
          </p:nvSpPr>
          <p:spPr>
            <a:xfrm>
              <a:off x="5552306" y="4358195"/>
              <a:ext cx="469194" cy="532598"/>
            </a:xfrm>
            <a:custGeom>
              <a:avLst/>
              <a:gdLst>
                <a:gd name="connsiteX0" fmla="*/ 465072 w 469193"/>
                <a:gd name="connsiteY0" fmla="*/ 364259 h 532598"/>
                <a:gd name="connsiteX1" fmla="*/ 465072 w 469193"/>
                <a:gd name="connsiteY1" fmla="*/ 106203 h 532598"/>
                <a:gd name="connsiteX2" fmla="*/ 408008 w 469193"/>
                <a:gd name="connsiteY2" fmla="*/ 62454 h 532598"/>
                <a:gd name="connsiteX3" fmla="*/ 372502 w 469193"/>
                <a:gd name="connsiteY3" fmla="*/ 4755 h 532598"/>
                <a:gd name="connsiteX4" fmla="*/ 72598 w 469193"/>
                <a:gd name="connsiteY4" fmla="*/ 4755 h 532598"/>
                <a:gd name="connsiteX5" fmla="*/ 115079 w 469193"/>
                <a:gd name="connsiteY5" fmla="*/ 85279 h 532598"/>
                <a:gd name="connsiteX6" fmla="*/ 291978 w 469193"/>
                <a:gd name="connsiteY6" fmla="*/ 230476 h 532598"/>
                <a:gd name="connsiteX7" fmla="*/ 72598 w 469193"/>
                <a:gd name="connsiteY7" fmla="*/ 380111 h 532598"/>
                <a:gd name="connsiteX8" fmla="*/ 4755 w 469193"/>
                <a:gd name="connsiteY8" fmla="*/ 532915 h 532598"/>
                <a:gd name="connsiteX9" fmla="*/ 315438 w 469193"/>
                <a:gd name="connsiteY9" fmla="*/ 532915 h 532598"/>
                <a:gd name="connsiteX10" fmla="*/ 372502 w 469193"/>
                <a:gd name="connsiteY10" fmla="*/ 421324 h 532598"/>
                <a:gd name="connsiteX11" fmla="*/ 465072 w 469193"/>
                <a:gd name="connsiteY11" fmla="*/ 364259 h 53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193" h="532598">
                  <a:moveTo>
                    <a:pt x="465072" y="364259"/>
                  </a:moveTo>
                  <a:lnTo>
                    <a:pt x="465072" y="106203"/>
                  </a:lnTo>
                  <a:cubicBezTo>
                    <a:pt x="444149" y="96692"/>
                    <a:pt x="425128" y="82109"/>
                    <a:pt x="408008" y="62454"/>
                  </a:cubicBezTo>
                  <a:cubicBezTo>
                    <a:pt x="392791" y="44700"/>
                    <a:pt x="380744" y="25679"/>
                    <a:pt x="372502" y="4755"/>
                  </a:cubicBezTo>
                  <a:lnTo>
                    <a:pt x="72598" y="4755"/>
                  </a:lnTo>
                  <a:cubicBezTo>
                    <a:pt x="82743" y="32654"/>
                    <a:pt x="97326" y="59917"/>
                    <a:pt x="115079" y="85279"/>
                  </a:cubicBezTo>
                  <a:cubicBezTo>
                    <a:pt x="156926" y="144245"/>
                    <a:pt x="215892" y="192433"/>
                    <a:pt x="291978" y="230476"/>
                  </a:cubicBezTo>
                  <a:cubicBezTo>
                    <a:pt x="196237" y="262178"/>
                    <a:pt x="123322" y="311634"/>
                    <a:pt x="72598" y="380111"/>
                  </a:cubicBezTo>
                  <a:cubicBezTo>
                    <a:pt x="38360" y="426396"/>
                    <a:pt x="15534" y="477754"/>
                    <a:pt x="4755" y="532915"/>
                  </a:cubicBezTo>
                  <a:lnTo>
                    <a:pt x="315438" y="532915"/>
                  </a:lnTo>
                  <a:cubicBezTo>
                    <a:pt x="323680" y="489800"/>
                    <a:pt x="342702" y="453026"/>
                    <a:pt x="372502" y="421324"/>
                  </a:cubicBezTo>
                  <a:cubicBezTo>
                    <a:pt x="398498" y="393425"/>
                    <a:pt x="429566" y="374404"/>
                    <a:pt x="465072" y="3642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:a16="http://schemas.microsoft.com/office/drawing/2014/main" id="{7E2465A0-195E-4538-BEF6-A57A89427292}"/>
                </a:ext>
              </a:extLst>
            </p:cNvPr>
            <p:cNvSpPr/>
            <p:nvPr/>
          </p:nvSpPr>
          <p:spPr>
            <a:xfrm>
              <a:off x="6143870" y="4357561"/>
              <a:ext cx="469194" cy="532598"/>
            </a:xfrm>
            <a:custGeom>
              <a:avLst/>
              <a:gdLst>
                <a:gd name="connsiteX0" fmla="*/ 358553 w 469193"/>
                <a:gd name="connsiteY0" fmla="*/ 80841 h 532598"/>
                <a:gd name="connsiteX1" fmla="*/ 402936 w 469193"/>
                <a:gd name="connsiteY1" fmla="*/ 4755 h 532598"/>
                <a:gd name="connsiteX2" fmla="*/ 109373 w 469193"/>
                <a:gd name="connsiteY2" fmla="*/ 4755 h 532598"/>
                <a:gd name="connsiteX3" fmla="*/ 71964 w 469193"/>
                <a:gd name="connsiteY3" fmla="*/ 64356 h 532598"/>
                <a:gd name="connsiteX4" fmla="*/ 4755 w 469193"/>
                <a:gd name="connsiteY4" fmla="*/ 111275 h 532598"/>
                <a:gd name="connsiteX5" fmla="*/ 4755 w 469193"/>
                <a:gd name="connsiteY5" fmla="*/ 364893 h 532598"/>
                <a:gd name="connsiteX6" fmla="*/ 97960 w 469193"/>
                <a:gd name="connsiteY6" fmla="*/ 421957 h 532598"/>
                <a:gd name="connsiteX7" fmla="*/ 156292 w 469193"/>
                <a:gd name="connsiteY7" fmla="*/ 533549 h 532598"/>
                <a:gd name="connsiteX8" fmla="*/ 465707 w 469193"/>
                <a:gd name="connsiteY8" fmla="*/ 533549 h 532598"/>
                <a:gd name="connsiteX9" fmla="*/ 394060 w 469193"/>
                <a:gd name="connsiteY9" fmla="*/ 373136 h 532598"/>
                <a:gd name="connsiteX10" fmla="*/ 174680 w 469193"/>
                <a:gd name="connsiteY10" fmla="*/ 223501 h 532598"/>
                <a:gd name="connsiteX11" fmla="*/ 358553 w 469193"/>
                <a:gd name="connsiteY11" fmla="*/ 80841 h 532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193" h="532598">
                  <a:moveTo>
                    <a:pt x="358553" y="80841"/>
                  </a:moveTo>
                  <a:cubicBezTo>
                    <a:pt x="376940" y="56113"/>
                    <a:pt x="391523" y="31385"/>
                    <a:pt x="402936" y="4755"/>
                  </a:cubicBezTo>
                  <a:lnTo>
                    <a:pt x="109373" y="4755"/>
                  </a:lnTo>
                  <a:cubicBezTo>
                    <a:pt x="100496" y="26313"/>
                    <a:pt x="88449" y="46602"/>
                    <a:pt x="71964" y="64356"/>
                  </a:cubicBezTo>
                  <a:cubicBezTo>
                    <a:pt x="51675" y="85913"/>
                    <a:pt x="29483" y="101764"/>
                    <a:pt x="4755" y="111275"/>
                  </a:cubicBezTo>
                  <a:lnTo>
                    <a:pt x="4755" y="364893"/>
                  </a:lnTo>
                  <a:cubicBezTo>
                    <a:pt x="40262" y="375038"/>
                    <a:pt x="71330" y="394059"/>
                    <a:pt x="97960" y="421957"/>
                  </a:cubicBezTo>
                  <a:cubicBezTo>
                    <a:pt x="128394" y="453660"/>
                    <a:pt x="147416" y="490434"/>
                    <a:pt x="156292" y="533549"/>
                  </a:cubicBezTo>
                  <a:lnTo>
                    <a:pt x="465707" y="533549"/>
                  </a:lnTo>
                  <a:cubicBezTo>
                    <a:pt x="454928" y="474583"/>
                    <a:pt x="430834" y="421324"/>
                    <a:pt x="394060" y="373136"/>
                  </a:cubicBezTo>
                  <a:cubicBezTo>
                    <a:pt x="341434" y="305293"/>
                    <a:pt x="268519" y="255837"/>
                    <a:pt x="174680" y="223501"/>
                  </a:cubicBezTo>
                  <a:cubicBezTo>
                    <a:pt x="252033" y="188629"/>
                    <a:pt x="312902" y="141075"/>
                    <a:pt x="358553" y="808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:a16="http://schemas.microsoft.com/office/drawing/2014/main" id="{45EC7D0F-AD34-482E-B26B-D766FE54C8BA}"/>
                </a:ext>
              </a:extLst>
            </p:cNvPr>
            <p:cNvSpPr/>
            <p:nvPr/>
          </p:nvSpPr>
          <p:spPr>
            <a:xfrm>
              <a:off x="6143870" y="5016968"/>
              <a:ext cx="469194" cy="380427"/>
            </a:xfrm>
            <a:custGeom>
              <a:avLst/>
              <a:gdLst>
                <a:gd name="connsiteX0" fmla="*/ 150586 w 469193"/>
                <a:gd name="connsiteY0" fmla="*/ 4755 h 380427"/>
                <a:gd name="connsiteX1" fmla="*/ 99228 w 469193"/>
                <a:gd name="connsiteY1" fmla="*/ 92887 h 380427"/>
                <a:gd name="connsiteX2" fmla="*/ 4755 w 469193"/>
                <a:gd name="connsiteY2" fmla="*/ 148050 h 380427"/>
                <a:gd name="connsiteX3" fmla="*/ 4755 w 469193"/>
                <a:gd name="connsiteY3" fmla="*/ 379476 h 380427"/>
                <a:gd name="connsiteX4" fmla="*/ 324315 w 469193"/>
                <a:gd name="connsiteY4" fmla="*/ 261544 h 380427"/>
                <a:gd name="connsiteX5" fmla="*/ 469511 w 469193"/>
                <a:gd name="connsiteY5" fmla="*/ 4755 h 380427"/>
                <a:gd name="connsiteX6" fmla="*/ 150586 w 469193"/>
                <a:gd name="connsiteY6" fmla="*/ 4755 h 38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193" h="380427">
                  <a:moveTo>
                    <a:pt x="150586" y="4755"/>
                  </a:moveTo>
                  <a:cubicBezTo>
                    <a:pt x="140441" y="38994"/>
                    <a:pt x="123322" y="68160"/>
                    <a:pt x="99228" y="92887"/>
                  </a:cubicBezTo>
                  <a:cubicBezTo>
                    <a:pt x="72598" y="120152"/>
                    <a:pt x="40896" y="138539"/>
                    <a:pt x="4755" y="148050"/>
                  </a:cubicBezTo>
                  <a:lnTo>
                    <a:pt x="4755" y="379476"/>
                  </a:lnTo>
                  <a:cubicBezTo>
                    <a:pt x="132833" y="369966"/>
                    <a:pt x="239352" y="330655"/>
                    <a:pt x="324315" y="261544"/>
                  </a:cubicBezTo>
                  <a:cubicBezTo>
                    <a:pt x="408643" y="193067"/>
                    <a:pt x="456830" y="107471"/>
                    <a:pt x="469511" y="4755"/>
                  </a:cubicBezTo>
                  <a:lnTo>
                    <a:pt x="150586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A2F212C3-1451-46B1-9E8B-D7B3150F64EA}"/>
                </a:ext>
              </a:extLst>
            </p:cNvPr>
            <p:cNvSpPr/>
            <p:nvPr/>
          </p:nvSpPr>
          <p:spPr>
            <a:xfrm>
              <a:off x="6143236" y="3845252"/>
              <a:ext cx="431151" cy="386768"/>
            </a:xfrm>
            <a:custGeom>
              <a:avLst/>
              <a:gdLst>
                <a:gd name="connsiteX0" fmla="*/ 5389 w 431151"/>
                <a:gd name="connsiteY0" fmla="*/ 240620 h 386767"/>
                <a:gd name="connsiteX1" fmla="*/ 73866 w 431151"/>
                <a:gd name="connsiteY1" fmla="*/ 289442 h 386767"/>
                <a:gd name="connsiteX2" fmla="*/ 120152 w 431151"/>
                <a:gd name="connsiteY2" fmla="*/ 385817 h 386767"/>
                <a:gd name="connsiteX3" fmla="*/ 427030 w 431151"/>
                <a:gd name="connsiteY3" fmla="*/ 385817 h 386767"/>
                <a:gd name="connsiteX4" fmla="*/ 364893 w 431151"/>
                <a:gd name="connsiteY4" fmla="*/ 195603 h 386767"/>
                <a:gd name="connsiteX5" fmla="*/ 191165 w 431151"/>
                <a:gd name="connsiteY5" fmla="*/ 52943 h 386767"/>
                <a:gd name="connsiteX6" fmla="*/ 4755 w 431151"/>
                <a:gd name="connsiteY6" fmla="*/ 4755 h 386767"/>
                <a:gd name="connsiteX7" fmla="*/ 4755 w 431151"/>
                <a:gd name="connsiteY7" fmla="*/ 240620 h 38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151" h="386767">
                  <a:moveTo>
                    <a:pt x="5389" y="240620"/>
                  </a:moveTo>
                  <a:cubicBezTo>
                    <a:pt x="31385" y="250131"/>
                    <a:pt x="54211" y="266616"/>
                    <a:pt x="73866" y="289442"/>
                  </a:cubicBezTo>
                  <a:cubicBezTo>
                    <a:pt x="97960" y="317340"/>
                    <a:pt x="113177" y="349676"/>
                    <a:pt x="120152" y="385817"/>
                  </a:cubicBezTo>
                  <a:lnTo>
                    <a:pt x="427030" y="385817"/>
                  </a:lnTo>
                  <a:cubicBezTo>
                    <a:pt x="425128" y="316706"/>
                    <a:pt x="404204" y="253301"/>
                    <a:pt x="364893" y="195603"/>
                  </a:cubicBezTo>
                  <a:cubicBezTo>
                    <a:pt x="323680" y="134735"/>
                    <a:pt x="265348" y="87181"/>
                    <a:pt x="191165" y="52943"/>
                  </a:cubicBezTo>
                  <a:cubicBezTo>
                    <a:pt x="134100" y="26947"/>
                    <a:pt x="71964" y="11096"/>
                    <a:pt x="4755" y="4755"/>
                  </a:cubicBezTo>
                  <a:lnTo>
                    <a:pt x="4755" y="24062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089623E7-D3C2-450E-9F96-5D8C3ADA9270}"/>
                </a:ext>
              </a:extLst>
            </p:cNvPr>
            <p:cNvSpPr/>
            <p:nvPr/>
          </p:nvSpPr>
          <p:spPr>
            <a:xfrm>
              <a:off x="5547867" y="5016968"/>
              <a:ext cx="469194" cy="380427"/>
            </a:xfrm>
            <a:custGeom>
              <a:avLst/>
              <a:gdLst>
                <a:gd name="connsiteX0" fmla="*/ 469511 w 469193"/>
                <a:gd name="connsiteY0" fmla="*/ 148050 h 380427"/>
                <a:gd name="connsiteX1" fmla="*/ 375038 w 469193"/>
                <a:gd name="connsiteY1" fmla="*/ 92887 h 380427"/>
                <a:gd name="connsiteX2" fmla="*/ 324948 w 469193"/>
                <a:gd name="connsiteY2" fmla="*/ 4755 h 380427"/>
                <a:gd name="connsiteX3" fmla="*/ 4755 w 469193"/>
                <a:gd name="connsiteY3" fmla="*/ 4755 h 380427"/>
                <a:gd name="connsiteX4" fmla="*/ 149952 w 469193"/>
                <a:gd name="connsiteY4" fmla="*/ 261544 h 380427"/>
                <a:gd name="connsiteX5" fmla="*/ 469511 w 469193"/>
                <a:gd name="connsiteY5" fmla="*/ 379476 h 380427"/>
                <a:gd name="connsiteX6" fmla="*/ 469511 w 469193"/>
                <a:gd name="connsiteY6" fmla="*/ 148050 h 38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193" h="380427">
                  <a:moveTo>
                    <a:pt x="469511" y="148050"/>
                  </a:moveTo>
                  <a:cubicBezTo>
                    <a:pt x="432102" y="138539"/>
                    <a:pt x="401034" y="120152"/>
                    <a:pt x="375038" y="92887"/>
                  </a:cubicBezTo>
                  <a:cubicBezTo>
                    <a:pt x="351578" y="68160"/>
                    <a:pt x="335093" y="38994"/>
                    <a:pt x="324948" y="4755"/>
                  </a:cubicBezTo>
                  <a:lnTo>
                    <a:pt x="4755" y="4755"/>
                  </a:lnTo>
                  <a:cubicBezTo>
                    <a:pt x="16802" y="107471"/>
                    <a:pt x="64990" y="193067"/>
                    <a:pt x="149952" y="261544"/>
                  </a:cubicBezTo>
                  <a:cubicBezTo>
                    <a:pt x="234914" y="330021"/>
                    <a:pt x="341434" y="369332"/>
                    <a:pt x="469511" y="379476"/>
                  </a:cubicBezTo>
                  <a:lnTo>
                    <a:pt x="469511" y="1480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:a16="http://schemas.microsoft.com/office/drawing/2014/main" id="{2EA07AC9-ED65-4D74-8534-5C5FAFFFFD0E}"/>
                </a:ext>
              </a:extLst>
            </p:cNvPr>
            <p:cNvSpPr/>
            <p:nvPr/>
          </p:nvSpPr>
          <p:spPr>
            <a:xfrm>
              <a:off x="5601127" y="3846520"/>
              <a:ext cx="418470" cy="386768"/>
            </a:xfrm>
            <a:custGeom>
              <a:avLst/>
              <a:gdLst>
                <a:gd name="connsiteX0" fmla="*/ 312901 w 418470"/>
                <a:gd name="connsiteY0" fmla="*/ 384549 h 386767"/>
                <a:gd name="connsiteX1" fmla="*/ 358553 w 418470"/>
                <a:gd name="connsiteY1" fmla="*/ 288174 h 386767"/>
                <a:gd name="connsiteX2" fmla="*/ 416885 w 418470"/>
                <a:gd name="connsiteY2" fmla="*/ 243791 h 386767"/>
                <a:gd name="connsiteX3" fmla="*/ 416885 w 418470"/>
                <a:gd name="connsiteY3" fmla="*/ 4755 h 386767"/>
                <a:gd name="connsiteX4" fmla="*/ 238084 w 418470"/>
                <a:gd name="connsiteY4" fmla="*/ 52943 h 386767"/>
                <a:gd name="connsiteX5" fmla="*/ 66258 w 418470"/>
                <a:gd name="connsiteY5" fmla="*/ 196237 h 386767"/>
                <a:gd name="connsiteX6" fmla="*/ 4755 w 418470"/>
                <a:gd name="connsiteY6" fmla="*/ 384549 h 386767"/>
                <a:gd name="connsiteX7" fmla="*/ 312901 w 418470"/>
                <a:gd name="connsiteY7" fmla="*/ 384549 h 38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470" h="386767">
                  <a:moveTo>
                    <a:pt x="312901" y="384549"/>
                  </a:moveTo>
                  <a:cubicBezTo>
                    <a:pt x="319876" y="347774"/>
                    <a:pt x="335093" y="316072"/>
                    <a:pt x="358553" y="288174"/>
                  </a:cubicBezTo>
                  <a:cubicBezTo>
                    <a:pt x="375672" y="268518"/>
                    <a:pt x="394693" y="253301"/>
                    <a:pt x="416885" y="243791"/>
                  </a:cubicBezTo>
                  <a:lnTo>
                    <a:pt x="416885" y="4755"/>
                  </a:lnTo>
                  <a:cubicBezTo>
                    <a:pt x="352212" y="11096"/>
                    <a:pt x="292612" y="27581"/>
                    <a:pt x="238084" y="52943"/>
                  </a:cubicBezTo>
                  <a:cubicBezTo>
                    <a:pt x="164535" y="87815"/>
                    <a:pt x="106837" y="135369"/>
                    <a:pt x="66258" y="196237"/>
                  </a:cubicBezTo>
                  <a:cubicBezTo>
                    <a:pt x="28215" y="252667"/>
                    <a:pt x="7926" y="315438"/>
                    <a:pt x="4755" y="384549"/>
                  </a:cubicBezTo>
                  <a:lnTo>
                    <a:pt x="312901" y="3845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90F96B0E-43C0-4ABA-A410-8E65DFFCE824}"/>
              </a:ext>
            </a:extLst>
          </p:cNvPr>
          <p:cNvGrpSpPr/>
          <p:nvPr/>
        </p:nvGrpSpPr>
        <p:grpSpPr>
          <a:xfrm>
            <a:off x="3257694" y="4210437"/>
            <a:ext cx="1052516" cy="1508395"/>
            <a:chOff x="3257694" y="3868077"/>
            <a:chExt cx="1052516" cy="1508395"/>
          </a:xfrm>
          <a:solidFill>
            <a:schemeClr val="accent1"/>
          </a:solidFill>
        </p:grpSpPr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FBD71686-B0C2-412C-BA5F-F4BB106B270D}"/>
                </a:ext>
              </a:extLst>
            </p:cNvPr>
            <p:cNvSpPr/>
            <p:nvPr/>
          </p:nvSpPr>
          <p:spPr>
            <a:xfrm>
              <a:off x="3257694" y="3868077"/>
              <a:ext cx="1052516" cy="259959"/>
            </a:xfrm>
            <a:custGeom>
              <a:avLst/>
              <a:gdLst>
                <a:gd name="connsiteX0" fmla="*/ 1016692 w 1052515"/>
                <a:gd name="connsiteY0" fmla="*/ 259642 h 259958"/>
                <a:gd name="connsiteX1" fmla="*/ 1052199 w 1052515"/>
                <a:gd name="connsiteY1" fmla="*/ 195603 h 259958"/>
                <a:gd name="connsiteX2" fmla="*/ 1052199 w 1052515"/>
                <a:gd name="connsiteY2" fmla="*/ 4755 h 259958"/>
                <a:gd name="connsiteX3" fmla="*/ 4755 w 1052515"/>
                <a:gd name="connsiteY3" fmla="*/ 4755 h 259958"/>
                <a:gd name="connsiteX4" fmla="*/ 4755 w 1052515"/>
                <a:gd name="connsiteY4" fmla="*/ 259642 h 259958"/>
                <a:gd name="connsiteX5" fmla="*/ 1016692 w 1052515"/>
                <a:gd name="connsiteY5" fmla="*/ 259642 h 2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515" h="259958">
                  <a:moveTo>
                    <a:pt x="1016692" y="259642"/>
                  </a:moveTo>
                  <a:cubicBezTo>
                    <a:pt x="1028105" y="238718"/>
                    <a:pt x="1040152" y="217795"/>
                    <a:pt x="1052199" y="195603"/>
                  </a:cubicBezTo>
                  <a:lnTo>
                    <a:pt x="1052199" y="4755"/>
                  </a:lnTo>
                  <a:lnTo>
                    <a:pt x="4755" y="4755"/>
                  </a:lnTo>
                  <a:lnTo>
                    <a:pt x="4755" y="259642"/>
                  </a:lnTo>
                  <a:lnTo>
                    <a:pt x="1016692" y="259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6464B1E0-9921-4C53-BA78-5931A9DB6297}"/>
                </a:ext>
              </a:extLst>
            </p:cNvPr>
            <p:cNvSpPr/>
            <p:nvPr/>
          </p:nvSpPr>
          <p:spPr>
            <a:xfrm>
              <a:off x="3463759" y="4254211"/>
              <a:ext cx="741833" cy="1122261"/>
            </a:xfrm>
            <a:custGeom>
              <a:avLst/>
              <a:gdLst>
                <a:gd name="connsiteX0" fmla="*/ 437809 w 741833"/>
                <a:gd name="connsiteY0" fmla="*/ 4755 h 1122261"/>
                <a:gd name="connsiteX1" fmla="*/ 175948 w 741833"/>
                <a:gd name="connsiteY1" fmla="*/ 525941 h 1122261"/>
                <a:gd name="connsiteX2" fmla="*/ 4755 w 741833"/>
                <a:gd name="connsiteY2" fmla="*/ 1120676 h 1122261"/>
                <a:gd name="connsiteX3" fmla="*/ 341434 w 741833"/>
                <a:gd name="connsiteY3" fmla="*/ 1120676 h 1122261"/>
                <a:gd name="connsiteX4" fmla="*/ 427664 w 741833"/>
                <a:gd name="connsiteY4" fmla="*/ 725031 h 1122261"/>
                <a:gd name="connsiteX5" fmla="*/ 573494 w 741833"/>
                <a:gd name="connsiteY5" fmla="*/ 336361 h 1122261"/>
                <a:gd name="connsiteX6" fmla="*/ 738980 w 741833"/>
                <a:gd name="connsiteY6" fmla="*/ 4755 h 1122261"/>
                <a:gd name="connsiteX7" fmla="*/ 437809 w 741833"/>
                <a:gd name="connsiteY7" fmla="*/ 4755 h 1122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1833" h="1122261">
                  <a:moveTo>
                    <a:pt x="437809" y="4755"/>
                  </a:moveTo>
                  <a:cubicBezTo>
                    <a:pt x="330021" y="188629"/>
                    <a:pt x="242522" y="362357"/>
                    <a:pt x="175948" y="525941"/>
                  </a:cubicBezTo>
                  <a:cubicBezTo>
                    <a:pt x="94156" y="726934"/>
                    <a:pt x="37092" y="924756"/>
                    <a:pt x="4755" y="1120676"/>
                  </a:cubicBezTo>
                  <a:lnTo>
                    <a:pt x="341434" y="1120676"/>
                  </a:lnTo>
                  <a:cubicBezTo>
                    <a:pt x="361723" y="983088"/>
                    <a:pt x="390255" y="851207"/>
                    <a:pt x="427664" y="725031"/>
                  </a:cubicBezTo>
                  <a:cubicBezTo>
                    <a:pt x="465073" y="598856"/>
                    <a:pt x="513894" y="469511"/>
                    <a:pt x="573494" y="336361"/>
                  </a:cubicBezTo>
                  <a:cubicBezTo>
                    <a:pt x="614073" y="245693"/>
                    <a:pt x="669235" y="134735"/>
                    <a:pt x="738980" y="4755"/>
                  </a:cubicBezTo>
                  <a:lnTo>
                    <a:pt x="437809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id="{70699DAE-2548-43A8-AF01-116A52DA6628}"/>
              </a:ext>
            </a:extLst>
          </p:cNvPr>
          <p:cNvGrpSpPr/>
          <p:nvPr/>
        </p:nvGrpSpPr>
        <p:grpSpPr>
          <a:xfrm>
            <a:off x="974496" y="4185709"/>
            <a:ext cx="1052516" cy="1558485"/>
            <a:chOff x="974496" y="3843349"/>
            <a:chExt cx="1052516" cy="1558485"/>
          </a:xfrm>
          <a:solidFill>
            <a:schemeClr val="accent1"/>
          </a:solidFill>
        </p:grpSpPr>
        <p:sp>
          <p:nvSpPr>
            <p:cNvPr id="53" name="任意多边形: 形状 52">
              <a:extLst>
                <a:ext uri="{FF2B5EF4-FFF2-40B4-BE49-F238E27FC236}">
                  <a16:creationId xmlns:a16="http://schemas.microsoft.com/office/drawing/2014/main" id="{1BDA22A3-3CC2-410A-B362-5D7866B1795F}"/>
                </a:ext>
              </a:extLst>
            </p:cNvPr>
            <p:cNvSpPr/>
            <p:nvPr/>
          </p:nvSpPr>
          <p:spPr>
            <a:xfrm>
              <a:off x="1562890" y="4958002"/>
              <a:ext cx="456513" cy="443832"/>
            </a:xfrm>
            <a:custGeom>
              <a:avLst/>
              <a:gdLst>
                <a:gd name="connsiteX0" fmla="*/ 149952 w 456512"/>
                <a:gd name="connsiteY0" fmla="*/ 4755 h 443832"/>
                <a:gd name="connsiteX1" fmla="*/ 99862 w 456512"/>
                <a:gd name="connsiteY1" fmla="*/ 127760 h 443832"/>
                <a:gd name="connsiteX2" fmla="*/ 4755 w 456512"/>
                <a:gd name="connsiteY2" fmla="*/ 194969 h 443832"/>
                <a:gd name="connsiteX3" fmla="*/ 4755 w 456512"/>
                <a:gd name="connsiteY3" fmla="*/ 440345 h 443832"/>
                <a:gd name="connsiteX4" fmla="*/ 317974 w 456512"/>
                <a:gd name="connsiteY4" fmla="*/ 295148 h 443832"/>
                <a:gd name="connsiteX5" fmla="*/ 456830 w 456512"/>
                <a:gd name="connsiteY5" fmla="*/ 4755 h 443832"/>
                <a:gd name="connsiteX6" fmla="*/ 149952 w 456512"/>
                <a:gd name="connsiteY6" fmla="*/ 4755 h 443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512" h="443832">
                  <a:moveTo>
                    <a:pt x="149952" y="4755"/>
                  </a:moveTo>
                  <a:cubicBezTo>
                    <a:pt x="142343" y="51675"/>
                    <a:pt x="125224" y="92887"/>
                    <a:pt x="99862" y="127760"/>
                  </a:cubicBezTo>
                  <a:cubicBezTo>
                    <a:pt x="74500" y="161999"/>
                    <a:pt x="42798" y="184190"/>
                    <a:pt x="4755" y="194969"/>
                  </a:cubicBezTo>
                  <a:lnTo>
                    <a:pt x="4755" y="440345"/>
                  </a:lnTo>
                  <a:cubicBezTo>
                    <a:pt x="129662" y="429566"/>
                    <a:pt x="233646" y="380744"/>
                    <a:pt x="317974" y="295148"/>
                  </a:cubicBezTo>
                  <a:cubicBezTo>
                    <a:pt x="395962" y="215893"/>
                    <a:pt x="442247" y="118884"/>
                    <a:pt x="456830" y="4755"/>
                  </a:cubicBezTo>
                  <a:lnTo>
                    <a:pt x="149952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:a16="http://schemas.microsoft.com/office/drawing/2014/main" id="{9D899399-8380-4892-A54E-66F95692835D}"/>
                </a:ext>
              </a:extLst>
            </p:cNvPr>
            <p:cNvSpPr/>
            <p:nvPr/>
          </p:nvSpPr>
          <p:spPr>
            <a:xfrm>
              <a:off x="1562256" y="3843349"/>
              <a:ext cx="361406" cy="310682"/>
            </a:xfrm>
            <a:custGeom>
              <a:avLst/>
              <a:gdLst>
                <a:gd name="connsiteX0" fmla="*/ 5389 w 361406"/>
                <a:gd name="connsiteY0" fmla="*/ 259008 h 310682"/>
                <a:gd name="connsiteX1" fmla="*/ 108739 w 361406"/>
                <a:gd name="connsiteY1" fmla="*/ 245059 h 310682"/>
                <a:gd name="connsiteX2" fmla="*/ 357919 w 361406"/>
                <a:gd name="connsiteY2" fmla="*/ 309731 h 310682"/>
                <a:gd name="connsiteX3" fmla="*/ 357919 w 361406"/>
                <a:gd name="connsiteY3" fmla="*/ 45334 h 310682"/>
                <a:gd name="connsiteX4" fmla="*/ 89083 w 361406"/>
                <a:gd name="connsiteY4" fmla="*/ 4755 h 310682"/>
                <a:gd name="connsiteX5" fmla="*/ 4755 w 361406"/>
                <a:gd name="connsiteY5" fmla="*/ 9194 h 310682"/>
                <a:gd name="connsiteX6" fmla="*/ 4755 w 361406"/>
                <a:gd name="connsiteY6" fmla="*/ 259008 h 31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406" h="310682">
                  <a:moveTo>
                    <a:pt x="5389" y="259008"/>
                  </a:moveTo>
                  <a:cubicBezTo>
                    <a:pt x="37726" y="249497"/>
                    <a:pt x="71964" y="245059"/>
                    <a:pt x="108739" y="245059"/>
                  </a:cubicBezTo>
                  <a:cubicBezTo>
                    <a:pt x="198773" y="245059"/>
                    <a:pt x="281833" y="266616"/>
                    <a:pt x="357919" y="309731"/>
                  </a:cubicBezTo>
                  <a:lnTo>
                    <a:pt x="357919" y="45334"/>
                  </a:lnTo>
                  <a:cubicBezTo>
                    <a:pt x="292612" y="18070"/>
                    <a:pt x="203212" y="4755"/>
                    <a:pt x="89083" y="4755"/>
                  </a:cubicBezTo>
                  <a:cubicBezTo>
                    <a:pt x="59917" y="4755"/>
                    <a:pt x="32019" y="6023"/>
                    <a:pt x="4755" y="9194"/>
                  </a:cubicBezTo>
                  <a:lnTo>
                    <a:pt x="4755" y="25900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:a16="http://schemas.microsoft.com/office/drawing/2014/main" id="{ECC28E94-7F4C-46EA-8E1F-5C16BC3322C3}"/>
                </a:ext>
              </a:extLst>
            </p:cNvPr>
            <p:cNvSpPr/>
            <p:nvPr/>
          </p:nvSpPr>
          <p:spPr>
            <a:xfrm>
              <a:off x="974496" y="3874418"/>
              <a:ext cx="1052516" cy="1521710"/>
            </a:xfrm>
            <a:custGeom>
              <a:avLst/>
              <a:gdLst>
                <a:gd name="connsiteX0" fmla="*/ 462536 w 1052515"/>
                <a:gd name="connsiteY0" fmla="*/ 1270945 h 1521709"/>
                <a:gd name="connsiteX1" fmla="*/ 383915 w 1052515"/>
                <a:gd name="connsiteY1" fmla="*/ 1204370 h 1521709"/>
                <a:gd name="connsiteX2" fmla="*/ 325582 w 1052515"/>
                <a:gd name="connsiteY2" fmla="*/ 1006548 h 1521709"/>
                <a:gd name="connsiteX3" fmla="*/ 383281 w 1052515"/>
                <a:gd name="connsiteY3" fmla="*/ 837892 h 1521709"/>
                <a:gd name="connsiteX4" fmla="*/ 534818 w 1052515"/>
                <a:gd name="connsiteY4" fmla="*/ 770683 h 1521709"/>
                <a:gd name="connsiteX5" fmla="*/ 738980 w 1052515"/>
                <a:gd name="connsiteY5" fmla="*/ 956458 h 1521709"/>
                <a:gd name="connsiteX6" fmla="*/ 1049029 w 1052515"/>
                <a:gd name="connsiteY6" fmla="*/ 956458 h 1521709"/>
                <a:gd name="connsiteX7" fmla="*/ 939339 w 1052515"/>
                <a:gd name="connsiteY7" fmla="*/ 666065 h 1521709"/>
                <a:gd name="connsiteX8" fmla="*/ 639435 w 1052515"/>
                <a:gd name="connsiteY8" fmla="*/ 536720 h 1521709"/>
                <a:gd name="connsiteX9" fmla="*/ 320510 w 1052515"/>
                <a:gd name="connsiteY9" fmla="*/ 701572 h 1521709"/>
                <a:gd name="connsiteX10" fmla="*/ 314804 w 1052515"/>
                <a:gd name="connsiteY10" fmla="*/ 701572 h 1521709"/>
                <a:gd name="connsiteX11" fmla="*/ 418787 w 1052515"/>
                <a:gd name="connsiteY11" fmla="*/ 349042 h 1521709"/>
                <a:gd name="connsiteX12" fmla="*/ 461902 w 1052515"/>
                <a:gd name="connsiteY12" fmla="*/ 301489 h 1521709"/>
                <a:gd name="connsiteX13" fmla="*/ 461902 w 1052515"/>
                <a:gd name="connsiteY13" fmla="*/ 4755 h 1521709"/>
                <a:gd name="connsiteX14" fmla="*/ 182288 w 1052515"/>
                <a:gd name="connsiteY14" fmla="*/ 210186 h 1521709"/>
                <a:gd name="connsiteX15" fmla="*/ 4755 w 1052515"/>
                <a:gd name="connsiteY15" fmla="*/ 830283 h 1521709"/>
                <a:gd name="connsiteX16" fmla="*/ 141709 w 1052515"/>
                <a:gd name="connsiteY16" fmla="*/ 1340056 h 1521709"/>
                <a:gd name="connsiteX17" fmla="*/ 461902 w 1052515"/>
                <a:gd name="connsiteY17" fmla="*/ 1522027 h 1521709"/>
                <a:gd name="connsiteX18" fmla="*/ 461902 w 1052515"/>
                <a:gd name="connsiteY18" fmla="*/ 1270945 h 1521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2515" h="1521709">
                  <a:moveTo>
                    <a:pt x="462536" y="1270945"/>
                  </a:moveTo>
                  <a:cubicBezTo>
                    <a:pt x="432102" y="1257630"/>
                    <a:pt x="406106" y="1235438"/>
                    <a:pt x="383915" y="1204370"/>
                  </a:cubicBezTo>
                  <a:cubicBezTo>
                    <a:pt x="345238" y="1149842"/>
                    <a:pt x="325582" y="1083901"/>
                    <a:pt x="325582" y="1006548"/>
                  </a:cubicBezTo>
                  <a:cubicBezTo>
                    <a:pt x="325582" y="938705"/>
                    <a:pt x="344604" y="882275"/>
                    <a:pt x="383281" y="837892"/>
                  </a:cubicBezTo>
                  <a:cubicBezTo>
                    <a:pt x="421957" y="793508"/>
                    <a:pt x="472047" y="770683"/>
                    <a:pt x="534818" y="770683"/>
                  </a:cubicBezTo>
                  <a:cubicBezTo>
                    <a:pt x="654018" y="770683"/>
                    <a:pt x="721861" y="832819"/>
                    <a:pt x="738980" y="956458"/>
                  </a:cubicBezTo>
                  <a:lnTo>
                    <a:pt x="1049029" y="956458"/>
                  </a:lnTo>
                  <a:cubicBezTo>
                    <a:pt x="1041420" y="839160"/>
                    <a:pt x="1005280" y="742785"/>
                    <a:pt x="939339" y="666065"/>
                  </a:cubicBezTo>
                  <a:cubicBezTo>
                    <a:pt x="865155" y="579835"/>
                    <a:pt x="764976" y="536720"/>
                    <a:pt x="639435" y="536720"/>
                  </a:cubicBezTo>
                  <a:cubicBezTo>
                    <a:pt x="498677" y="536720"/>
                    <a:pt x="392157" y="591882"/>
                    <a:pt x="320510" y="701572"/>
                  </a:cubicBezTo>
                  <a:lnTo>
                    <a:pt x="314804" y="701572"/>
                  </a:lnTo>
                  <a:cubicBezTo>
                    <a:pt x="314804" y="557643"/>
                    <a:pt x="349676" y="439711"/>
                    <a:pt x="418787" y="349042"/>
                  </a:cubicBezTo>
                  <a:cubicBezTo>
                    <a:pt x="432102" y="331289"/>
                    <a:pt x="446685" y="315438"/>
                    <a:pt x="461902" y="301489"/>
                  </a:cubicBezTo>
                  <a:lnTo>
                    <a:pt x="461902" y="4755"/>
                  </a:lnTo>
                  <a:cubicBezTo>
                    <a:pt x="350310" y="41530"/>
                    <a:pt x="257106" y="110007"/>
                    <a:pt x="182288" y="210186"/>
                  </a:cubicBezTo>
                  <a:cubicBezTo>
                    <a:pt x="64356" y="369966"/>
                    <a:pt x="4755" y="576665"/>
                    <a:pt x="4755" y="830283"/>
                  </a:cubicBezTo>
                  <a:cubicBezTo>
                    <a:pt x="4755" y="1046493"/>
                    <a:pt x="50407" y="1216417"/>
                    <a:pt x="141709" y="1340056"/>
                  </a:cubicBezTo>
                  <a:cubicBezTo>
                    <a:pt x="219697" y="1445308"/>
                    <a:pt x="326217" y="1506176"/>
                    <a:pt x="461902" y="1522027"/>
                  </a:cubicBezTo>
                  <a:lnTo>
                    <a:pt x="461902" y="12709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id="{FECFD8C0-83E6-4F01-95A1-32CDD0AC4BCC}"/>
              </a:ext>
            </a:extLst>
          </p:cNvPr>
          <p:cNvGrpSpPr/>
          <p:nvPr/>
        </p:nvGrpSpPr>
        <p:grpSpPr>
          <a:xfrm>
            <a:off x="10222686" y="1827693"/>
            <a:ext cx="943460" cy="1535025"/>
            <a:chOff x="10222686" y="1485333"/>
            <a:chExt cx="943460" cy="1535025"/>
          </a:xfrm>
          <a:solidFill>
            <a:schemeClr val="accent1"/>
          </a:solidFill>
        </p:grpSpPr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8C2BDE65-9B4C-4D9C-8B3A-5E57E2DE2B72}"/>
                </a:ext>
              </a:extLst>
            </p:cNvPr>
            <p:cNvSpPr/>
            <p:nvPr/>
          </p:nvSpPr>
          <p:spPr>
            <a:xfrm>
              <a:off x="10246780" y="1872735"/>
              <a:ext cx="919366" cy="627705"/>
            </a:xfrm>
            <a:custGeom>
              <a:avLst/>
              <a:gdLst>
                <a:gd name="connsiteX0" fmla="*/ 788436 w 919366"/>
                <a:gd name="connsiteY0" fmla="*/ 304659 h 627705"/>
                <a:gd name="connsiteX1" fmla="*/ 440978 w 919366"/>
                <a:gd name="connsiteY1" fmla="*/ 184190 h 627705"/>
                <a:gd name="connsiteX2" fmla="*/ 292612 w 919366"/>
                <a:gd name="connsiteY2" fmla="*/ 191165 h 627705"/>
                <a:gd name="connsiteX3" fmla="*/ 305293 w 919366"/>
                <a:gd name="connsiteY3" fmla="*/ 4755 h 627705"/>
                <a:gd name="connsiteX4" fmla="*/ 34555 w 919366"/>
                <a:gd name="connsiteY4" fmla="*/ 4755 h 627705"/>
                <a:gd name="connsiteX5" fmla="*/ 4755 w 919366"/>
                <a:gd name="connsiteY5" fmla="*/ 446685 h 627705"/>
                <a:gd name="connsiteX6" fmla="*/ 277395 w 919366"/>
                <a:gd name="connsiteY6" fmla="*/ 428932 h 627705"/>
                <a:gd name="connsiteX7" fmla="*/ 595686 w 919366"/>
                <a:gd name="connsiteY7" fmla="*/ 628656 h 627705"/>
                <a:gd name="connsiteX8" fmla="*/ 916513 w 919366"/>
                <a:gd name="connsiteY8" fmla="*/ 628656 h 627705"/>
                <a:gd name="connsiteX9" fmla="*/ 788436 w 919366"/>
                <a:gd name="connsiteY9" fmla="*/ 304659 h 62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9366" h="627705">
                  <a:moveTo>
                    <a:pt x="788436" y="304659"/>
                  </a:moveTo>
                  <a:cubicBezTo>
                    <a:pt x="703473" y="224769"/>
                    <a:pt x="587444" y="184190"/>
                    <a:pt x="440978" y="184190"/>
                  </a:cubicBezTo>
                  <a:cubicBezTo>
                    <a:pt x="395961" y="184190"/>
                    <a:pt x="346506" y="186726"/>
                    <a:pt x="292612" y="191165"/>
                  </a:cubicBezTo>
                  <a:lnTo>
                    <a:pt x="305293" y="4755"/>
                  </a:lnTo>
                  <a:lnTo>
                    <a:pt x="34555" y="4755"/>
                  </a:lnTo>
                  <a:lnTo>
                    <a:pt x="4755" y="446685"/>
                  </a:lnTo>
                  <a:cubicBezTo>
                    <a:pt x="107470" y="435272"/>
                    <a:pt x="198139" y="428932"/>
                    <a:pt x="277395" y="428932"/>
                  </a:cubicBezTo>
                  <a:cubicBezTo>
                    <a:pt x="474583" y="428932"/>
                    <a:pt x="580468" y="495507"/>
                    <a:pt x="595686" y="628656"/>
                  </a:cubicBezTo>
                  <a:lnTo>
                    <a:pt x="916513" y="628656"/>
                  </a:lnTo>
                  <a:cubicBezTo>
                    <a:pt x="915879" y="492337"/>
                    <a:pt x="873398" y="384549"/>
                    <a:pt x="788436" y="3046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:a16="http://schemas.microsoft.com/office/drawing/2014/main" id="{E50EAE0B-C84C-4CB7-9AB0-6E62A91405B9}"/>
                </a:ext>
              </a:extLst>
            </p:cNvPr>
            <p:cNvSpPr/>
            <p:nvPr/>
          </p:nvSpPr>
          <p:spPr>
            <a:xfrm>
              <a:off x="10285457" y="1485333"/>
              <a:ext cx="817919" cy="259959"/>
            </a:xfrm>
            <a:custGeom>
              <a:avLst/>
              <a:gdLst>
                <a:gd name="connsiteX0" fmla="*/ 817602 w 817918"/>
                <a:gd name="connsiteY0" fmla="*/ 260910 h 259958"/>
                <a:gd name="connsiteX1" fmla="*/ 817602 w 817918"/>
                <a:gd name="connsiteY1" fmla="*/ 4755 h 259958"/>
                <a:gd name="connsiteX2" fmla="*/ 22509 w 817918"/>
                <a:gd name="connsiteY2" fmla="*/ 4755 h 259958"/>
                <a:gd name="connsiteX3" fmla="*/ 4755 w 817918"/>
                <a:gd name="connsiteY3" fmla="*/ 260910 h 2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918" h="259958">
                  <a:moveTo>
                    <a:pt x="817602" y="260910"/>
                  </a:moveTo>
                  <a:lnTo>
                    <a:pt x="817602" y="4755"/>
                  </a:lnTo>
                  <a:lnTo>
                    <a:pt x="22509" y="4755"/>
                  </a:lnTo>
                  <a:lnTo>
                    <a:pt x="4755" y="26091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A22599BA-42B7-45A3-A9A6-E16758E1A68F}"/>
                </a:ext>
              </a:extLst>
            </p:cNvPr>
            <p:cNvSpPr/>
            <p:nvPr/>
          </p:nvSpPr>
          <p:spPr>
            <a:xfrm>
              <a:off x="10691246" y="2626615"/>
              <a:ext cx="462853" cy="386768"/>
            </a:xfrm>
            <a:custGeom>
              <a:avLst/>
              <a:gdLst>
                <a:gd name="connsiteX0" fmla="*/ 135369 w 462853"/>
                <a:gd name="connsiteY0" fmla="*/ 5389 h 386767"/>
                <a:gd name="connsiteX1" fmla="*/ 77671 w 462853"/>
                <a:gd name="connsiteY1" fmla="*/ 85279 h 386767"/>
                <a:gd name="connsiteX2" fmla="*/ 4755 w 462853"/>
                <a:gd name="connsiteY2" fmla="*/ 128394 h 386767"/>
                <a:gd name="connsiteX3" fmla="*/ 4755 w 462853"/>
                <a:gd name="connsiteY3" fmla="*/ 384549 h 386767"/>
                <a:gd name="connsiteX4" fmla="*/ 317974 w 462853"/>
                <a:gd name="connsiteY4" fmla="*/ 246961 h 386767"/>
                <a:gd name="connsiteX5" fmla="*/ 458098 w 462853"/>
                <a:gd name="connsiteY5" fmla="*/ 4755 h 386767"/>
                <a:gd name="connsiteX6" fmla="*/ 135369 w 462853"/>
                <a:gd name="connsiteY6" fmla="*/ 4755 h 386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2853" h="386767">
                  <a:moveTo>
                    <a:pt x="135369" y="5389"/>
                  </a:moveTo>
                  <a:cubicBezTo>
                    <a:pt x="122688" y="36458"/>
                    <a:pt x="103666" y="63088"/>
                    <a:pt x="77671" y="85279"/>
                  </a:cubicBezTo>
                  <a:cubicBezTo>
                    <a:pt x="56747" y="103667"/>
                    <a:pt x="32020" y="118250"/>
                    <a:pt x="4755" y="128394"/>
                  </a:cubicBezTo>
                  <a:lnTo>
                    <a:pt x="4755" y="384549"/>
                  </a:lnTo>
                  <a:cubicBezTo>
                    <a:pt x="132198" y="368698"/>
                    <a:pt x="236816" y="323046"/>
                    <a:pt x="317974" y="246961"/>
                  </a:cubicBezTo>
                  <a:cubicBezTo>
                    <a:pt x="389621" y="179752"/>
                    <a:pt x="436540" y="99228"/>
                    <a:pt x="458098" y="4755"/>
                  </a:cubicBezTo>
                  <a:lnTo>
                    <a:pt x="135369" y="475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1D2F3E23-14F1-4794-B315-EA239FB358D7}"/>
                </a:ext>
              </a:extLst>
            </p:cNvPr>
            <p:cNvSpPr/>
            <p:nvPr/>
          </p:nvSpPr>
          <p:spPr>
            <a:xfrm>
              <a:off x="10222686" y="2677973"/>
              <a:ext cx="342385" cy="342385"/>
            </a:xfrm>
            <a:custGeom>
              <a:avLst/>
              <a:gdLst>
                <a:gd name="connsiteX0" fmla="*/ 341433 w 342384"/>
                <a:gd name="connsiteY0" fmla="*/ 99862 h 342384"/>
                <a:gd name="connsiteX1" fmla="*/ 337629 w 342384"/>
                <a:gd name="connsiteY1" fmla="*/ 99862 h 342384"/>
                <a:gd name="connsiteX2" fmla="*/ 4755 w 342384"/>
                <a:gd name="connsiteY2" fmla="*/ 4755 h 342384"/>
                <a:gd name="connsiteX3" fmla="*/ 4755 w 342384"/>
                <a:gd name="connsiteY3" fmla="*/ 275493 h 342384"/>
                <a:gd name="connsiteX4" fmla="*/ 340800 w 342384"/>
                <a:gd name="connsiteY4" fmla="*/ 340166 h 342384"/>
                <a:gd name="connsiteX5" fmla="*/ 340800 w 342384"/>
                <a:gd name="connsiteY5" fmla="*/ 99862 h 34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384" h="342384">
                  <a:moveTo>
                    <a:pt x="341433" y="99862"/>
                  </a:moveTo>
                  <a:cubicBezTo>
                    <a:pt x="340166" y="99862"/>
                    <a:pt x="338898" y="99862"/>
                    <a:pt x="337629" y="99862"/>
                  </a:cubicBezTo>
                  <a:cubicBezTo>
                    <a:pt x="219697" y="99862"/>
                    <a:pt x="109373" y="68160"/>
                    <a:pt x="4755" y="4755"/>
                  </a:cubicBezTo>
                  <a:lnTo>
                    <a:pt x="4755" y="275493"/>
                  </a:lnTo>
                  <a:cubicBezTo>
                    <a:pt x="97326" y="316072"/>
                    <a:pt x="208919" y="337629"/>
                    <a:pt x="340800" y="340166"/>
                  </a:cubicBezTo>
                  <a:lnTo>
                    <a:pt x="340800" y="9986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</p:grp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B5157BE9-C2FF-45DE-B9FF-5C836A9B3ABD}"/>
              </a:ext>
            </a:extLst>
          </p:cNvPr>
          <p:cNvSpPr/>
          <p:nvPr/>
        </p:nvSpPr>
        <p:spPr>
          <a:xfrm>
            <a:off x="7792078" y="1829284"/>
            <a:ext cx="1172985" cy="1502689"/>
          </a:xfrm>
          <a:custGeom>
            <a:avLst/>
            <a:gdLst>
              <a:gd name="connsiteX0" fmla="*/ 959306 w 1172984"/>
              <a:gd name="connsiteY0" fmla="*/ 957403 h 1502688"/>
              <a:gd name="connsiteX1" fmla="*/ 959306 w 1172984"/>
              <a:gd name="connsiteY1" fmla="*/ 3164 h 1502688"/>
              <a:gd name="connsiteX2" fmla="*/ 669546 w 1172984"/>
              <a:gd name="connsiteY2" fmla="*/ 3164 h 1502688"/>
              <a:gd name="connsiteX3" fmla="*/ 394370 w 1172984"/>
              <a:gd name="connsiteY3" fmla="*/ 462848 h 1502688"/>
              <a:gd name="connsiteX4" fmla="*/ 115390 w 1172984"/>
              <a:gd name="connsiteY4" fmla="*/ 826156 h 1502688"/>
              <a:gd name="connsiteX5" fmla="*/ 384860 w 1172984"/>
              <a:gd name="connsiteY5" fmla="*/ 826156 h 1502688"/>
              <a:gd name="connsiteX6" fmla="*/ 540835 w 1172984"/>
              <a:gd name="connsiteY6" fmla="*/ 618189 h 1502688"/>
              <a:gd name="connsiteX7" fmla="*/ 673985 w 1172984"/>
              <a:gd name="connsiteY7" fmla="*/ 407052 h 1502688"/>
              <a:gd name="connsiteX8" fmla="*/ 673985 w 1172984"/>
              <a:gd name="connsiteY8" fmla="*/ 958037 h 1502688"/>
              <a:gd name="connsiteX9" fmla="*/ 667645 w 1172984"/>
              <a:gd name="connsiteY9" fmla="*/ 958037 h 1502688"/>
              <a:gd name="connsiteX10" fmla="*/ 667645 w 1172984"/>
              <a:gd name="connsiteY10" fmla="*/ 958037 h 1502688"/>
              <a:gd name="connsiteX11" fmla="*/ 3164 w 1172984"/>
              <a:gd name="connsiteY11" fmla="*/ 958037 h 1502688"/>
              <a:gd name="connsiteX12" fmla="*/ 3164 w 1172984"/>
              <a:gd name="connsiteY12" fmla="*/ 1185660 h 1502688"/>
              <a:gd name="connsiteX13" fmla="*/ 673985 w 1172984"/>
              <a:gd name="connsiteY13" fmla="*/ 1185660 h 1502688"/>
              <a:gd name="connsiteX14" fmla="*/ 673985 w 1172984"/>
              <a:gd name="connsiteY14" fmla="*/ 1505853 h 1502688"/>
              <a:gd name="connsiteX15" fmla="*/ 959306 w 1172984"/>
              <a:gd name="connsiteY15" fmla="*/ 1505853 h 1502688"/>
              <a:gd name="connsiteX16" fmla="*/ 959306 w 1172984"/>
              <a:gd name="connsiteY16" fmla="*/ 1185660 h 1502688"/>
              <a:gd name="connsiteX17" fmla="*/ 1171711 w 1172984"/>
              <a:gd name="connsiteY17" fmla="*/ 1185660 h 1502688"/>
              <a:gd name="connsiteX18" fmla="*/ 1171711 w 1172984"/>
              <a:gd name="connsiteY18" fmla="*/ 958037 h 1502688"/>
              <a:gd name="connsiteX19" fmla="*/ 959306 w 1172984"/>
              <a:gd name="connsiteY19" fmla="*/ 958037 h 150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72984" h="1502688">
                <a:moveTo>
                  <a:pt x="959306" y="957403"/>
                </a:moveTo>
                <a:lnTo>
                  <a:pt x="959306" y="3164"/>
                </a:lnTo>
                <a:lnTo>
                  <a:pt x="669546" y="3164"/>
                </a:lnTo>
                <a:cubicBezTo>
                  <a:pt x="607410" y="136314"/>
                  <a:pt x="515474" y="289753"/>
                  <a:pt x="394370" y="462848"/>
                </a:cubicBezTo>
                <a:cubicBezTo>
                  <a:pt x="306239" y="589023"/>
                  <a:pt x="213033" y="710125"/>
                  <a:pt x="115390" y="826156"/>
                </a:cubicBezTo>
                <a:lnTo>
                  <a:pt x="384860" y="826156"/>
                </a:lnTo>
                <a:cubicBezTo>
                  <a:pt x="450167" y="743096"/>
                  <a:pt x="502158" y="673351"/>
                  <a:pt x="540835" y="618189"/>
                </a:cubicBezTo>
                <a:cubicBezTo>
                  <a:pt x="598533" y="535763"/>
                  <a:pt x="642917" y="464750"/>
                  <a:pt x="673985" y="407052"/>
                </a:cubicBezTo>
                <a:lnTo>
                  <a:pt x="673985" y="958037"/>
                </a:lnTo>
                <a:lnTo>
                  <a:pt x="667645" y="958037"/>
                </a:lnTo>
                <a:lnTo>
                  <a:pt x="667645" y="958037"/>
                </a:lnTo>
                <a:lnTo>
                  <a:pt x="3164" y="958037"/>
                </a:lnTo>
                <a:lnTo>
                  <a:pt x="3164" y="1185660"/>
                </a:lnTo>
                <a:lnTo>
                  <a:pt x="673985" y="1185660"/>
                </a:lnTo>
                <a:lnTo>
                  <a:pt x="673985" y="1505853"/>
                </a:lnTo>
                <a:lnTo>
                  <a:pt x="959306" y="1505853"/>
                </a:lnTo>
                <a:lnTo>
                  <a:pt x="959306" y="1185660"/>
                </a:lnTo>
                <a:lnTo>
                  <a:pt x="1171711" y="1185660"/>
                </a:lnTo>
                <a:lnTo>
                  <a:pt x="1171711" y="958037"/>
                </a:lnTo>
                <a:lnTo>
                  <a:pt x="959306" y="958037"/>
                </a:lnTo>
                <a:close/>
              </a:path>
            </a:pathLst>
          </a:custGeom>
          <a:solidFill>
            <a:schemeClr val="accent1"/>
          </a:solidFill>
          <a:ln w="6338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Han Sans"/>
              <a:cs typeface="+mn-ea"/>
              <a:sym typeface="Source Han Sans"/>
            </a:endParaRPr>
          </a:p>
        </p:txBody>
      </p:sp>
    </p:spTree>
    <p:extLst>
      <p:ext uri="{BB962C8B-B14F-4D97-AF65-F5344CB8AC3E}">
        <p14:creationId xmlns:p14="http://schemas.microsoft.com/office/powerpoint/2010/main" val="4289771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6512F730-7210-4B7A-8361-A5F6B498ED10}"/>
              </a:ext>
            </a:extLst>
          </p:cNvPr>
          <p:cNvGrpSpPr/>
          <p:nvPr/>
        </p:nvGrpSpPr>
        <p:grpSpPr>
          <a:xfrm>
            <a:off x="1025324" y="1267113"/>
            <a:ext cx="2000493" cy="4185094"/>
            <a:chOff x="1025324" y="1267113"/>
            <a:chExt cx="2000493" cy="4185094"/>
          </a:xfrm>
        </p:grpSpPr>
        <p:sp>
          <p:nvSpPr>
            <p:cNvPr id="7" name="任意多边形: 形状 6">
              <a:extLst>
                <a:ext uri="{FF2B5EF4-FFF2-40B4-BE49-F238E27FC236}">
                  <a16:creationId xmlns:a16="http://schemas.microsoft.com/office/drawing/2014/main" id="{8523E97B-4666-43E5-A8B5-681F27230F92}"/>
                </a:ext>
              </a:extLst>
            </p:cNvPr>
            <p:cNvSpPr/>
            <p:nvPr/>
          </p:nvSpPr>
          <p:spPr>
            <a:xfrm>
              <a:off x="1025324" y="1267113"/>
              <a:ext cx="1509871" cy="1754327"/>
            </a:xfrm>
            <a:custGeom>
              <a:avLst/>
              <a:gdLst>
                <a:gd name="connsiteX0" fmla="*/ 349042 w 665748"/>
                <a:gd name="connsiteY0" fmla="*/ 357919 h 773535"/>
                <a:gd name="connsiteX1" fmla="*/ 349042 w 665748"/>
                <a:gd name="connsiteY1" fmla="*/ 771951 h 773535"/>
                <a:gd name="connsiteX2" fmla="*/ 664163 w 665748"/>
                <a:gd name="connsiteY2" fmla="*/ 771951 h 773535"/>
                <a:gd name="connsiteX3" fmla="*/ 664163 w 665748"/>
                <a:gd name="connsiteY3" fmla="*/ 4755 h 773535"/>
                <a:gd name="connsiteX4" fmla="*/ 464438 w 665748"/>
                <a:gd name="connsiteY4" fmla="*/ 4755 h 773535"/>
                <a:gd name="connsiteX5" fmla="*/ 4755 w 665748"/>
                <a:gd name="connsiteY5" fmla="*/ 229842 h 773535"/>
                <a:gd name="connsiteX6" fmla="*/ 4755 w 665748"/>
                <a:gd name="connsiteY6" fmla="*/ 498677 h 773535"/>
                <a:gd name="connsiteX7" fmla="*/ 189897 w 665748"/>
                <a:gd name="connsiteY7" fmla="*/ 448587 h 773535"/>
                <a:gd name="connsiteX8" fmla="*/ 349042 w 665748"/>
                <a:gd name="connsiteY8" fmla="*/ 357919 h 773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5748" h="773535">
                  <a:moveTo>
                    <a:pt x="349042" y="357919"/>
                  </a:moveTo>
                  <a:lnTo>
                    <a:pt x="349042" y="771951"/>
                  </a:lnTo>
                  <a:lnTo>
                    <a:pt x="664163" y="771951"/>
                  </a:lnTo>
                  <a:lnTo>
                    <a:pt x="664163" y="4755"/>
                  </a:lnTo>
                  <a:lnTo>
                    <a:pt x="464438" y="4755"/>
                  </a:lnTo>
                  <a:cubicBezTo>
                    <a:pt x="335093" y="103032"/>
                    <a:pt x="181654" y="177850"/>
                    <a:pt x="4755" y="229842"/>
                  </a:cubicBezTo>
                  <a:lnTo>
                    <a:pt x="4755" y="498677"/>
                  </a:lnTo>
                  <a:cubicBezTo>
                    <a:pt x="61185" y="492337"/>
                    <a:pt x="122688" y="475851"/>
                    <a:pt x="189897" y="448587"/>
                  </a:cubicBezTo>
                  <a:cubicBezTo>
                    <a:pt x="257106" y="421323"/>
                    <a:pt x="310365" y="391523"/>
                    <a:pt x="349042" y="357919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id="{612A053F-DCB6-4AF5-8F2A-E669FA834ABB}"/>
                </a:ext>
              </a:extLst>
            </p:cNvPr>
            <p:cNvSpPr/>
            <p:nvPr/>
          </p:nvSpPr>
          <p:spPr>
            <a:xfrm>
              <a:off x="1816928" y="3315506"/>
              <a:ext cx="714673" cy="1443725"/>
            </a:xfrm>
            <a:custGeom>
              <a:avLst/>
              <a:gdLst>
                <a:gd name="connsiteX0" fmla="*/ 0 w 714673"/>
                <a:gd name="connsiteY0" fmla="*/ 0 h 1443725"/>
                <a:gd name="connsiteX1" fmla="*/ 714673 w 714673"/>
                <a:gd name="connsiteY1" fmla="*/ 0 h 1443725"/>
                <a:gd name="connsiteX2" fmla="*/ 714673 w 714673"/>
                <a:gd name="connsiteY2" fmla="*/ 377962 h 1443725"/>
                <a:gd name="connsiteX3" fmla="*/ 2558 w 714673"/>
                <a:gd name="connsiteY3" fmla="*/ 1443725 h 1443725"/>
                <a:gd name="connsiteX4" fmla="*/ 0 w 714673"/>
                <a:gd name="connsiteY4" fmla="*/ 1443725 h 144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673" h="1443725">
                  <a:moveTo>
                    <a:pt x="0" y="0"/>
                  </a:moveTo>
                  <a:lnTo>
                    <a:pt x="714673" y="0"/>
                  </a:lnTo>
                  <a:lnTo>
                    <a:pt x="714673" y="377962"/>
                  </a:lnTo>
                  <a:lnTo>
                    <a:pt x="2558" y="1443725"/>
                  </a:lnTo>
                  <a:lnTo>
                    <a:pt x="0" y="1443725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id="{5AF3E5D0-2C61-4421-9417-7B81E1612A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56456" y="2953815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4FEEBB54-F055-4EBF-8296-E4C8E51228DF}"/>
                </a:ext>
              </a:extLst>
            </p:cNvPr>
            <p:cNvSpPr txBox="1"/>
            <p:nvPr/>
          </p:nvSpPr>
          <p:spPr>
            <a:xfrm>
              <a:off x="2367792" y="443072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AE8BBDFA-E13D-4E01-9237-D6234E1C50C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45766" y="3512379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B6B689D9-BBDC-4FF6-9CB0-265E344D57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652533" y="3793505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id="{5A4CAD9E-BD8E-4C84-B91C-BB7C750A2D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75720" y="3363776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CD1CE15D-DE74-4F83-8249-6D99B935228C}"/>
              </a:ext>
            </a:extLst>
          </p:cNvPr>
          <p:cNvGrpSpPr/>
          <p:nvPr/>
        </p:nvGrpSpPr>
        <p:grpSpPr>
          <a:xfrm>
            <a:off x="3415127" y="1291239"/>
            <a:ext cx="2245660" cy="4160968"/>
            <a:chOff x="3415127" y="1291239"/>
            <a:chExt cx="2245660" cy="4160968"/>
          </a:xfrm>
        </p:grpSpPr>
        <p:sp>
          <p:nvSpPr>
            <p:cNvPr id="25" name="任意多边形: 形状 24">
              <a:extLst>
                <a:ext uri="{FF2B5EF4-FFF2-40B4-BE49-F238E27FC236}">
                  <a16:creationId xmlns:a16="http://schemas.microsoft.com/office/drawing/2014/main" id="{226FF011-A6CD-4500-AA7E-F2CF3735EA48}"/>
                </a:ext>
              </a:extLst>
            </p:cNvPr>
            <p:cNvSpPr/>
            <p:nvPr/>
          </p:nvSpPr>
          <p:spPr>
            <a:xfrm>
              <a:off x="4615302" y="1291239"/>
              <a:ext cx="1045485" cy="1045485"/>
            </a:xfrm>
            <a:custGeom>
              <a:avLst/>
              <a:gdLst>
                <a:gd name="connsiteX0" fmla="*/ 3164 w 462853"/>
                <a:gd name="connsiteY0" fmla="*/ 266927 h 462853"/>
                <a:gd name="connsiteX1" fmla="*/ 127437 w 462853"/>
                <a:gd name="connsiteY1" fmla="*/ 457141 h 462853"/>
                <a:gd name="connsiteX2" fmla="*/ 127437 w 462853"/>
                <a:gd name="connsiteY2" fmla="*/ 466018 h 462853"/>
                <a:gd name="connsiteX3" fmla="*/ 464115 w 462853"/>
                <a:gd name="connsiteY3" fmla="*/ 466018 h 462853"/>
                <a:gd name="connsiteX4" fmla="*/ 464750 w 462853"/>
                <a:gd name="connsiteY4" fmla="*/ 434315 h 462853"/>
                <a:gd name="connsiteX5" fmla="*/ 334136 w 462853"/>
                <a:gd name="connsiteY5" fmla="*/ 117927 h 462853"/>
                <a:gd name="connsiteX6" fmla="*/ 3164 w 462853"/>
                <a:gd name="connsiteY6" fmla="*/ 3164 h 462853"/>
                <a:gd name="connsiteX7" fmla="*/ 3164 w 462853"/>
                <a:gd name="connsiteY7" fmla="*/ 266927 h 46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53" h="462853">
                  <a:moveTo>
                    <a:pt x="3164" y="266927"/>
                  </a:moveTo>
                  <a:cubicBezTo>
                    <a:pt x="86224" y="292289"/>
                    <a:pt x="127437" y="355694"/>
                    <a:pt x="127437" y="457141"/>
                  </a:cubicBezTo>
                  <a:cubicBezTo>
                    <a:pt x="127437" y="460311"/>
                    <a:pt x="127437" y="463482"/>
                    <a:pt x="127437" y="466018"/>
                  </a:cubicBezTo>
                  <a:lnTo>
                    <a:pt x="464115" y="466018"/>
                  </a:lnTo>
                  <a:cubicBezTo>
                    <a:pt x="464750" y="455873"/>
                    <a:pt x="464750" y="445094"/>
                    <a:pt x="464750" y="434315"/>
                  </a:cubicBezTo>
                  <a:cubicBezTo>
                    <a:pt x="464750" y="299898"/>
                    <a:pt x="421000" y="194646"/>
                    <a:pt x="334136" y="117927"/>
                  </a:cubicBezTo>
                  <a:cubicBezTo>
                    <a:pt x="251710" y="45645"/>
                    <a:pt x="141386" y="7603"/>
                    <a:pt x="3164" y="3164"/>
                  </a:cubicBezTo>
                  <a:lnTo>
                    <a:pt x="3164" y="266927"/>
                  </a:lnTo>
                  <a:close/>
                </a:path>
              </a:pathLst>
            </a:custGeom>
            <a:solidFill>
              <a:srgbClr val="193253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:a16="http://schemas.microsoft.com/office/drawing/2014/main" id="{30087C72-0E5A-41EF-A253-932BF3532377}"/>
                </a:ext>
              </a:extLst>
            </p:cNvPr>
            <p:cNvSpPr/>
            <p:nvPr/>
          </p:nvSpPr>
          <p:spPr>
            <a:xfrm>
              <a:off x="3559790" y="1305562"/>
              <a:ext cx="759051" cy="902269"/>
            </a:xfrm>
            <a:custGeom>
              <a:avLst/>
              <a:gdLst>
                <a:gd name="connsiteX0" fmla="*/ 339209 w 336044"/>
                <a:gd name="connsiteY0" fmla="*/ 3164 h 399448"/>
                <a:gd name="connsiteX1" fmla="*/ 3164 w 336044"/>
                <a:gd name="connsiteY1" fmla="*/ 123633 h 399448"/>
                <a:gd name="connsiteX2" fmla="*/ 3164 w 336044"/>
                <a:gd name="connsiteY2" fmla="*/ 402613 h 399448"/>
                <a:gd name="connsiteX3" fmla="*/ 339209 w 336044"/>
                <a:gd name="connsiteY3" fmla="*/ 248540 h 399448"/>
                <a:gd name="connsiteX4" fmla="*/ 339209 w 336044"/>
                <a:gd name="connsiteY4" fmla="*/ 3164 h 399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6044" h="399448">
                  <a:moveTo>
                    <a:pt x="339209" y="3164"/>
                  </a:moveTo>
                  <a:cubicBezTo>
                    <a:pt x="217472" y="17747"/>
                    <a:pt x="105246" y="57692"/>
                    <a:pt x="3164" y="123633"/>
                  </a:cubicBezTo>
                  <a:lnTo>
                    <a:pt x="3164" y="402613"/>
                  </a:lnTo>
                  <a:cubicBezTo>
                    <a:pt x="110318" y="308140"/>
                    <a:pt x="222544" y="257417"/>
                    <a:pt x="339209" y="248540"/>
                  </a:cubicBezTo>
                  <a:lnTo>
                    <a:pt x="339209" y="3164"/>
                  </a:lnTo>
                  <a:close/>
                </a:path>
              </a:pathLst>
            </a:custGeom>
            <a:solidFill>
              <a:srgbClr val="193253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:a16="http://schemas.microsoft.com/office/drawing/2014/main" id="{5A918A0B-0BEA-4F1A-AC99-094491CEC5F7}"/>
                </a:ext>
              </a:extLst>
            </p:cNvPr>
            <p:cNvSpPr/>
            <p:nvPr/>
          </p:nvSpPr>
          <p:spPr>
            <a:xfrm>
              <a:off x="3574816" y="2631023"/>
              <a:ext cx="2048005" cy="1245990"/>
            </a:xfrm>
            <a:custGeom>
              <a:avLst/>
              <a:gdLst>
                <a:gd name="connsiteX0" fmla="*/ 366795 w 906685"/>
                <a:gd name="connsiteY0" fmla="*/ 549401 h 551619"/>
                <a:gd name="connsiteX1" fmla="*/ 548132 w 906685"/>
                <a:gd name="connsiteY1" fmla="*/ 406106 h 551619"/>
                <a:gd name="connsiteX2" fmla="*/ 777657 w 906685"/>
                <a:gd name="connsiteY2" fmla="*/ 215259 h 551619"/>
                <a:gd name="connsiteX3" fmla="*/ 887347 w 906685"/>
                <a:gd name="connsiteY3" fmla="*/ 45334 h 551619"/>
                <a:gd name="connsiteX4" fmla="*/ 901930 w 906685"/>
                <a:gd name="connsiteY4" fmla="*/ 4755 h 551619"/>
                <a:gd name="connsiteX5" fmla="*/ 552571 w 906685"/>
                <a:gd name="connsiteY5" fmla="*/ 4755 h 551619"/>
                <a:gd name="connsiteX6" fmla="*/ 529745 w 906685"/>
                <a:gd name="connsiteY6" fmla="*/ 42164 h 551619"/>
                <a:gd name="connsiteX7" fmla="*/ 326216 w 906685"/>
                <a:gd name="connsiteY7" fmla="*/ 234914 h 551619"/>
                <a:gd name="connsiteX8" fmla="*/ 91619 w 906685"/>
                <a:gd name="connsiteY8" fmla="*/ 431468 h 551619"/>
                <a:gd name="connsiteX9" fmla="*/ 4755 w 906685"/>
                <a:gd name="connsiteY9" fmla="*/ 550035 h 551619"/>
                <a:gd name="connsiteX10" fmla="*/ 366795 w 906685"/>
                <a:gd name="connsiteY10" fmla="*/ 550035 h 55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6685" h="551619">
                  <a:moveTo>
                    <a:pt x="366795" y="549401"/>
                  </a:moveTo>
                  <a:cubicBezTo>
                    <a:pt x="405472" y="512626"/>
                    <a:pt x="465706" y="464439"/>
                    <a:pt x="548132" y="406106"/>
                  </a:cubicBezTo>
                  <a:cubicBezTo>
                    <a:pt x="653384" y="331923"/>
                    <a:pt x="730104" y="267884"/>
                    <a:pt x="777657" y="215259"/>
                  </a:cubicBezTo>
                  <a:cubicBezTo>
                    <a:pt x="825211" y="161999"/>
                    <a:pt x="861985" y="105569"/>
                    <a:pt x="887347" y="45334"/>
                  </a:cubicBezTo>
                  <a:cubicBezTo>
                    <a:pt x="893053" y="32019"/>
                    <a:pt x="897492" y="18704"/>
                    <a:pt x="901930" y="4755"/>
                  </a:cubicBezTo>
                  <a:lnTo>
                    <a:pt x="552571" y="4755"/>
                  </a:lnTo>
                  <a:cubicBezTo>
                    <a:pt x="545596" y="17436"/>
                    <a:pt x="538622" y="30117"/>
                    <a:pt x="529745" y="42164"/>
                  </a:cubicBezTo>
                  <a:cubicBezTo>
                    <a:pt x="491068" y="97960"/>
                    <a:pt x="423226" y="161999"/>
                    <a:pt x="326216" y="234914"/>
                  </a:cubicBezTo>
                  <a:cubicBezTo>
                    <a:pt x="220331" y="309731"/>
                    <a:pt x="141709" y="375672"/>
                    <a:pt x="91619" y="431468"/>
                  </a:cubicBezTo>
                  <a:cubicBezTo>
                    <a:pt x="58015" y="468877"/>
                    <a:pt x="28849" y="508822"/>
                    <a:pt x="4755" y="550035"/>
                  </a:cubicBezTo>
                  <a:lnTo>
                    <a:pt x="366795" y="550035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1DC5C2C9-89E1-45FA-94A2-DD49079FB6F2}"/>
                </a:ext>
              </a:extLst>
            </p:cNvPr>
            <p:cNvSpPr/>
            <p:nvPr/>
          </p:nvSpPr>
          <p:spPr>
            <a:xfrm>
              <a:off x="3415127" y="4168461"/>
              <a:ext cx="1368050" cy="580031"/>
            </a:xfrm>
            <a:custGeom>
              <a:avLst/>
              <a:gdLst>
                <a:gd name="connsiteX0" fmla="*/ 42966 w 1368050"/>
                <a:gd name="connsiteY0" fmla="*/ 0 h 580031"/>
                <a:gd name="connsiteX1" fmla="*/ 1368050 w 1368050"/>
                <a:gd name="connsiteY1" fmla="*/ 0 h 580031"/>
                <a:gd name="connsiteX2" fmla="*/ 980488 w 1368050"/>
                <a:gd name="connsiteY2" fmla="*/ 580031 h 580031"/>
                <a:gd name="connsiteX3" fmla="*/ 0 w 1368050"/>
                <a:gd name="connsiteY3" fmla="*/ 580031 h 580031"/>
                <a:gd name="connsiteX4" fmla="*/ 0 w 1368050"/>
                <a:gd name="connsiteY4" fmla="*/ 327968 h 580031"/>
                <a:gd name="connsiteX5" fmla="*/ 42966 w 1368050"/>
                <a:gd name="connsiteY5" fmla="*/ 0 h 58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8050" h="580031">
                  <a:moveTo>
                    <a:pt x="42966" y="0"/>
                  </a:moveTo>
                  <a:lnTo>
                    <a:pt x="1368050" y="0"/>
                  </a:lnTo>
                  <a:lnTo>
                    <a:pt x="980488" y="580031"/>
                  </a:lnTo>
                  <a:lnTo>
                    <a:pt x="0" y="580031"/>
                  </a:lnTo>
                  <a:lnTo>
                    <a:pt x="0" y="327968"/>
                  </a:lnTo>
                  <a:cubicBezTo>
                    <a:pt x="0" y="211962"/>
                    <a:pt x="14323" y="103118"/>
                    <a:pt x="42966" y="0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44353D29-E980-4EC5-A025-F6E1B8A5EF1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25409" y="2953815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CB5F450D-D6FA-4F06-B580-F07383BD172A}"/>
                </a:ext>
              </a:extLst>
            </p:cNvPr>
            <p:cNvSpPr txBox="1"/>
            <p:nvPr/>
          </p:nvSpPr>
          <p:spPr>
            <a:xfrm>
              <a:off x="4936745" y="443072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91C95982-DD50-46CE-BAFF-B6FE4C2D34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14719" y="3512379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AD5DE5ED-AE61-42CD-8FFE-DB4C6C3991D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21486" y="3793505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9905F9C3-6752-47A5-AC94-1591D909128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44673" y="3363776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4A95360A-7C9F-4E27-A1E1-7CD51D5233FB}"/>
              </a:ext>
            </a:extLst>
          </p:cNvPr>
          <p:cNvGrpSpPr/>
          <p:nvPr/>
        </p:nvGrpSpPr>
        <p:grpSpPr>
          <a:xfrm>
            <a:off x="6081457" y="1268420"/>
            <a:ext cx="2047527" cy="4195179"/>
            <a:chOff x="6081457" y="1268420"/>
            <a:chExt cx="2047527" cy="4195179"/>
          </a:xfrm>
        </p:grpSpPr>
        <p:sp>
          <p:nvSpPr>
            <p:cNvPr id="42" name="任意多边形: 形状 41">
              <a:extLst>
                <a:ext uri="{FF2B5EF4-FFF2-40B4-BE49-F238E27FC236}">
                  <a16:creationId xmlns:a16="http://schemas.microsoft.com/office/drawing/2014/main" id="{03FE388F-5520-4D6E-BFBA-27BD26EC961A}"/>
                </a:ext>
              </a:extLst>
            </p:cNvPr>
            <p:cNvSpPr/>
            <p:nvPr/>
          </p:nvSpPr>
          <p:spPr>
            <a:xfrm>
              <a:off x="6209383" y="1302212"/>
              <a:ext cx="474334" cy="747436"/>
            </a:xfrm>
            <a:custGeom>
              <a:avLst/>
              <a:gdLst>
                <a:gd name="connsiteX0" fmla="*/ 206693 w 209235"/>
                <a:gd name="connsiteY0" fmla="*/ 3164 h 329703"/>
                <a:gd name="connsiteX1" fmla="*/ 3164 w 209235"/>
                <a:gd name="connsiteY1" fmla="*/ 70373 h 329703"/>
                <a:gd name="connsiteX2" fmla="*/ 3164 w 209235"/>
                <a:gd name="connsiteY2" fmla="*/ 329064 h 329703"/>
                <a:gd name="connsiteX3" fmla="*/ 206693 w 209235"/>
                <a:gd name="connsiteY3" fmla="*/ 239029 h 329703"/>
                <a:gd name="connsiteX4" fmla="*/ 206693 w 209235"/>
                <a:gd name="connsiteY4" fmla="*/ 3164 h 32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235" h="329703">
                  <a:moveTo>
                    <a:pt x="206693" y="3164"/>
                  </a:moveTo>
                  <a:cubicBezTo>
                    <a:pt x="132510" y="15845"/>
                    <a:pt x="64667" y="38671"/>
                    <a:pt x="3164" y="70373"/>
                  </a:cubicBezTo>
                  <a:lnTo>
                    <a:pt x="3164" y="329064"/>
                  </a:lnTo>
                  <a:cubicBezTo>
                    <a:pt x="69739" y="282779"/>
                    <a:pt x="137582" y="252978"/>
                    <a:pt x="206693" y="239029"/>
                  </a:cubicBezTo>
                  <a:lnTo>
                    <a:pt x="206693" y="3164"/>
                  </a:lnTo>
                  <a:close/>
                </a:path>
              </a:pathLst>
            </a:custGeom>
            <a:solidFill>
              <a:srgbClr val="193253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7E427477-7C05-4F94-8FA0-FE4A9D21993D}"/>
                </a:ext>
              </a:extLst>
            </p:cNvPr>
            <p:cNvSpPr/>
            <p:nvPr/>
          </p:nvSpPr>
          <p:spPr>
            <a:xfrm>
              <a:off x="6081457" y="3992980"/>
              <a:ext cx="589324" cy="790556"/>
            </a:xfrm>
            <a:custGeom>
              <a:avLst/>
              <a:gdLst>
                <a:gd name="connsiteX0" fmla="*/ 263123 w 259958"/>
                <a:gd name="connsiteY0" fmla="*/ 109684 h 348725"/>
                <a:gd name="connsiteX1" fmla="*/ 3164 w 259958"/>
                <a:gd name="connsiteY1" fmla="*/ 3164 h 348725"/>
                <a:gd name="connsiteX2" fmla="*/ 3164 w 259958"/>
                <a:gd name="connsiteY2" fmla="*/ 279608 h 348725"/>
                <a:gd name="connsiteX3" fmla="*/ 263123 w 259958"/>
                <a:gd name="connsiteY3" fmla="*/ 351255 h 348725"/>
                <a:gd name="connsiteX4" fmla="*/ 263123 w 259958"/>
                <a:gd name="connsiteY4" fmla="*/ 109684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58" h="348725">
                  <a:moveTo>
                    <a:pt x="263123" y="109684"/>
                  </a:moveTo>
                  <a:cubicBezTo>
                    <a:pt x="166748" y="96369"/>
                    <a:pt x="79884" y="60863"/>
                    <a:pt x="3164" y="3164"/>
                  </a:cubicBezTo>
                  <a:lnTo>
                    <a:pt x="3164" y="279608"/>
                  </a:lnTo>
                  <a:cubicBezTo>
                    <a:pt x="73543" y="317651"/>
                    <a:pt x="159773" y="341111"/>
                    <a:pt x="263123" y="351255"/>
                  </a:cubicBezTo>
                  <a:lnTo>
                    <a:pt x="263123" y="109684"/>
                  </a:lnTo>
                  <a:close/>
                </a:path>
              </a:pathLst>
            </a:custGeom>
            <a:solidFill>
              <a:srgbClr val="193253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:a16="http://schemas.microsoft.com/office/drawing/2014/main" id="{8F779954-1E88-4C6A-B57A-37FE0B9ECDBD}"/>
                </a:ext>
              </a:extLst>
            </p:cNvPr>
            <p:cNvSpPr/>
            <p:nvPr/>
          </p:nvSpPr>
          <p:spPr>
            <a:xfrm>
              <a:off x="6975489" y="2348607"/>
              <a:ext cx="1132656" cy="2299896"/>
            </a:xfrm>
            <a:custGeom>
              <a:avLst/>
              <a:gdLst>
                <a:gd name="connsiteX0" fmla="*/ 334378 w 1132656"/>
                <a:gd name="connsiteY0" fmla="*/ 1799461 h 2299896"/>
                <a:gd name="connsiteX1" fmla="*/ 0 w 1132656"/>
                <a:gd name="connsiteY1" fmla="*/ 2299896 h 2299896"/>
                <a:gd name="connsiteX2" fmla="*/ 0 w 1132656"/>
                <a:gd name="connsiteY2" fmla="*/ 1903089 h 2299896"/>
                <a:gd name="connsiteX3" fmla="*/ 290261 w 1132656"/>
                <a:gd name="connsiteY3" fmla="*/ 1826885 h 2299896"/>
                <a:gd name="connsiteX4" fmla="*/ 425465 w 1132656"/>
                <a:gd name="connsiteY4" fmla="*/ 0 h 2299896"/>
                <a:gd name="connsiteX5" fmla="*/ 1132656 w 1132656"/>
                <a:gd name="connsiteY5" fmla="*/ 0 h 2299896"/>
                <a:gd name="connsiteX6" fmla="*/ 478648 w 1132656"/>
                <a:gd name="connsiteY6" fmla="*/ 610885 h 2299896"/>
                <a:gd name="connsiteX7" fmla="*/ 478648 w 1132656"/>
                <a:gd name="connsiteY7" fmla="*/ 622384 h 2299896"/>
                <a:gd name="connsiteX8" fmla="*/ 932230 w 1132656"/>
                <a:gd name="connsiteY8" fmla="*/ 783685 h 2299896"/>
                <a:gd name="connsiteX9" fmla="*/ 983691 w 1132656"/>
                <a:gd name="connsiteY9" fmla="*/ 827688 h 2299896"/>
                <a:gd name="connsiteX10" fmla="*/ 725178 w 1132656"/>
                <a:gd name="connsiteY10" fmla="*/ 1214583 h 2299896"/>
                <a:gd name="connsiteX11" fmla="*/ 491584 w 1132656"/>
                <a:gd name="connsiteY11" fmla="*/ 1214583 h 2299896"/>
                <a:gd name="connsiteX12" fmla="*/ 334910 w 1132656"/>
                <a:gd name="connsiteY12" fmla="*/ 1046411 h 2299896"/>
                <a:gd name="connsiteX13" fmla="*/ 0 w 1132656"/>
                <a:gd name="connsiteY13" fmla="*/ 934294 h 2299896"/>
                <a:gd name="connsiteX14" fmla="*/ 0 w 1132656"/>
                <a:gd name="connsiteY14" fmla="*/ 352158 h 2299896"/>
                <a:gd name="connsiteX15" fmla="*/ 425465 w 1132656"/>
                <a:gd name="connsiteY15" fmla="*/ 0 h 2299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32656" h="2299896">
                  <a:moveTo>
                    <a:pt x="334378" y="1799461"/>
                  </a:moveTo>
                  <a:lnTo>
                    <a:pt x="0" y="2299896"/>
                  </a:lnTo>
                  <a:lnTo>
                    <a:pt x="0" y="1903089"/>
                  </a:lnTo>
                  <a:cubicBezTo>
                    <a:pt x="112116" y="1894463"/>
                    <a:pt x="208869" y="1868860"/>
                    <a:pt x="290261" y="1826885"/>
                  </a:cubicBezTo>
                  <a:close/>
                  <a:moveTo>
                    <a:pt x="425465" y="0"/>
                  </a:moveTo>
                  <a:lnTo>
                    <a:pt x="1132656" y="0"/>
                  </a:lnTo>
                  <a:cubicBezTo>
                    <a:pt x="1065097" y="314785"/>
                    <a:pt x="846616" y="518893"/>
                    <a:pt x="478648" y="610885"/>
                  </a:cubicBezTo>
                  <a:lnTo>
                    <a:pt x="478648" y="622384"/>
                  </a:lnTo>
                  <a:cubicBezTo>
                    <a:pt x="656523" y="641789"/>
                    <a:pt x="807717" y="695960"/>
                    <a:pt x="932230" y="783685"/>
                  </a:cubicBezTo>
                  <a:lnTo>
                    <a:pt x="983691" y="827688"/>
                  </a:lnTo>
                  <a:lnTo>
                    <a:pt x="725178" y="1214583"/>
                  </a:lnTo>
                  <a:lnTo>
                    <a:pt x="491584" y="1214583"/>
                  </a:lnTo>
                  <a:cubicBezTo>
                    <a:pt x="458524" y="1148464"/>
                    <a:pt x="406780" y="1092405"/>
                    <a:pt x="334910" y="1046411"/>
                  </a:cubicBezTo>
                  <a:cubicBezTo>
                    <a:pt x="245792" y="990352"/>
                    <a:pt x="135115" y="952981"/>
                    <a:pt x="0" y="934294"/>
                  </a:cubicBezTo>
                  <a:lnTo>
                    <a:pt x="0" y="352158"/>
                  </a:lnTo>
                  <a:cubicBezTo>
                    <a:pt x="251541" y="309036"/>
                    <a:pt x="393842" y="191170"/>
                    <a:pt x="425465" y="0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EF7BBCCE-101D-4D7F-83EA-CF8B68945C43}"/>
                </a:ext>
              </a:extLst>
            </p:cNvPr>
            <p:cNvSpPr/>
            <p:nvPr/>
          </p:nvSpPr>
          <p:spPr>
            <a:xfrm>
              <a:off x="6964710" y="1268420"/>
              <a:ext cx="1164274" cy="790556"/>
            </a:xfrm>
            <a:custGeom>
              <a:avLst/>
              <a:gdLst>
                <a:gd name="connsiteX0" fmla="*/ 177216 w 513577"/>
                <a:gd name="connsiteY0" fmla="*/ 345872 h 348725"/>
                <a:gd name="connsiteX1" fmla="*/ 512626 w 513577"/>
                <a:gd name="connsiteY1" fmla="*/ 345872 h 348725"/>
                <a:gd name="connsiteX2" fmla="*/ 380745 w 513577"/>
                <a:gd name="connsiteY2" fmla="*/ 103666 h 348725"/>
                <a:gd name="connsiteX3" fmla="*/ 35190 w 513577"/>
                <a:gd name="connsiteY3" fmla="*/ 4755 h 348725"/>
                <a:gd name="connsiteX4" fmla="*/ 4755 w 513577"/>
                <a:gd name="connsiteY4" fmla="*/ 5389 h 348725"/>
                <a:gd name="connsiteX5" fmla="*/ 4755 w 513577"/>
                <a:gd name="connsiteY5" fmla="*/ 246961 h 348725"/>
                <a:gd name="connsiteX6" fmla="*/ 177216 w 513577"/>
                <a:gd name="connsiteY6" fmla="*/ 345872 h 34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3577" h="348725">
                  <a:moveTo>
                    <a:pt x="177216" y="345872"/>
                  </a:moveTo>
                  <a:lnTo>
                    <a:pt x="512626" y="345872"/>
                  </a:lnTo>
                  <a:cubicBezTo>
                    <a:pt x="505651" y="244425"/>
                    <a:pt x="461903" y="163267"/>
                    <a:pt x="380745" y="103666"/>
                  </a:cubicBezTo>
                  <a:cubicBezTo>
                    <a:pt x="292612" y="37726"/>
                    <a:pt x="177216" y="4755"/>
                    <a:pt x="35190" y="4755"/>
                  </a:cubicBezTo>
                  <a:cubicBezTo>
                    <a:pt x="25045" y="4755"/>
                    <a:pt x="14900" y="4755"/>
                    <a:pt x="4755" y="5389"/>
                  </a:cubicBezTo>
                  <a:lnTo>
                    <a:pt x="4755" y="246961"/>
                  </a:lnTo>
                  <a:cubicBezTo>
                    <a:pt x="92888" y="254569"/>
                    <a:pt x="150586" y="287540"/>
                    <a:pt x="177216" y="345872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554C1743-B15A-4F12-86A3-0EBF42ACFB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430862" y="2965207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2B19ACF2-DB53-476C-AF71-9C706222D634}"/>
                </a:ext>
              </a:extLst>
            </p:cNvPr>
            <p:cNvSpPr txBox="1"/>
            <p:nvPr/>
          </p:nvSpPr>
          <p:spPr>
            <a:xfrm>
              <a:off x="7442198" y="4442113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id="{C5406507-99F1-4D68-A1BB-FBC36A2E8D5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20172" y="3523771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613AAA08-0146-4951-AF01-0877AF46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26939" y="3804897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id="{BDD2440B-4FC5-4E56-8B4D-C6F00EA1A2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750126" y="3375168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E71AFD61-483E-470B-B5BF-2C3BF0B88F93}"/>
              </a:ext>
            </a:extLst>
          </p:cNvPr>
          <p:cNvGrpSpPr/>
          <p:nvPr/>
        </p:nvGrpSpPr>
        <p:grpSpPr>
          <a:xfrm>
            <a:off x="8354425" y="1306585"/>
            <a:ext cx="2441749" cy="4113403"/>
            <a:chOff x="7909925" y="1306585"/>
            <a:chExt cx="2441749" cy="4113403"/>
          </a:xfrm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01CFCF12-2D35-4176-995C-36FFD73A1E5A}"/>
                </a:ext>
              </a:extLst>
            </p:cNvPr>
            <p:cNvSpPr/>
            <p:nvPr/>
          </p:nvSpPr>
          <p:spPr>
            <a:xfrm>
              <a:off x="7909925" y="1306585"/>
              <a:ext cx="2192007" cy="2967737"/>
            </a:xfrm>
            <a:custGeom>
              <a:avLst/>
              <a:gdLst>
                <a:gd name="connsiteX0" fmla="*/ 1527716 w 2192007"/>
                <a:gd name="connsiteY0" fmla="*/ 0 h 2967737"/>
                <a:gd name="connsiteX1" fmla="*/ 2192007 w 2192007"/>
                <a:gd name="connsiteY1" fmla="*/ 0 h 2967737"/>
                <a:gd name="connsiteX2" fmla="*/ 2192007 w 2192007"/>
                <a:gd name="connsiteY2" fmla="*/ 1988779 h 2967737"/>
                <a:gd name="connsiteX3" fmla="*/ 1537893 w 2192007"/>
                <a:gd name="connsiteY3" fmla="*/ 2967737 h 2967737"/>
                <a:gd name="connsiteX4" fmla="*/ 1537893 w 2192007"/>
                <a:gd name="connsiteY4" fmla="*/ 2710935 h 2967737"/>
                <a:gd name="connsiteX5" fmla="*/ 0 w 2192007"/>
                <a:gd name="connsiteY5" fmla="*/ 2710935 h 2967737"/>
                <a:gd name="connsiteX6" fmla="*/ 0 w 2192007"/>
                <a:gd name="connsiteY6" fmla="*/ 2189097 h 2967737"/>
                <a:gd name="connsiteX7" fmla="*/ 1523358 w 2192007"/>
                <a:gd name="connsiteY7" fmla="*/ 2189097 h 2967737"/>
                <a:gd name="connsiteX8" fmla="*/ 1537893 w 2192007"/>
                <a:gd name="connsiteY8" fmla="*/ 2189097 h 2967737"/>
                <a:gd name="connsiteX9" fmla="*/ 1537893 w 2192007"/>
                <a:gd name="connsiteY9" fmla="*/ 925935 h 2967737"/>
                <a:gd name="connsiteX10" fmla="*/ 1232639 w 2192007"/>
                <a:gd name="connsiteY10" fmla="*/ 1409978 h 2967737"/>
                <a:gd name="connsiteX11" fmla="*/ 875058 w 2192007"/>
                <a:gd name="connsiteY11" fmla="*/ 1886753 h 2967737"/>
                <a:gd name="connsiteX12" fmla="*/ 257284 w 2192007"/>
                <a:gd name="connsiteY12" fmla="*/ 1886753 h 2967737"/>
                <a:gd name="connsiteX13" fmla="*/ 896860 w 2192007"/>
                <a:gd name="connsiteY13" fmla="*/ 1053850 h 2967737"/>
                <a:gd name="connsiteX14" fmla="*/ 1527716 w 2192007"/>
                <a:gd name="connsiteY14" fmla="*/ 0 h 296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2007" h="2967737">
                  <a:moveTo>
                    <a:pt x="1527716" y="0"/>
                  </a:moveTo>
                  <a:lnTo>
                    <a:pt x="2192007" y="0"/>
                  </a:lnTo>
                  <a:lnTo>
                    <a:pt x="2192007" y="1988779"/>
                  </a:lnTo>
                  <a:lnTo>
                    <a:pt x="1537893" y="2967737"/>
                  </a:lnTo>
                  <a:lnTo>
                    <a:pt x="1537893" y="2710935"/>
                  </a:lnTo>
                  <a:lnTo>
                    <a:pt x="0" y="2710935"/>
                  </a:lnTo>
                  <a:lnTo>
                    <a:pt x="0" y="2189097"/>
                  </a:lnTo>
                  <a:lnTo>
                    <a:pt x="1523358" y="2189097"/>
                  </a:lnTo>
                  <a:lnTo>
                    <a:pt x="1537893" y="2189097"/>
                  </a:lnTo>
                  <a:lnTo>
                    <a:pt x="1537893" y="925935"/>
                  </a:lnTo>
                  <a:cubicBezTo>
                    <a:pt x="1466668" y="1058211"/>
                    <a:pt x="1364915" y="1221012"/>
                    <a:pt x="1232639" y="1409978"/>
                  </a:cubicBezTo>
                  <a:cubicBezTo>
                    <a:pt x="1143970" y="1536440"/>
                    <a:pt x="1024778" y="1696334"/>
                    <a:pt x="875058" y="1886753"/>
                  </a:cubicBezTo>
                  <a:lnTo>
                    <a:pt x="257284" y="1886753"/>
                  </a:lnTo>
                  <a:cubicBezTo>
                    <a:pt x="481136" y="1620746"/>
                    <a:pt x="694815" y="1343113"/>
                    <a:pt x="896860" y="1053850"/>
                  </a:cubicBezTo>
                  <a:cubicBezTo>
                    <a:pt x="1174498" y="657020"/>
                    <a:pt x="1385266" y="305253"/>
                    <a:pt x="1527716" y="0"/>
                  </a:cubicBezTo>
                  <a:close/>
                </a:path>
              </a:pathLst>
            </a:custGeom>
            <a:solidFill>
              <a:srgbClr val="193253"/>
            </a:solidFill>
            <a:ln w="63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2F13B5E7-CD52-4591-8974-A876EB885C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82313" y="2921596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7CDF47A1-7F80-4909-A072-384D8615085A}"/>
                </a:ext>
              </a:extLst>
            </p:cNvPr>
            <p:cNvSpPr txBox="1"/>
            <p:nvPr/>
          </p:nvSpPr>
          <p:spPr>
            <a:xfrm>
              <a:off x="9693649" y="4398502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C84FA978-5F57-4C1E-A693-656ED63A35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071623" y="3480160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2B080D2E-DD48-4FBC-A3FC-47A7BD8AB4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978390" y="3761286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15BA3956-5F20-4D1D-AC59-CDA5B2800B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01577" y="3331557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3065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组合 47">
            <a:extLst>
              <a:ext uri="{FF2B5EF4-FFF2-40B4-BE49-F238E27FC236}">
                <a16:creationId xmlns:a16="http://schemas.microsoft.com/office/drawing/2014/main" id="{C3E37231-FE5B-4427-9D87-6687CEB12F7B}"/>
              </a:ext>
            </a:extLst>
          </p:cNvPr>
          <p:cNvGrpSpPr/>
          <p:nvPr/>
        </p:nvGrpSpPr>
        <p:grpSpPr>
          <a:xfrm>
            <a:off x="3531870" y="1283377"/>
            <a:ext cx="2237012" cy="4181344"/>
            <a:chOff x="3531870" y="1283377"/>
            <a:chExt cx="2237012" cy="4181344"/>
          </a:xfrm>
        </p:grpSpPr>
        <p:sp>
          <p:nvSpPr>
            <p:cNvPr id="37" name="任意多边形: 形状 36">
              <a:extLst>
                <a:ext uri="{FF2B5EF4-FFF2-40B4-BE49-F238E27FC236}">
                  <a16:creationId xmlns:a16="http://schemas.microsoft.com/office/drawing/2014/main" id="{B8E1FC2F-8B46-43A9-A936-19BCCA070D11}"/>
                </a:ext>
              </a:extLst>
            </p:cNvPr>
            <p:cNvSpPr/>
            <p:nvPr/>
          </p:nvSpPr>
          <p:spPr>
            <a:xfrm>
              <a:off x="4824372" y="1283377"/>
              <a:ext cx="801225" cy="688772"/>
            </a:xfrm>
            <a:custGeom>
              <a:avLst/>
              <a:gdLst>
                <a:gd name="connsiteX0" fmla="*/ 5389 w 361406"/>
                <a:gd name="connsiteY0" fmla="*/ 259008 h 310682"/>
                <a:gd name="connsiteX1" fmla="*/ 108739 w 361406"/>
                <a:gd name="connsiteY1" fmla="*/ 245059 h 310682"/>
                <a:gd name="connsiteX2" fmla="*/ 357919 w 361406"/>
                <a:gd name="connsiteY2" fmla="*/ 309731 h 310682"/>
                <a:gd name="connsiteX3" fmla="*/ 357919 w 361406"/>
                <a:gd name="connsiteY3" fmla="*/ 45334 h 310682"/>
                <a:gd name="connsiteX4" fmla="*/ 89083 w 361406"/>
                <a:gd name="connsiteY4" fmla="*/ 4755 h 310682"/>
                <a:gd name="connsiteX5" fmla="*/ 4755 w 361406"/>
                <a:gd name="connsiteY5" fmla="*/ 9194 h 310682"/>
                <a:gd name="connsiteX6" fmla="*/ 4755 w 361406"/>
                <a:gd name="connsiteY6" fmla="*/ 259008 h 310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406" h="310682">
                  <a:moveTo>
                    <a:pt x="5389" y="259008"/>
                  </a:moveTo>
                  <a:cubicBezTo>
                    <a:pt x="37726" y="249497"/>
                    <a:pt x="71964" y="245059"/>
                    <a:pt x="108739" y="245059"/>
                  </a:cubicBezTo>
                  <a:cubicBezTo>
                    <a:pt x="198773" y="245059"/>
                    <a:pt x="281833" y="266616"/>
                    <a:pt x="357919" y="309731"/>
                  </a:cubicBezTo>
                  <a:lnTo>
                    <a:pt x="357919" y="45334"/>
                  </a:lnTo>
                  <a:cubicBezTo>
                    <a:pt x="292612" y="18070"/>
                    <a:pt x="203212" y="4755"/>
                    <a:pt x="89083" y="4755"/>
                  </a:cubicBezTo>
                  <a:cubicBezTo>
                    <a:pt x="59917" y="4755"/>
                    <a:pt x="32019" y="6023"/>
                    <a:pt x="4755" y="9194"/>
                  </a:cubicBezTo>
                  <a:lnTo>
                    <a:pt x="4755" y="259008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:a16="http://schemas.microsoft.com/office/drawing/2014/main" id="{776E1FB0-09E9-493D-BA9C-B264AA0757DB}"/>
                </a:ext>
              </a:extLst>
            </p:cNvPr>
            <p:cNvSpPr/>
            <p:nvPr/>
          </p:nvSpPr>
          <p:spPr>
            <a:xfrm>
              <a:off x="3531870" y="1362799"/>
              <a:ext cx="2197953" cy="3363745"/>
            </a:xfrm>
            <a:custGeom>
              <a:avLst/>
              <a:gdLst>
                <a:gd name="connsiteX0" fmla="*/ 1626349 w 2197953"/>
                <a:gd name="connsiteY0" fmla="*/ 2402271 h 3363745"/>
                <a:gd name="connsiteX1" fmla="*/ 1703316 w 2197953"/>
                <a:gd name="connsiteY1" fmla="*/ 2402271 h 3363745"/>
                <a:gd name="connsiteX2" fmla="*/ 1304451 w 2197953"/>
                <a:gd name="connsiteY2" fmla="*/ 2999219 h 3363745"/>
                <a:gd name="connsiteX3" fmla="*/ 1304451 w 2197953"/>
                <a:gd name="connsiteY3" fmla="*/ 2823969 h 3363745"/>
                <a:gd name="connsiteX4" fmla="*/ 1515301 w 2197953"/>
                <a:gd name="connsiteY4" fmla="*/ 2674969 h 3363745"/>
                <a:gd name="connsiteX5" fmla="*/ 1626349 w 2197953"/>
                <a:gd name="connsiteY5" fmla="*/ 2402271 h 3363745"/>
                <a:gd name="connsiteX6" fmla="*/ 1013481 w 2197953"/>
                <a:gd name="connsiteY6" fmla="*/ 0 h 3363745"/>
                <a:gd name="connsiteX7" fmla="*/ 1013481 w 2197953"/>
                <a:gd name="connsiteY7" fmla="*/ 657850 h 3363745"/>
                <a:gd name="connsiteX8" fmla="*/ 917896 w 2197953"/>
                <a:gd name="connsiteY8" fmla="*/ 763274 h 3363745"/>
                <a:gd name="connsiteX9" fmla="*/ 687369 w 2197953"/>
                <a:gd name="connsiteY9" fmla="*/ 1544822 h 3363745"/>
                <a:gd name="connsiteX10" fmla="*/ 700019 w 2197953"/>
                <a:gd name="connsiteY10" fmla="*/ 1544822 h 3363745"/>
                <a:gd name="connsiteX11" fmla="*/ 1407066 w 2197953"/>
                <a:gd name="connsiteY11" fmla="*/ 1179350 h 3363745"/>
                <a:gd name="connsiteX12" fmla="*/ 2071944 w 2197953"/>
                <a:gd name="connsiteY12" fmla="*/ 1466104 h 3363745"/>
                <a:gd name="connsiteX13" fmla="*/ 2169243 w 2197953"/>
                <a:gd name="connsiteY13" fmla="*/ 1601883 h 3363745"/>
                <a:gd name="connsiteX14" fmla="*/ 2197953 w 2197953"/>
                <a:gd name="connsiteY14" fmla="*/ 1661989 h 3363745"/>
                <a:gd name="connsiteX15" fmla="*/ 1898674 w 2197953"/>
                <a:gd name="connsiteY15" fmla="*/ 2109896 h 3363745"/>
                <a:gd name="connsiteX16" fmla="*/ 1627755 w 2197953"/>
                <a:gd name="connsiteY16" fmla="*/ 2109896 h 3363745"/>
                <a:gd name="connsiteX17" fmla="*/ 1175134 w 2197953"/>
                <a:gd name="connsiteY17" fmla="*/ 1698039 h 3363745"/>
                <a:gd name="connsiteX18" fmla="*/ 839181 w 2197953"/>
                <a:gd name="connsiteY18" fmla="*/ 1847039 h 3363745"/>
                <a:gd name="connsiteX19" fmla="*/ 711264 w 2197953"/>
                <a:gd name="connsiteY19" fmla="*/ 2220944 h 3363745"/>
                <a:gd name="connsiteX20" fmla="*/ 840586 w 2197953"/>
                <a:gd name="connsiteY20" fmla="*/ 2659509 h 3363745"/>
                <a:gd name="connsiteX21" fmla="*/ 1014887 w 2197953"/>
                <a:gd name="connsiteY21" fmla="*/ 2807104 h 3363745"/>
                <a:gd name="connsiteX22" fmla="*/ 1013481 w 2197953"/>
                <a:gd name="connsiteY22" fmla="*/ 2807104 h 3363745"/>
                <a:gd name="connsiteX23" fmla="*/ 1013481 w 2197953"/>
                <a:gd name="connsiteY23" fmla="*/ 3363745 h 3363745"/>
                <a:gd name="connsiteX24" fmla="*/ 303623 w 2197953"/>
                <a:gd name="connsiteY24" fmla="*/ 2960321 h 3363745"/>
                <a:gd name="connsiteX25" fmla="*/ 0 w 2197953"/>
                <a:gd name="connsiteY25" fmla="*/ 1830170 h 3363745"/>
                <a:gd name="connsiteX26" fmla="*/ 393585 w 2197953"/>
                <a:gd name="connsiteY26" fmla="*/ 455434 h 3363745"/>
                <a:gd name="connsiteX27" fmla="*/ 1013481 w 2197953"/>
                <a:gd name="connsiteY27" fmla="*/ 0 h 336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97953" h="3363745">
                  <a:moveTo>
                    <a:pt x="1626349" y="2402271"/>
                  </a:moveTo>
                  <a:lnTo>
                    <a:pt x="1703316" y="2402271"/>
                  </a:lnTo>
                  <a:lnTo>
                    <a:pt x="1304451" y="2999219"/>
                  </a:lnTo>
                  <a:lnTo>
                    <a:pt x="1304451" y="2823969"/>
                  </a:lnTo>
                  <a:cubicBezTo>
                    <a:pt x="1388791" y="2800072"/>
                    <a:pt x="1459074" y="2750876"/>
                    <a:pt x="1515301" y="2674969"/>
                  </a:cubicBezTo>
                  <a:cubicBezTo>
                    <a:pt x="1571528" y="2597657"/>
                    <a:pt x="1609480" y="2506291"/>
                    <a:pt x="1626349" y="2402271"/>
                  </a:cubicBezTo>
                  <a:close/>
                  <a:moveTo>
                    <a:pt x="1013481" y="0"/>
                  </a:moveTo>
                  <a:lnTo>
                    <a:pt x="1013481" y="657850"/>
                  </a:lnTo>
                  <a:cubicBezTo>
                    <a:pt x="979745" y="688774"/>
                    <a:pt x="947415" y="723916"/>
                    <a:pt x="917896" y="763274"/>
                  </a:cubicBezTo>
                  <a:cubicBezTo>
                    <a:pt x="764679" y="964284"/>
                    <a:pt x="687369" y="1225736"/>
                    <a:pt x="687369" y="1544822"/>
                  </a:cubicBezTo>
                  <a:lnTo>
                    <a:pt x="700019" y="1544822"/>
                  </a:lnTo>
                  <a:cubicBezTo>
                    <a:pt x="858858" y="1301642"/>
                    <a:pt x="1095010" y="1179350"/>
                    <a:pt x="1407066" y="1179350"/>
                  </a:cubicBezTo>
                  <a:cubicBezTo>
                    <a:pt x="1685387" y="1179350"/>
                    <a:pt x="1907481" y="1274935"/>
                    <a:pt x="2071944" y="1466104"/>
                  </a:cubicBezTo>
                  <a:cubicBezTo>
                    <a:pt x="2108492" y="1508626"/>
                    <a:pt x="2140910" y="1553871"/>
                    <a:pt x="2169243" y="1601883"/>
                  </a:cubicBezTo>
                  <a:lnTo>
                    <a:pt x="2197953" y="1661989"/>
                  </a:lnTo>
                  <a:lnTo>
                    <a:pt x="1898674" y="2109896"/>
                  </a:lnTo>
                  <a:lnTo>
                    <a:pt x="1627755" y="2109896"/>
                  </a:lnTo>
                  <a:cubicBezTo>
                    <a:pt x="1589802" y="1835792"/>
                    <a:pt x="1439396" y="1698039"/>
                    <a:pt x="1175134" y="1698039"/>
                  </a:cubicBezTo>
                  <a:cubicBezTo>
                    <a:pt x="1035972" y="1698039"/>
                    <a:pt x="924924" y="1748641"/>
                    <a:pt x="839181" y="1847039"/>
                  </a:cubicBezTo>
                  <a:cubicBezTo>
                    <a:pt x="753435" y="1945435"/>
                    <a:pt x="711264" y="2070538"/>
                    <a:pt x="711264" y="2220944"/>
                  </a:cubicBezTo>
                  <a:cubicBezTo>
                    <a:pt x="711264" y="2392433"/>
                    <a:pt x="754840" y="2538622"/>
                    <a:pt x="840586" y="2659509"/>
                  </a:cubicBezTo>
                  <a:cubicBezTo>
                    <a:pt x="889783" y="2728386"/>
                    <a:pt x="947415" y="2777585"/>
                    <a:pt x="1014887" y="2807104"/>
                  </a:cubicBezTo>
                  <a:lnTo>
                    <a:pt x="1013481" y="2807104"/>
                  </a:lnTo>
                  <a:lnTo>
                    <a:pt x="1013481" y="3363745"/>
                  </a:lnTo>
                  <a:cubicBezTo>
                    <a:pt x="712671" y="3328604"/>
                    <a:pt x="476520" y="3193661"/>
                    <a:pt x="303623" y="2960321"/>
                  </a:cubicBezTo>
                  <a:cubicBezTo>
                    <a:pt x="101209" y="2686217"/>
                    <a:pt x="0" y="2309501"/>
                    <a:pt x="0" y="1830170"/>
                  </a:cubicBezTo>
                  <a:cubicBezTo>
                    <a:pt x="0" y="1267907"/>
                    <a:pt x="132133" y="809661"/>
                    <a:pt x="393585" y="455434"/>
                  </a:cubicBezTo>
                  <a:cubicBezTo>
                    <a:pt x="559454" y="233340"/>
                    <a:pt x="766085" y="81529"/>
                    <a:pt x="1013481" y="0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id="{5C95E047-8FE8-41F1-8CC8-C9A595FB4A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099521" y="2966329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D950A46C-B676-4F35-ADAF-3DF43F9AD86F}"/>
                </a:ext>
              </a:extLst>
            </p:cNvPr>
            <p:cNvSpPr txBox="1"/>
            <p:nvPr/>
          </p:nvSpPr>
          <p:spPr>
            <a:xfrm>
              <a:off x="5110857" y="4443235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id="{50D23F85-6CE5-4475-9DAA-71D09923DB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88831" y="3524893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A3DA3ADF-606F-467C-986B-E32B61469B5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95598" y="3806019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5D233500-3688-4BBB-89D7-8F3088B502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18785" y="3376290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0" name="组合 59">
            <a:extLst>
              <a:ext uri="{FF2B5EF4-FFF2-40B4-BE49-F238E27FC236}">
                <a16:creationId xmlns:a16="http://schemas.microsoft.com/office/drawing/2014/main" id="{F66F4BC2-66F4-4DDE-98E6-AACC7D414BF5}"/>
              </a:ext>
            </a:extLst>
          </p:cNvPr>
          <p:cNvGrpSpPr/>
          <p:nvPr/>
        </p:nvGrpSpPr>
        <p:grpSpPr>
          <a:xfrm>
            <a:off x="6196134" y="1268413"/>
            <a:ext cx="2410764" cy="4182493"/>
            <a:chOff x="6196134" y="1268413"/>
            <a:chExt cx="2410764" cy="4182493"/>
          </a:xfrm>
        </p:grpSpPr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4BB2B3D4-7372-46D5-A565-37A64CF34C39}"/>
                </a:ext>
              </a:extLst>
            </p:cNvPr>
            <p:cNvSpPr/>
            <p:nvPr/>
          </p:nvSpPr>
          <p:spPr>
            <a:xfrm>
              <a:off x="6196134" y="1268413"/>
              <a:ext cx="2410764" cy="595430"/>
            </a:xfrm>
            <a:custGeom>
              <a:avLst/>
              <a:gdLst>
                <a:gd name="connsiteX0" fmla="*/ 1016692 w 1052515"/>
                <a:gd name="connsiteY0" fmla="*/ 259642 h 259958"/>
                <a:gd name="connsiteX1" fmla="*/ 1052199 w 1052515"/>
                <a:gd name="connsiteY1" fmla="*/ 195603 h 259958"/>
                <a:gd name="connsiteX2" fmla="*/ 1052199 w 1052515"/>
                <a:gd name="connsiteY2" fmla="*/ 4755 h 259958"/>
                <a:gd name="connsiteX3" fmla="*/ 4755 w 1052515"/>
                <a:gd name="connsiteY3" fmla="*/ 4755 h 259958"/>
                <a:gd name="connsiteX4" fmla="*/ 4755 w 1052515"/>
                <a:gd name="connsiteY4" fmla="*/ 259642 h 259958"/>
                <a:gd name="connsiteX5" fmla="*/ 1016692 w 1052515"/>
                <a:gd name="connsiteY5" fmla="*/ 259642 h 2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515" h="259958">
                  <a:moveTo>
                    <a:pt x="1016692" y="259642"/>
                  </a:moveTo>
                  <a:cubicBezTo>
                    <a:pt x="1028105" y="238718"/>
                    <a:pt x="1040152" y="217795"/>
                    <a:pt x="1052199" y="195603"/>
                  </a:cubicBezTo>
                  <a:lnTo>
                    <a:pt x="1052199" y="4755"/>
                  </a:lnTo>
                  <a:lnTo>
                    <a:pt x="4755" y="4755"/>
                  </a:lnTo>
                  <a:lnTo>
                    <a:pt x="4755" y="259642"/>
                  </a:lnTo>
                  <a:lnTo>
                    <a:pt x="1016692" y="259642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:a16="http://schemas.microsoft.com/office/drawing/2014/main" id="{E7594B58-7607-4EEF-A43A-E45A8E2F7150}"/>
                </a:ext>
              </a:extLst>
            </p:cNvPr>
            <p:cNvSpPr/>
            <p:nvPr/>
          </p:nvSpPr>
          <p:spPr>
            <a:xfrm>
              <a:off x="6679012" y="2163735"/>
              <a:ext cx="1681726" cy="2555992"/>
            </a:xfrm>
            <a:custGeom>
              <a:avLst/>
              <a:gdLst>
                <a:gd name="connsiteX0" fmla="*/ 991901 w 1681726"/>
                <a:gd name="connsiteY0" fmla="*/ 0 h 2555992"/>
                <a:gd name="connsiteX1" fmla="*/ 1681726 w 1681726"/>
                <a:gd name="connsiteY1" fmla="*/ 0 h 2555992"/>
                <a:gd name="connsiteX2" fmla="*/ 1302684 w 1681726"/>
                <a:gd name="connsiteY2" fmla="*/ 759536 h 2555992"/>
                <a:gd name="connsiteX3" fmla="*/ 1037806 w 1681726"/>
                <a:gd name="connsiteY3" fmla="*/ 1431641 h 2555992"/>
                <a:gd name="connsiteX4" fmla="*/ 983517 w 1681726"/>
                <a:gd name="connsiteY4" fmla="*/ 1602919 h 2555992"/>
                <a:gd name="connsiteX5" fmla="*/ 346698 w 1681726"/>
                <a:gd name="connsiteY5" fmla="*/ 2555992 h 2555992"/>
                <a:gd name="connsiteX6" fmla="*/ 0 w 1681726"/>
                <a:gd name="connsiteY6" fmla="*/ 2555992 h 2555992"/>
                <a:gd name="connsiteX7" fmla="*/ 392114 w 1681726"/>
                <a:gd name="connsiteY7" fmla="*/ 1193765 h 2555992"/>
                <a:gd name="connsiteX8" fmla="*/ 991901 w 1681726"/>
                <a:gd name="connsiteY8" fmla="*/ 0 h 255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726" h="2555992">
                  <a:moveTo>
                    <a:pt x="991901" y="0"/>
                  </a:moveTo>
                  <a:lnTo>
                    <a:pt x="1681726" y="0"/>
                  </a:lnTo>
                  <a:cubicBezTo>
                    <a:pt x="1521977" y="297717"/>
                    <a:pt x="1395630" y="551863"/>
                    <a:pt x="1302684" y="759536"/>
                  </a:cubicBezTo>
                  <a:cubicBezTo>
                    <a:pt x="1200300" y="988269"/>
                    <a:pt x="1111804" y="1212100"/>
                    <a:pt x="1037806" y="1431641"/>
                  </a:cubicBezTo>
                  <a:lnTo>
                    <a:pt x="983517" y="1602919"/>
                  </a:lnTo>
                  <a:lnTo>
                    <a:pt x="346698" y="2555992"/>
                  </a:lnTo>
                  <a:lnTo>
                    <a:pt x="0" y="2555992"/>
                  </a:lnTo>
                  <a:cubicBezTo>
                    <a:pt x="74068" y="2107241"/>
                    <a:pt x="204771" y="1654135"/>
                    <a:pt x="392114" y="1193765"/>
                  </a:cubicBezTo>
                  <a:cubicBezTo>
                    <a:pt x="544600" y="819080"/>
                    <a:pt x="745015" y="421160"/>
                    <a:pt x="991901" y="0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41" name="直接连接符 40">
              <a:extLst>
                <a:ext uri="{FF2B5EF4-FFF2-40B4-BE49-F238E27FC236}">
                  <a16:creationId xmlns:a16="http://schemas.microsoft.com/office/drawing/2014/main" id="{A0AE7038-A494-4F5E-B421-A89D8E43B1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37154" y="2952514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410B904F-9CF2-468D-98E3-0C42178F5BA5}"/>
                </a:ext>
              </a:extLst>
            </p:cNvPr>
            <p:cNvSpPr txBox="1"/>
            <p:nvPr/>
          </p:nvSpPr>
          <p:spPr>
            <a:xfrm>
              <a:off x="7548490" y="4429420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1AC69C83-6C49-4CB8-9A7D-D9CCA45B71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6464" y="3511078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接连接符 43">
              <a:extLst>
                <a:ext uri="{FF2B5EF4-FFF2-40B4-BE49-F238E27FC236}">
                  <a16:creationId xmlns:a16="http://schemas.microsoft.com/office/drawing/2014/main" id="{196AB861-C4F4-48C9-AB28-A0D3F5DCB9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33231" y="3792204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接连接符 44">
              <a:extLst>
                <a:ext uri="{FF2B5EF4-FFF2-40B4-BE49-F238E27FC236}">
                  <a16:creationId xmlns:a16="http://schemas.microsoft.com/office/drawing/2014/main" id="{67EE2B62-938A-4AF2-8FDE-3EC0FB45E9A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56418" y="3362475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" name="组合 77">
            <a:extLst>
              <a:ext uri="{FF2B5EF4-FFF2-40B4-BE49-F238E27FC236}">
                <a16:creationId xmlns:a16="http://schemas.microsoft.com/office/drawing/2014/main" id="{EDB34005-0250-408C-BAAD-6A6DB21EAB1B}"/>
              </a:ext>
            </a:extLst>
          </p:cNvPr>
          <p:cNvGrpSpPr/>
          <p:nvPr/>
        </p:nvGrpSpPr>
        <p:grpSpPr>
          <a:xfrm>
            <a:off x="8878445" y="1272552"/>
            <a:ext cx="2329526" cy="4171378"/>
            <a:chOff x="8878445" y="1272552"/>
            <a:chExt cx="2329526" cy="4171378"/>
          </a:xfrm>
        </p:grpSpPr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23E86266-D95A-4639-9C52-6E24F0FD6AE0}"/>
                </a:ext>
              </a:extLst>
            </p:cNvPr>
            <p:cNvSpPr/>
            <p:nvPr/>
          </p:nvSpPr>
          <p:spPr>
            <a:xfrm>
              <a:off x="8878445" y="3894397"/>
              <a:ext cx="1049874" cy="851248"/>
            </a:xfrm>
            <a:custGeom>
              <a:avLst/>
              <a:gdLst>
                <a:gd name="connsiteX0" fmla="*/ 469511 w 469193"/>
                <a:gd name="connsiteY0" fmla="*/ 148050 h 380427"/>
                <a:gd name="connsiteX1" fmla="*/ 375038 w 469193"/>
                <a:gd name="connsiteY1" fmla="*/ 92887 h 380427"/>
                <a:gd name="connsiteX2" fmla="*/ 324948 w 469193"/>
                <a:gd name="connsiteY2" fmla="*/ 4755 h 380427"/>
                <a:gd name="connsiteX3" fmla="*/ 4755 w 469193"/>
                <a:gd name="connsiteY3" fmla="*/ 4755 h 380427"/>
                <a:gd name="connsiteX4" fmla="*/ 149952 w 469193"/>
                <a:gd name="connsiteY4" fmla="*/ 261544 h 380427"/>
                <a:gd name="connsiteX5" fmla="*/ 469511 w 469193"/>
                <a:gd name="connsiteY5" fmla="*/ 379476 h 380427"/>
                <a:gd name="connsiteX6" fmla="*/ 469511 w 469193"/>
                <a:gd name="connsiteY6" fmla="*/ 148050 h 38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9193" h="380427">
                  <a:moveTo>
                    <a:pt x="469511" y="148050"/>
                  </a:moveTo>
                  <a:cubicBezTo>
                    <a:pt x="432102" y="138539"/>
                    <a:pt x="401034" y="120152"/>
                    <a:pt x="375038" y="92887"/>
                  </a:cubicBezTo>
                  <a:cubicBezTo>
                    <a:pt x="351578" y="68160"/>
                    <a:pt x="335093" y="38994"/>
                    <a:pt x="324948" y="4755"/>
                  </a:cubicBezTo>
                  <a:lnTo>
                    <a:pt x="4755" y="4755"/>
                  </a:lnTo>
                  <a:cubicBezTo>
                    <a:pt x="16802" y="107471"/>
                    <a:pt x="64990" y="193067"/>
                    <a:pt x="149952" y="261544"/>
                  </a:cubicBezTo>
                  <a:cubicBezTo>
                    <a:pt x="234914" y="330021"/>
                    <a:pt x="341434" y="369332"/>
                    <a:pt x="469511" y="379476"/>
                  </a:cubicBezTo>
                  <a:lnTo>
                    <a:pt x="469511" y="148050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17DF5807-3C2A-4AAC-AF68-E9B155E9FDCC}"/>
                </a:ext>
              </a:extLst>
            </p:cNvPr>
            <p:cNvGrpSpPr/>
            <p:nvPr/>
          </p:nvGrpSpPr>
          <p:grpSpPr>
            <a:xfrm>
              <a:off x="8888378" y="1272552"/>
              <a:ext cx="2319593" cy="4171378"/>
              <a:chOff x="8888378" y="1272552"/>
              <a:chExt cx="2319593" cy="4171378"/>
            </a:xfrm>
          </p:grpSpPr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47B19268-7F24-4EB8-83F9-9EDC11159B05}"/>
                  </a:ext>
                </a:extLst>
              </p:cNvPr>
              <p:cNvSpPr/>
              <p:nvPr/>
            </p:nvSpPr>
            <p:spPr>
              <a:xfrm>
                <a:off x="8888378" y="2420319"/>
                <a:ext cx="1049874" cy="1191747"/>
              </a:xfrm>
              <a:custGeom>
                <a:avLst/>
                <a:gdLst>
                  <a:gd name="connsiteX0" fmla="*/ 465072 w 469193"/>
                  <a:gd name="connsiteY0" fmla="*/ 364259 h 532598"/>
                  <a:gd name="connsiteX1" fmla="*/ 465072 w 469193"/>
                  <a:gd name="connsiteY1" fmla="*/ 106203 h 532598"/>
                  <a:gd name="connsiteX2" fmla="*/ 408008 w 469193"/>
                  <a:gd name="connsiteY2" fmla="*/ 62454 h 532598"/>
                  <a:gd name="connsiteX3" fmla="*/ 372502 w 469193"/>
                  <a:gd name="connsiteY3" fmla="*/ 4755 h 532598"/>
                  <a:gd name="connsiteX4" fmla="*/ 72598 w 469193"/>
                  <a:gd name="connsiteY4" fmla="*/ 4755 h 532598"/>
                  <a:gd name="connsiteX5" fmla="*/ 115079 w 469193"/>
                  <a:gd name="connsiteY5" fmla="*/ 85279 h 532598"/>
                  <a:gd name="connsiteX6" fmla="*/ 291978 w 469193"/>
                  <a:gd name="connsiteY6" fmla="*/ 230476 h 532598"/>
                  <a:gd name="connsiteX7" fmla="*/ 72598 w 469193"/>
                  <a:gd name="connsiteY7" fmla="*/ 380111 h 532598"/>
                  <a:gd name="connsiteX8" fmla="*/ 4755 w 469193"/>
                  <a:gd name="connsiteY8" fmla="*/ 532915 h 532598"/>
                  <a:gd name="connsiteX9" fmla="*/ 315438 w 469193"/>
                  <a:gd name="connsiteY9" fmla="*/ 532915 h 532598"/>
                  <a:gd name="connsiteX10" fmla="*/ 372502 w 469193"/>
                  <a:gd name="connsiteY10" fmla="*/ 421324 h 532598"/>
                  <a:gd name="connsiteX11" fmla="*/ 465072 w 469193"/>
                  <a:gd name="connsiteY11" fmla="*/ 364259 h 532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9193" h="532598">
                    <a:moveTo>
                      <a:pt x="465072" y="364259"/>
                    </a:moveTo>
                    <a:lnTo>
                      <a:pt x="465072" y="106203"/>
                    </a:lnTo>
                    <a:cubicBezTo>
                      <a:pt x="444149" y="96692"/>
                      <a:pt x="425128" y="82109"/>
                      <a:pt x="408008" y="62454"/>
                    </a:cubicBezTo>
                    <a:cubicBezTo>
                      <a:pt x="392791" y="44700"/>
                      <a:pt x="380744" y="25679"/>
                      <a:pt x="372502" y="4755"/>
                    </a:cubicBezTo>
                    <a:lnTo>
                      <a:pt x="72598" y="4755"/>
                    </a:lnTo>
                    <a:cubicBezTo>
                      <a:pt x="82743" y="32654"/>
                      <a:pt x="97326" y="59917"/>
                      <a:pt x="115079" y="85279"/>
                    </a:cubicBezTo>
                    <a:cubicBezTo>
                      <a:pt x="156926" y="144245"/>
                      <a:pt x="215892" y="192433"/>
                      <a:pt x="291978" y="230476"/>
                    </a:cubicBezTo>
                    <a:cubicBezTo>
                      <a:pt x="196237" y="262178"/>
                      <a:pt x="123322" y="311634"/>
                      <a:pt x="72598" y="380111"/>
                    </a:cubicBezTo>
                    <a:cubicBezTo>
                      <a:pt x="38360" y="426396"/>
                      <a:pt x="15534" y="477754"/>
                      <a:pt x="4755" y="532915"/>
                    </a:cubicBezTo>
                    <a:lnTo>
                      <a:pt x="315438" y="532915"/>
                    </a:lnTo>
                    <a:cubicBezTo>
                      <a:pt x="323680" y="489800"/>
                      <a:pt x="342702" y="453026"/>
                      <a:pt x="372502" y="421324"/>
                    </a:cubicBezTo>
                    <a:cubicBezTo>
                      <a:pt x="398498" y="393425"/>
                      <a:pt x="429566" y="374404"/>
                      <a:pt x="465072" y="364259"/>
                    </a:cubicBezTo>
                    <a:close/>
                  </a:path>
                </a:pathLst>
              </a:custGeom>
              <a:solidFill>
                <a:srgbClr val="1932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9EBD8850-C4EB-41F3-9A0E-16B31296803C}"/>
                  </a:ext>
                </a:extLst>
              </p:cNvPr>
              <p:cNvSpPr/>
              <p:nvPr/>
            </p:nvSpPr>
            <p:spPr>
              <a:xfrm>
                <a:off x="10222708" y="2429541"/>
                <a:ext cx="890976" cy="1990559"/>
              </a:xfrm>
              <a:custGeom>
                <a:avLst/>
                <a:gdLst>
                  <a:gd name="connsiteX0" fmla="*/ 219344 w 890976"/>
                  <a:gd name="connsiteY0" fmla="*/ 1662284 h 1990559"/>
                  <a:gd name="connsiteX1" fmla="*/ 0 w 890976"/>
                  <a:gd name="connsiteY1" fmla="*/ 1990559 h 1990559"/>
                  <a:gd name="connsiteX2" fmla="*/ 0 w 890976"/>
                  <a:gd name="connsiteY2" fmla="*/ 1796135 h 1990559"/>
                  <a:gd name="connsiteX3" fmla="*/ 211394 w 890976"/>
                  <a:gd name="connsiteY3" fmla="*/ 1672701 h 1990559"/>
                  <a:gd name="connsiteX4" fmla="*/ 326314 w 890976"/>
                  <a:gd name="connsiteY4" fmla="*/ 1475496 h 1990559"/>
                  <a:gd name="connsiteX5" fmla="*/ 344151 w 890976"/>
                  <a:gd name="connsiteY5" fmla="*/ 1475496 h 1990559"/>
                  <a:gd name="connsiteX6" fmla="*/ 294259 w 890976"/>
                  <a:gd name="connsiteY6" fmla="*/ 1550166 h 1990559"/>
                  <a:gd name="connsiteX7" fmla="*/ 234095 w 890976"/>
                  <a:gd name="connsiteY7" fmla="*/ 0 h 1990559"/>
                  <a:gd name="connsiteX8" fmla="*/ 890976 w 890976"/>
                  <a:gd name="connsiteY8" fmla="*/ 0 h 1990559"/>
                  <a:gd name="connsiteX9" fmla="*/ 791664 w 890976"/>
                  <a:gd name="connsiteY9" fmla="*/ 170251 h 1990559"/>
                  <a:gd name="connsiteX10" fmla="*/ 380227 w 890976"/>
                  <a:gd name="connsiteY10" fmla="*/ 489468 h 1990559"/>
                  <a:gd name="connsiteX11" fmla="*/ 774263 w 890976"/>
                  <a:gd name="connsiteY11" fmla="*/ 718109 h 1990559"/>
                  <a:gd name="connsiteX12" fmla="*/ 818103 w 890976"/>
                  <a:gd name="connsiteY12" fmla="*/ 766173 h 1990559"/>
                  <a:gd name="connsiteX13" fmla="*/ 539433 w 890976"/>
                  <a:gd name="connsiteY13" fmla="*/ 1183235 h 1990559"/>
                  <a:gd name="connsiteX14" fmla="*/ 339082 w 890976"/>
                  <a:gd name="connsiteY14" fmla="*/ 1183235 h 1990559"/>
                  <a:gd name="connsiteX15" fmla="*/ 208557 w 890976"/>
                  <a:gd name="connsiteY15" fmla="*/ 933536 h 1990559"/>
                  <a:gd name="connsiteX16" fmla="*/ 0 w 890976"/>
                  <a:gd name="connsiteY16" fmla="*/ 805849 h 1990559"/>
                  <a:gd name="connsiteX17" fmla="*/ 0 w 890976"/>
                  <a:gd name="connsiteY17" fmla="*/ 238350 h 1990559"/>
                  <a:gd name="connsiteX18" fmla="*/ 150388 w 890976"/>
                  <a:gd name="connsiteY18" fmla="*/ 133364 h 1990559"/>
                  <a:gd name="connsiteX19" fmla="*/ 234095 w 890976"/>
                  <a:gd name="connsiteY19" fmla="*/ 0 h 199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90976" h="1990559">
                    <a:moveTo>
                      <a:pt x="219344" y="1662284"/>
                    </a:moveTo>
                    <a:lnTo>
                      <a:pt x="0" y="1990559"/>
                    </a:lnTo>
                    <a:lnTo>
                      <a:pt x="0" y="1796135"/>
                    </a:lnTo>
                    <a:cubicBezTo>
                      <a:pt x="80870" y="1774853"/>
                      <a:pt x="151806" y="1733710"/>
                      <a:pt x="211394" y="1672701"/>
                    </a:cubicBezTo>
                    <a:close/>
                    <a:moveTo>
                      <a:pt x="326314" y="1475496"/>
                    </a:moveTo>
                    <a:lnTo>
                      <a:pt x="344151" y="1475496"/>
                    </a:lnTo>
                    <a:lnTo>
                      <a:pt x="294259" y="1550166"/>
                    </a:lnTo>
                    <a:close/>
                    <a:moveTo>
                      <a:pt x="234095" y="0"/>
                    </a:moveTo>
                    <a:lnTo>
                      <a:pt x="890976" y="0"/>
                    </a:lnTo>
                    <a:cubicBezTo>
                      <a:pt x="865438" y="59588"/>
                      <a:pt x="832807" y="114919"/>
                      <a:pt x="791664" y="170251"/>
                    </a:cubicBezTo>
                    <a:cubicBezTo>
                      <a:pt x="689515" y="305031"/>
                      <a:pt x="553313" y="411438"/>
                      <a:pt x="380227" y="489468"/>
                    </a:cubicBezTo>
                    <a:cubicBezTo>
                      <a:pt x="537709" y="543735"/>
                      <a:pt x="668854" y="619550"/>
                      <a:pt x="774263" y="718109"/>
                    </a:cubicBezTo>
                    <a:lnTo>
                      <a:pt x="818103" y="766173"/>
                    </a:lnTo>
                    <a:lnTo>
                      <a:pt x="539433" y="1183235"/>
                    </a:lnTo>
                    <a:lnTo>
                      <a:pt x="339082" y="1183235"/>
                    </a:lnTo>
                    <a:cubicBezTo>
                      <a:pt x="319220" y="1086761"/>
                      <a:pt x="276657" y="1004475"/>
                      <a:pt x="208557" y="933536"/>
                    </a:cubicBezTo>
                    <a:cubicBezTo>
                      <a:pt x="148969" y="871111"/>
                      <a:pt x="79451" y="828549"/>
                      <a:pt x="0" y="805849"/>
                    </a:cubicBezTo>
                    <a:lnTo>
                      <a:pt x="0" y="238350"/>
                    </a:lnTo>
                    <a:cubicBezTo>
                      <a:pt x="55332" y="217068"/>
                      <a:pt x="104989" y="181600"/>
                      <a:pt x="150388" y="133364"/>
                    </a:cubicBezTo>
                    <a:cubicBezTo>
                      <a:pt x="187275" y="93637"/>
                      <a:pt x="214232" y="48238"/>
                      <a:pt x="234095" y="0"/>
                    </a:cubicBezTo>
                    <a:close/>
                  </a:path>
                </a:pathLst>
              </a:custGeom>
              <a:solidFill>
                <a:srgbClr val="1932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5CF5E70E-93DF-48A6-B432-9490E099EF0A}"/>
                  </a:ext>
                </a:extLst>
              </p:cNvPr>
              <p:cNvSpPr/>
              <p:nvPr/>
            </p:nvSpPr>
            <p:spPr>
              <a:xfrm>
                <a:off x="10210649" y="1272552"/>
                <a:ext cx="964748" cy="865437"/>
              </a:xfrm>
              <a:custGeom>
                <a:avLst/>
                <a:gdLst>
                  <a:gd name="connsiteX0" fmla="*/ 5389 w 431151"/>
                  <a:gd name="connsiteY0" fmla="*/ 240620 h 386767"/>
                  <a:gd name="connsiteX1" fmla="*/ 73866 w 431151"/>
                  <a:gd name="connsiteY1" fmla="*/ 289442 h 386767"/>
                  <a:gd name="connsiteX2" fmla="*/ 120152 w 431151"/>
                  <a:gd name="connsiteY2" fmla="*/ 385817 h 386767"/>
                  <a:gd name="connsiteX3" fmla="*/ 427030 w 431151"/>
                  <a:gd name="connsiteY3" fmla="*/ 385817 h 386767"/>
                  <a:gd name="connsiteX4" fmla="*/ 364893 w 431151"/>
                  <a:gd name="connsiteY4" fmla="*/ 195603 h 386767"/>
                  <a:gd name="connsiteX5" fmla="*/ 191165 w 431151"/>
                  <a:gd name="connsiteY5" fmla="*/ 52943 h 386767"/>
                  <a:gd name="connsiteX6" fmla="*/ 4755 w 431151"/>
                  <a:gd name="connsiteY6" fmla="*/ 4755 h 386767"/>
                  <a:gd name="connsiteX7" fmla="*/ 4755 w 431151"/>
                  <a:gd name="connsiteY7" fmla="*/ 240620 h 3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151" h="386767">
                    <a:moveTo>
                      <a:pt x="5389" y="240620"/>
                    </a:moveTo>
                    <a:cubicBezTo>
                      <a:pt x="31385" y="250131"/>
                      <a:pt x="54211" y="266616"/>
                      <a:pt x="73866" y="289442"/>
                    </a:cubicBezTo>
                    <a:cubicBezTo>
                      <a:pt x="97960" y="317340"/>
                      <a:pt x="113177" y="349676"/>
                      <a:pt x="120152" y="385817"/>
                    </a:cubicBezTo>
                    <a:lnTo>
                      <a:pt x="427030" y="385817"/>
                    </a:lnTo>
                    <a:cubicBezTo>
                      <a:pt x="425128" y="316706"/>
                      <a:pt x="404204" y="253301"/>
                      <a:pt x="364893" y="195603"/>
                    </a:cubicBezTo>
                    <a:cubicBezTo>
                      <a:pt x="323680" y="134735"/>
                      <a:pt x="265348" y="87181"/>
                      <a:pt x="191165" y="52943"/>
                    </a:cubicBezTo>
                    <a:cubicBezTo>
                      <a:pt x="134100" y="26947"/>
                      <a:pt x="71964" y="11096"/>
                      <a:pt x="4755" y="4755"/>
                    </a:cubicBezTo>
                    <a:lnTo>
                      <a:pt x="4755" y="240620"/>
                    </a:lnTo>
                    <a:close/>
                  </a:path>
                </a:pathLst>
              </a:custGeom>
              <a:solidFill>
                <a:srgbClr val="1932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1E225A5E-34D2-4FFB-AFB0-A968A3CD141C}"/>
                  </a:ext>
                </a:extLst>
              </p:cNvPr>
              <p:cNvSpPr/>
              <p:nvPr/>
            </p:nvSpPr>
            <p:spPr>
              <a:xfrm>
                <a:off x="8997620" y="1275389"/>
                <a:ext cx="936373" cy="865437"/>
              </a:xfrm>
              <a:custGeom>
                <a:avLst/>
                <a:gdLst>
                  <a:gd name="connsiteX0" fmla="*/ 312901 w 418470"/>
                  <a:gd name="connsiteY0" fmla="*/ 384549 h 386767"/>
                  <a:gd name="connsiteX1" fmla="*/ 358553 w 418470"/>
                  <a:gd name="connsiteY1" fmla="*/ 288174 h 386767"/>
                  <a:gd name="connsiteX2" fmla="*/ 416885 w 418470"/>
                  <a:gd name="connsiteY2" fmla="*/ 243791 h 386767"/>
                  <a:gd name="connsiteX3" fmla="*/ 416885 w 418470"/>
                  <a:gd name="connsiteY3" fmla="*/ 4755 h 386767"/>
                  <a:gd name="connsiteX4" fmla="*/ 238084 w 418470"/>
                  <a:gd name="connsiteY4" fmla="*/ 52943 h 386767"/>
                  <a:gd name="connsiteX5" fmla="*/ 66258 w 418470"/>
                  <a:gd name="connsiteY5" fmla="*/ 196237 h 386767"/>
                  <a:gd name="connsiteX6" fmla="*/ 4755 w 418470"/>
                  <a:gd name="connsiteY6" fmla="*/ 384549 h 386767"/>
                  <a:gd name="connsiteX7" fmla="*/ 312901 w 418470"/>
                  <a:gd name="connsiteY7" fmla="*/ 384549 h 386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8470" h="386767">
                    <a:moveTo>
                      <a:pt x="312901" y="384549"/>
                    </a:moveTo>
                    <a:cubicBezTo>
                      <a:pt x="319876" y="347774"/>
                      <a:pt x="335093" y="316072"/>
                      <a:pt x="358553" y="288174"/>
                    </a:cubicBezTo>
                    <a:cubicBezTo>
                      <a:pt x="375672" y="268518"/>
                      <a:pt x="394693" y="253301"/>
                      <a:pt x="416885" y="243791"/>
                    </a:cubicBezTo>
                    <a:lnTo>
                      <a:pt x="416885" y="4755"/>
                    </a:lnTo>
                    <a:cubicBezTo>
                      <a:pt x="352212" y="11096"/>
                      <a:pt x="292612" y="27581"/>
                      <a:pt x="238084" y="52943"/>
                    </a:cubicBezTo>
                    <a:cubicBezTo>
                      <a:pt x="164535" y="87815"/>
                      <a:pt x="106837" y="135369"/>
                      <a:pt x="66258" y="196237"/>
                    </a:cubicBezTo>
                    <a:cubicBezTo>
                      <a:pt x="28215" y="252667"/>
                      <a:pt x="7926" y="315438"/>
                      <a:pt x="4755" y="384549"/>
                    </a:cubicBezTo>
                    <a:lnTo>
                      <a:pt x="312901" y="384549"/>
                    </a:lnTo>
                    <a:close/>
                  </a:path>
                </a:pathLst>
              </a:custGeom>
              <a:solidFill>
                <a:srgbClr val="19325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cxnSp>
            <p:nvCxnSpPr>
              <p:cNvPr id="70" name="直接连接符 69">
                <a:extLst>
                  <a:ext uri="{FF2B5EF4-FFF2-40B4-BE49-F238E27FC236}">
                    <a16:creationId xmlns:a16="http://schemas.microsoft.com/office/drawing/2014/main" id="{06027750-882A-4E2A-85B4-553FEC3BBA6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538610" y="2945538"/>
                <a:ext cx="1669361" cy="2498392"/>
              </a:xfrm>
              <a:prstGeom prst="line">
                <a:avLst/>
              </a:prstGeom>
              <a:ln>
                <a:solidFill>
                  <a:srgbClr val="19325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" name="文本框 70">
                <a:extLst>
                  <a:ext uri="{FF2B5EF4-FFF2-40B4-BE49-F238E27FC236}">
                    <a16:creationId xmlns:a16="http://schemas.microsoft.com/office/drawing/2014/main" id="{B9FC3BBE-F3C3-4596-B6E1-5E9ECFD2C491}"/>
                  </a:ext>
                </a:extLst>
              </p:cNvPr>
              <p:cNvSpPr txBox="1"/>
              <p:nvPr/>
            </p:nvSpPr>
            <p:spPr>
              <a:xfrm>
                <a:off x="10549946" y="4422444"/>
                <a:ext cx="6543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193253"/>
                    </a:solidFill>
                    <a:effectLst/>
                    <a:uLnTx/>
                    <a:uFillTx/>
                    <a:latin typeface="Source Han Sans"/>
                    <a:cs typeface="+mn-ea"/>
                    <a:sym typeface="Source Han Sans"/>
                  </a:rPr>
                  <a:t>PART</a:t>
                </a: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endParaRPr>
              </a:p>
            </p:txBody>
          </p:sp>
          <p:cxnSp>
            <p:nvCxnSpPr>
              <p:cNvPr id="72" name="直接连接符 71">
                <a:extLst>
                  <a:ext uri="{FF2B5EF4-FFF2-40B4-BE49-F238E27FC236}">
                    <a16:creationId xmlns:a16="http://schemas.microsoft.com/office/drawing/2014/main" id="{A17C25AC-673D-4F4A-BF06-E1237BC63CF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927920" y="3504102"/>
                <a:ext cx="1022027" cy="1529582"/>
              </a:xfrm>
              <a:prstGeom prst="line">
                <a:avLst/>
              </a:prstGeom>
              <a:ln>
                <a:solidFill>
                  <a:srgbClr val="19325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直接连接符 72">
                <a:extLst>
                  <a:ext uri="{FF2B5EF4-FFF2-40B4-BE49-F238E27FC236}">
                    <a16:creationId xmlns:a16="http://schemas.microsoft.com/office/drawing/2014/main" id="{5659D3E3-4D0E-4073-91F7-DD033C091C6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834687" y="3785228"/>
                <a:ext cx="1022027" cy="1529582"/>
              </a:xfrm>
              <a:prstGeom prst="line">
                <a:avLst/>
              </a:prstGeom>
              <a:ln>
                <a:solidFill>
                  <a:srgbClr val="19325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直接连接符 73">
                <a:extLst>
                  <a:ext uri="{FF2B5EF4-FFF2-40B4-BE49-F238E27FC236}">
                    <a16:creationId xmlns:a16="http://schemas.microsoft.com/office/drawing/2014/main" id="{39EAC7BB-FC48-45B1-B538-9B09F793B6F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857874" y="3355499"/>
                <a:ext cx="250994" cy="375641"/>
              </a:xfrm>
              <a:prstGeom prst="line">
                <a:avLst/>
              </a:prstGeom>
              <a:ln>
                <a:solidFill>
                  <a:srgbClr val="19325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13E6B7D-AA3D-4AC5-9B4D-041BF9D146D9}"/>
              </a:ext>
            </a:extLst>
          </p:cNvPr>
          <p:cNvGrpSpPr/>
          <p:nvPr/>
        </p:nvGrpSpPr>
        <p:grpSpPr>
          <a:xfrm>
            <a:off x="923052" y="1323837"/>
            <a:ext cx="2197953" cy="4270781"/>
            <a:chOff x="9317808" y="565336"/>
            <a:chExt cx="1448225" cy="2814005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02F18326-3C01-4EB8-BBF4-F3CD829268E8}"/>
                </a:ext>
              </a:extLst>
            </p:cNvPr>
            <p:cNvSpPr/>
            <p:nvPr/>
          </p:nvSpPr>
          <p:spPr>
            <a:xfrm>
              <a:off x="9361528" y="1159638"/>
              <a:ext cx="1327262" cy="1634576"/>
            </a:xfrm>
            <a:custGeom>
              <a:avLst/>
              <a:gdLst>
                <a:gd name="connsiteX0" fmla="*/ 1296800 w 1974940"/>
                <a:gd name="connsiteY0" fmla="*/ 1699993 h 2432218"/>
                <a:gd name="connsiteX1" fmla="*/ 1491520 w 1974940"/>
                <a:gd name="connsiteY1" fmla="*/ 1699993 h 2432218"/>
                <a:gd name="connsiteX2" fmla="*/ 1002267 w 1974940"/>
                <a:gd name="connsiteY2" fmla="*/ 2432218 h 2432218"/>
                <a:gd name="connsiteX3" fmla="*/ 1002267 w 1974940"/>
                <a:gd name="connsiteY3" fmla="*/ 1978798 h 2432218"/>
                <a:gd name="connsiteX4" fmla="*/ 1166691 w 1974940"/>
                <a:gd name="connsiteY4" fmla="*/ 1881574 h 2432218"/>
                <a:gd name="connsiteX5" fmla="*/ 1296800 w 1974940"/>
                <a:gd name="connsiteY5" fmla="*/ 1701422 h 2432218"/>
                <a:gd name="connsiteX6" fmla="*/ 67198 w 1974940"/>
                <a:gd name="connsiteY6" fmla="*/ 0 h 2432218"/>
                <a:gd name="connsiteX7" fmla="*/ 677710 w 1974940"/>
                <a:gd name="connsiteY7" fmla="*/ 0 h 2432218"/>
                <a:gd name="connsiteX8" fmla="*/ 649115 w 1974940"/>
                <a:gd name="connsiteY8" fmla="*/ 420352 h 2432218"/>
                <a:gd name="connsiteX9" fmla="*/ 983678 w 1974940"/>
                <a:gd name="connsiteY9" fmla="*/ 404624 h 2432218"/>
                <a:gd name="connsiteX10" fmla="*/ 1767193 w 1974940"/>
                <a:gd name="connsiteY10" fmla="*/ 676280 h 2432218"/>
                <a:gd name="connsiteX11" fmla="*/ 1942393 w 1974940"/>
                <a:gd name="connsiteY11" fmla="*/ 905566 h 2432218"/>
                <a:gd name="connsiteX12" fmla="*/ 1974940 w 1974940"/>
                <a:gd name="connsiteY12" fmla="*/ 976500 h 2432218"/>
                <a:gd name="connsiteX13" fmla="*/ 1687363 w 1974940"/>
                <a:gd name="connsiteY13" fmla="*/ 1406891 h 2432218"/>
                <a:gd name="connsiteX14" fmla="*/ 1332544 w 1974940"/>
                <a:gd name="connsiteY14" fmla="*/ 1406891 h 2432218"/>
                <a:gd name="connsiteX15" fmla="*/ 614800 w 1974940"/>
                <a:gd name="connsiteY15" fmla="*/ 956515 h 2432218"/>
                <a:gd name="connsiteX16" fmla="*/ 0 w 1974940"/>
                <a:gd name="connsiteY16" fmla="*/ 996548 h 243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4940" h="2432218">
                  <a:moveTo>
                    <a:pt x="1296800" y="1699993"/>
                  </a:moveTo>
                  <a:lnTo>
                    <a:pt x="1491520" y="1699993"/>
                  </a:lnTo>
                  <a:lnTo>
                    <a:pt x="1002267" y="2432218"/>
                  </a:lnTo>
                  <a:lnTo>
                    <a:pt x="1002267" y="1978798"/>
                  </a:lnTo>
                  <a:cubicBezTo>
                    <a:pt x="1063749" y="1955923"/>
                    <a:pt x="1119508" y="1923039"/>
                    <a:pt x="1166691" y="1881574"/>
                  </a:cubicBezTo>
                  <a:cubicBezTo>
                    <a:pt x="1225310" y="1831533"/>
                    <a:pt x="1268204" y="1771483"/>
                    <a:pt x="1296800" y="1701422"/>
                  </a:cubicBezTo>
                  <a:close/>
                  <a:moveTo>
                    <a:pt x="67198" y="0"/>
                  </a:moveTo>
                  <a:lnTo>
                    <a:pt x="677710" y="0"/>
                  </a:lnTo>
                  <a:lnTo>
                    <a:pt x="649115" y="420352"/>
                  </a:lnTo>
                  <a:cubicBezTo>
                    <a:pt x="770645" y="410343"/>
                    <a:pt x="882166" y="404624"/>
                    <a:pt x="983678" y="404624"/>
                  </a:cubicBezTo>
                  <a:cubicBezTo>
                    <a:pt x="1313958" y="404624"/>
                    <a:pt x="1575602" y="496129"/>
                    <a:pt x="1767193" y="676280"/>
                  </a:cubicBezTo>
                  <a:cubicBezTo>
                    <a:pt x="1839039" y="743837"/>
                    <a:pt x="1897414" y="820241"/>
                    <a:pt x="1942393" y="905566"/>
                  </a:cubicBezTo>
                  <a:lnTo>
                    <a:pt x="1974940" y="976500"/>
                  </a:lnTo>
                  <a:lnTo>
                    <a:pt x="1687363" y="1406891"/>
                  </a:lnTo>
                  <a:lnTo>
                    <a:pt x="1332544" y="1406891"/>
                  </a:lnTo>
                  <a:cubicBezTo>
                    <a:pt x="1298227" y="1106641"/>
                    <a:pt x="1059458" y="956515"/>
                    <a:pt x="614800" y="956515"/>
                  </a:cubicBezTo>
                  <a:cubicBezTo>
                    <a:pt x="436079" y="956515"/>
                    <a:pt x="231621" y="970812"/>
                    <a:pt x="0" y="996548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:a16="http://schemas.microsoft.com/office/drawing/2014/main" id="{2E3DB8F8-B06B-479B-A2E5-F646AA88C881}"/>
                </a:ext>
              </a:extLst>
            </p:cNvPr>
            <p:cNvSpPr/>
            <p:nvPr/>
          </p:nvSpPr>
          <p:spPr>
            <a:xfrm>
              <a:off x="9412936" y="565336"/>
              <a:ext cx="1239532" cy="393960"/>
            </a:xfrm>
            <a:custGeom>
              <a:avLst/>
              <a:gdLst>
                <a:gd name="connsiteX0" fmla="*/ 817602 w 817918"/>
                <a:gd name="connsiteY0" fmla="*/ 260910 h 259958"/>
                <a:gd name="connsiteX1" fmla="*/ 817602 w 817918"/>
                <a:gd name="connsiteY1" fmla="*/ 4755 h 259958"/>
                <a:gd name="connsiteX2" fmla="*/ 22509 w 817918"/>
                <a:gd name="connsiteY2" fmla="*/ 4755 h 259958"/>
                <a:gd name="connsiteX3" fmla="*/ 4755 w 817918"/>
                <a:gd name="connsiteY3" fmla="*/ 260910 h 2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7918" h="259958">
                  <a:moveTo>
                    <a:pt x="817602" y="260910"/>
                  </a:moveTo>
                  <a:lnTo>
                    <a:pt x="817602" y="4755"/>
                  </a:lnTo>
                  <a:lnTo>
                    <a:pt x="22509" y="4755"/>
                  </a:lnTo>
                  <a:lnTo>
                    <a:pt x="4755" y="260910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3393E2D1-3B32-415C-B4C9-2B806A81BD8D}"/>
                </a:ext>
              </a:extLst>
            </p:cNvPr>
            <p:cNvSpPr/>
            <p:nvPr/>
          </p:nvSpPr>
          <p:spPr>
            <a:xfrm>
              <a:off x="9317808" y="2372746"/>
              <a:ext cx="518874" cy="518874"/>
            </a:xfrm>
            <a:custGeom>
              <a:avLst/>
              <a:gdLst>
                <a:gd name="connsiteX0" fmla="*/ 341433 w 342384"/>
                <a:gd name="connsiteY0" fmla="*/ 99862 h 342384"/>
                <a:gd name="connsiteX1" fmla="*/ 337629 w 342384"/>
                <a:gd name="connsiteY1" fmla="*/ 99862 h 342384"/>
                <a:gd name="connsiteX2" fmla="*/ 4755 w 342384"/>
                <a:gd name="connsiteY2" fmla="*/ 4755 h 342384"/>
                <a:gd name="connsiteX3" fmla="*/ 4755 w 342384"/>
                <a:gd name="connsiteY3" fmla="*/ 275493 h 342384"/>
                <a:gd name="connsiteX4" fmla="*/ 340800 w 342384"/>
                <a:gd name="connsiteY4" fmla="*/ 340166 h 342384"/>
                <a:gd name="connsiteX5" fmla="*/ 340800 w 342384"/>
                <a:gd name="connsiteY5" fmla="*/ 99862 h 342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384" h="342384">
                  <a:moveTo>
                    <a:pt x="341433" y="99862"/>
                  </a:moveTo>
                  <a:cubicBezTo>
                    <a:pt x="340166" y="99862"/>
                    <a:pt x="338898" y="99862"/>
                    <a:pt x="337629" y="99862"/>
                  </a:cubicBezTo>
                  <a:cubicBezTo>
                    <a:pt x="219697" y="99862"/>
                    <a:pt x="109373" y="68160"/>
                    <a:pt x="4755" y="4755"/>
                  </a:cubicBezTo>
                  <a:lnTo>
                    <a:pt x="4755" y="275493"/>
                  </a:lnTo>
                  <a:cubicBezTo>
                    <a:pt x="97326" y="316072"/>
                    <a:pt x="208919" y="337629"/>
                    <a:pt x="340800" y="340166"/>
                  </a:cubicBezTo>
                  <a:lnTo>
                    <a:pt x="340800" y="99862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49" name="直接连接符 48">
              <a:extLst>
                <a:ext uri="{FF2B5EF4-FFF2-40B4-BE49-F238E27FC236}">
                  <a16:creationId xmlns:a16="http://schemas.microsoft.com/office/drawing/2014/main" id="{A5CF8535-97AA-4721-BC57-E1D9F0D9DA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44136" y="1700293"/>
              <a:ext cx="1121897" cy="1679048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87FDC1B8-B741-493D-ADCA-0134684BC032}"/>
                </a:ext>
              </a:extLst>
            </p:cNvPr>
            <p:cNvSpPr txBox="1"/>
            <p:nvPr/>
          </p:nvSpPr>
          <p:spPr>
            <a:xfrm>
              <a:off x="10323806" y="2692850"/>
              <a:ext cx="439754" cy="2482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52" name="直接连接符 51">
              <a:extLst>
                <a:ext uri="{FF2B5EF4-FFF2-40B4-BE49-F238E27FC236}">
                  <a16:creationId xmlns:a16="http://schemas.microsoft.com/office/drawing/2014/main" id="{DC9E01EB-DCE7-4EA9-BFA7-607A4978A9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905773" y="2075677"/>
              <a:ext cx="686855" cy="1027958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接连接符 52">
              <a:extLst>
                <a:ext uri="{FF2B5EF4-FFF2-40B4-BE49-F238E27FC236}">
                  <a16:creationId xmlns:a16="http://schemas.microsoft.com/office/drawing/2014/main" id="{B0D2EFBD-D32D-4E55-9E64-5DADF2AD6D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43115" y="2264608"/>
              <a:ext cx="686855" cy="1027958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接连接符 53">
              <a:extLst>
                <a:ext uri="{FF2B5EF4-FFF2-40B4-BE49-F238E27FC236}">
                  <a16:creationId xmlns:a16="http://schemas.microsoft.com/office/drawing/2014/main" id="{E4EE22A2-F625-424C-A756-5DFFDF8914A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0750" y="1975808"/>
              <a:ext cx="168681" cy="252450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37448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矩形 74">
            <a:extLst>
              <a:ext uri="{FF2B5EF4-FFF2-40B4-BE49-F238E27FC236}">
                <a16:creationId xmlns:a16="http://schemas.microsoft.com/office/drawing/2014/main" id="{77F537D0-D29A-491E-BE7B-58E5F23FC42D}"/>
              </a:ext>
            </a:extLst>
          </p:cNvPr>
          <p:cNvSpPr/>
          <p:nvPr/>
        </p:nvSpPr>
        <p:spPr>
          <a:xfrm>
            <a:off x="7459287" y="1285432"/>
            <a:ext cx="3773464" cy="4169912"/>
          </a:xfrm>
          <a:prstGeom prst="rect">
            <a:avLst/>
          </a:prstGeom>
          <a:solidFill>
            <a:srgbClr val="1932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ource Han Sans"/>
              <a:cs typeface="+mn-ea"/>
              <a:sym typeface="Source Han Sans"/>
            </a:endParaRPr>
          </a:p>
        </p:txBody>
      </p:sp>
      <p:grpSp>
        <p:nvGrpSpPr>
          <p:cNvPr id="53" name="组合 52">
            <a:extLst>
              <a:ext uri="{FF2B5EF4-FFF2-40B4-BE49-F238E27FC236}">
                <a16:creationId xmlns:a16="http://schemas.microsoft.com/office/drawing/2014/main" id="{6190FA6E-F0DD-43BF-87F4-C7661D974934}"/>
              </a:ext>
            </a:extLst>
          </p:cNvPr>
          <p:cNvGrpSpPr/>
          <p:nvPr/>
        </p:nvGrpSpPr>
        <p:grpSpPr>
          <a:xfrm>
            <a:off x="7857873" y="1791059"/>
            <a:ext cx="2976292" cy="2642798"/>
            <a:chOff x="6576155" y="2948090"/>
            <a:chExt cx="2976292" cy="2642798"/>
          </a:xfrm>
        </p:grpSpPr>
        <p:sp>
          <p:nvSpPr>
            <p:cNvPr id="54" name="等腰三角形 53">
              <a:extLst>
                <a:ext uri="{FF2B5EF4-FFF2-40B4-BE49-F238E27FC236}">
                  <a16:creationId xmlns:a16="http://schemas.microsoft.com/office/drawing/2014/main" id="{396DD587-E353-4D83-A6F7-C3136DD12D1D}"/>
                </a:ext>
              </a:extLst>
            </p:cNvPr>
            <p:cNvSpPr/>
            <p:nvPr/>
          </p:nvSpPr>
          <p:spPr>
            <a:xfrm rot="320133">
              <a:off x="6692835" y="2948090"/>
              <a:ext cx="2859612" cy="2642798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id="{27327552-B252-4D09-A25D-9BA421AF6010}"/>
                </a:ext>
              </a:extLst>
            </p:cNvPr>
            <p:cNvCxnSpPr>
              <a:cxnSpLocks/>
              <a:stCxn id="54" idx="2"/>
              <a:endCxn id="54" idx="0"/>
            </p:cNvCxnSpPr>
            <p:nvPr/>
          </p:nvCxnSpPr>
          <p:spPr>
            <a:xfrm flipV="1">
              <a:off x="6576155" y="2953815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16D60D64-9E5C-400D-8F42-39EC2AFF49AD}"/>
                </a:ext>
              </a:extLst>
            </p:cNvPr>
            <p:cNvSpPr txBox="1"/>
            <p:nvPr/>
          </p:nvSpPr>
          <p:spPr>
            <a:xfrm>
              <a:off x="7587491" y="4430721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57" name="直接连接符 56">
              <a:extLst>
                <a:ext uri="{FF2B5EF4-FFF2-40B4-BE49-F238E27FC236}">
                  <a16:creationId xmlns:a16="http://schemas.microsoft.com/office/drawing/2014/main" id="{EA031A6F-B18E-4547-80F0-72F69A31E7E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65465" y="3512379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接连接符 57">
              <a:extLst>
                <a:ext uri="{FF2B5EF4-FFF2-40B4-BE49-F238E27FC236}">
                  <a16:creationId xmlns:a16="http://schemas.microsoft.com/office/drawing/2014/main" id="{619D94F7-D403-4C0E-80D5-036B3BEFAA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872232" y="3793505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接连接符 58">
              <a:extLst>
                <a:ext uri="{FF2B5EF4-FFF2-40B4-BE49-F238E27FC236}">
                  <a16:creationId xmlns:a16="http://schemas.microsoft.com/office/drawing/2014/main" id="{3033B52F-487D-4918-96D4-196458FBC62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95419" y="3363776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id="{919468D3-6EF1-40A3-B4EE-5C60D8ACD9C8}"/>
              </a:ext>
            </a:extLst>
          </p:cNvPr>
          <p:cNvGrpSpPr/>
          <p:nvPr/>
        </p:nvGrpSpPr>
        <p:grpSpPr>
          <a:xfrm>
            <a:off x="4223568" y="1268413"/>
            <a:ext cx="2452540" cy="4162539"/>
            <a:chOff x="4223568" y="1268413"/>
            <a:chExt cx="2452540" cy="4162539"/>
          </a:xfrm>
        </p:grpSpPr>
        <p:sp>
          <p:nvSpPr>
            <p:cNvPr id="49" name="任意多边形: 形状 48">
              <a:extLst>
                <a:ext uri="{FF2B5EF4-FFF2-40B4-BE49-F238E27FC236}">
                  <a16:creationId xmlns:a16="http://schemas.microsoft.com/office/drawing/2014/main" id="{77049FE9-8BF7-4C0A-8E4F-C5BABD43AC8B}"/>
                </a:ext>
              </a:extLst>
            </p:cNvPr>
            <p:cNvSpPr/>
            <p:nvPr/>
          </p:nvSpPr>
          <p:spPr>
            <a:xfrm>
              <a:off x="5541003" y="1268413"/>
              <a:ext cx="1106135" cy="1673383"/>
            </a:xfrm>
            <a:custGeom>
              <a:avLst/>
              <a:gdLst>
                <a:gd name="connsiteX0" fmla="*/ 5389 w 494555"/>
                <a:gd name="connsiteY0" fmla="*/ 252033 h 748174"/>
                <a:gd name="connsiteX1" fmla="*/ 170875 w 494555"/>
                <a:gd name="connsiteY1" fmla="*/ 743419 h 748174"/>
                <a:gd name="connsiteX2" fmla="*/ 489800 w 494555"/>
                <a:gd name="connsiteY2" fmla="*/ 743419 h 748174"/>
                <a:gd name="connsiteX3" fmla="*/ 4755 w 494555"/>
                <a:gd name="connsiteY3" fmla="*/ 4755 h 748174"/>
                <a:gd name="connsiteX4" fmla="*/ 4755 w 494555"/>
                <a:gd name="connsiteY4" fmla="*/ 252033 h 748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555" h="748174">
                  <a:moveTo>
                    <a:pt x="5389" y="252033"/>
                  </a:moveTo>
                  <a:cubicBezTo>
                    <a:pt x="111275" y="286906"/>
                    <a:pt x="167071" y="451124"/>
                    <a:pt x="170875" y="743419"/>
                  </a:cubicBezTo>
                  <a:lnTo>
                    <a:pt x="489800" y="743419"/>
                  </a:lnTo>
                  <a:cubicBezTo>
                    <a:pt x="484094" y="266616"/>
                    <a:pt x="322412" y="20606"/>
                    <a:pt x="4755" y="4755"/>
                  </a:cubicBezTo>
                  <a:lnTo>
                    <a:pt x="4755" y="252033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:a16="http://schemas.microsoft.com/office/drawing/2014/main" id="{27222120-D490-4A1E-8197-A7F30CDC6402}"/>
                </a:ext>
              </a:extLst>
            </p:cNvPr>
            <p:cNvSpPr/>
            <p:nvPr/>
          </p:nvSpPr>
          <p:spPr>
            <a:xfrm>
              <a:off x="4223568" y="1285431"/>
              <a:ext cx="1035227" cy="1659202"/>
            </a:xfrm>
            <a:custGeom>
              <a:avLst/>
              <a:gdLst>
                <a:gd name="connsiteX0" fmla="*/ 321144 w 462853"/>
                <a:gd name="connsiteY0" fmla="*/ 736444 h 741833"/>
                <a:gd name="connsiteX1" fmla="*/ 463805 w 462853"/>
                <a:gd name="connsiteY1" fmla="*/ 261544 h 741833"/>
                <a:gd name="connsiteX2" fmla="*/ 463805 w 462853"/>
                <a:gd name="connsiteY2" fmla="*/ 4755 h 741833"/>
                <a:gd name="connsiteX3" fmla="*/ 147416 w 462853"/>
                <a:gd name="connsiteY3" fmla="*/ 203212 h 741833"/>
                <a:gd name="connsiteX4" fmla="*/ 4755 w 462853"/>
                <a:gd name="connsiteY4" fmla="*/ 737078 h 741833"/>
                <a:gd name="connsiteX5" fmla="*/ 321144 w 462853"/>
                <a:gd name="connsiteY5" fmla="*/ 737078 h 74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2853" h="741833">
                  <a:moveTo>
                    <a:pt x="321144" y="736444"/>
                  </a:moveTo>
                  <a:cubicBezTo>
                    <a:pt x="326850" y="476486"/>
                    <a:pt x="374404" y="318608"/>
                    <a:pt x="463805" y="261544"/>
                  </a:cubicBezTo>
                  <a:lnTo>
                    <a:pt x="463805" y="4755"/>
                  </a:lnTo>
                  <a:cubicBezTo>
                    <a:pt x="330020" y="25679"/>
                    <a:pt x="224769" y="91620"/>
                    <a:pt x="147416" y="203212"/>
                  </a:cubicBezTo>
                  <a:cubicBezTo>
                    <a:pt x="59283" y="329387"/>
                    <a:pt x="12364" y="506920"/>
                    <a:pt x="4755" y="737078"/>
                  </a:cubicBezTo>
                  <a:lnTo>
                    <a:pt x="321144" y="737078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:a16="http://schemas.microsoft.com/office/drawing/2014/main" id="{F3499753-CEFD-4A3D-AFDC-1F5D7DF701BC}"/>
                </a:ext>
              </a:extLst>
            </p:cNvPr>
            <p:cNvSpPr/>
            <p:nvPr/>
          </p:nvSpPr>
          <p:spPr>
            <a:xfrm>
              <a:off x="4223568" y="3214075"/>
              <a:ext cx="1035227" cy="1531570"/>
            </a:xfrm>
            <a:custGeom>
              <a:avLst/>
              <a:gdLst>
                <a:gd name="connsiteX0" fmla="*/ 463170 w 462853"/>
                <a:gd name="connsiteY0" fmla="*/ 427030 h 684769"/>
                <a:gd name="connsiteX1" fmla="*/ 321778 w 462853"/>
                <a:gd name="connsiteY1" fmla="*/ 4755 h 684769"/>
                <a:gd name="connsiteX2" fmla="*/ 4755 w 462853"/>
                <a:gd name="connsiteY2" fmla="*/ 4755 h 684769"/>
                <a:gd name="connsiteX3" fmla="*/ 463805 w 462853"/>
                <a:gd name="connsiteY3" fmla="*/ 683819 h 684769"/>
                <a:gd name="connsiteX4" fmla="*/ 463805 w 462853"/>
                <a:gd name="connsiteY4" fmla="*/ 427030 h 68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3" h="684769">
                  <a:moveTo>
                    <a:pt x="463170" y="427030"/>
                  </a:moveTo>
                  <a:cubicBezTo>
                    <a:pt x="376940" y="377574"/>
                    <a:pt x="330020" y="236816"/>
                    <a:pt x="321778" y="4755"/>
                  </a:cubicBezTo>
                  <a:lnTo>
                    <a:pt x="4755" y="4755"/>
                  </a:lnTo>
                  <a:cubicBezTo>
                    <a:pt x="19338" y="427664"/>
                    <a:pt x="172777" y="654018"/>
                    <a:pt x="463805" y="683819"/>
                  </a:cubicBezTo>
                  <a:lnTo>
                    <a:pt x="463805" y="427030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:a16="http://schemas.microsoft.com/office/drawing/2014/main" id="{EEDDE841-85CD-4820-A20E-4D273F544796}"/>
                </a:ext>
              </a:extLst>
            </p:cNvPr>
            <p:cNvSpPr/>
            <p:nvPr/>
          </p:nvSpPr>
          <p:spPr>
            <a:xfrm>
              <a:off x="5553057" y="3223292"/>
              <a:ext cx="928793" cy="1390046"/>
            </a:xfrm>
            <a:custGeom>
              <a:avLst/>
              <a:gdLst>
                <a:gd name="connsiteX0" fmla="*/ 367294 w 928793"/>
                <a:gd name="connsiteY0" fmla="*/ 0 h 1390046"/>
                <a:gd name="connsiteX1" fmla="*/ 928793 w 928793"/>
                <a:gd name="connsiteY1" fmla="*/ 0 h 1390046"/>
                <a:gd name="connsiteX2" fmla="*/ 0 w 928793"/>
                <a:gd name="connsiteY2" fmla="*/ 1390046 h 1390046"/>
                <a:gd name="connsiteX3" fmla="*/ 0 w 928793"/>
                <a:gd name="connsiteY3" fmla="*/ 971415 h 1390046"/>
                <a:gd name="connsiteX4" fmla="*/ 367294 w 928793"/>
                <a:gd name="connsiteY4" fmla="*/ 1418 h 13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793" h="1390046">
                  <a:moveTo>
                    <a:pt x="367294" y="0"/>
                  </a:moveTo>
                  <a:lnTo>
                    <a:pt x="928793" y="0"/>
                  </a:lnTo>
                  <a:lnTo>
                    <a:pt x="0" y="1390046"/>
                  </a:lnTo>
                  <a:lnTo>
                    <a:pt x="0" y="971415"/>
                  </a:lnTo>
                  <a:cubicBezTo>
                    <a:pt x="221227" y="891999"/>
                    <a:pt x="344603" y="568668"/>
                    <a:pt x="367294" y="1418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47F168B1-1089-49E9-A337-A6A27F8B8FE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006747" y="2932560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B1821030-0A02-45BE-A01D-F169A99ED18F}"/>
                </a:ext>
              </a:extLst>
            </p:cNvPr>
            <p:cNvSpPr txBox="1"/>
            <p:nvPr/>
          </p:nvSpPr>
          <p:spPr>
            <a:xfrm>
              <a:off x="6018083" y="4409466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63B285BE-F6A2-4BF3-BB63-13EA2EDAE4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96057" y="3491124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接连接符 36">
              <a:extLst>
                <a:ext uri="{FF2B5EF4-FFF2-40B4-BE49-F238E27FC236}">
                  <a16:creationId xmlns:a16="http://schemas.microsoft.com/office/drawing/2014/main" id="{6312357B-9EC1-441C-A963-615018158F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02824" y="3772250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>
              <a:extLst>
                <a:ext uri="{FF2B5EF4-FFF2-40B4-BE49-F238E27FC236}">
                  <a16:creationId xmlns:a16="http://schemas.microsoft.com/office/drawing/2014/main" id="{66A2FD23-365B-4E1B-8284-A89EEAE13F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326011" y="3342521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组合 73">
            <a:extLst>
              <a:ext uri="{FF2B5EF4-FFF2-40B4-BE49-F238E27FC236}">
                <a16:creationId xmlns:a16="http://schemas.microsoft.com/office/drawing/2014/main" id="{A8C8929B-5590-40CE-B65B-D07C6C86368C}"/>
              </a:ext>
            </a:extLst>
          </p:cNvPr>
          <p:cNvGrpSpPr/>
          <p:nvPr/>
        </p:nvGrpSpPr>
        <p:grpSpPr>
          <a:xfrm>
            <a:off x="778889" y="1276194"/>
            <a:ext cx="2361102" cy="4179149"/>
            <a:chOff x="778889" y="1276194"/>
            <a:chExt cx="2361102" cy="4179149"/>
          </a:xfrm>
        </p:grpSpPr>
        <p:sp>
          <p:nvSpPr>
            <p:cNvPr id="63" name="任意多边形: 形状 62">
              <a:extLst>
                <a:ext uri="{FF2B5EF4-FFF2-40B4-BE49-F238E27FC236}">
                  <a16:creationId xmlns:a16="http://schemas.microsoft.com/office/drawing/2014/main" id="{B523F984-CFE8-4CBC-96DD-E521F0E38CD9}"/>
                </a:ext>
              </a:extLst>
            </p:cNvPr>
            <p:cNvSpPr/>
            <p:nvPr/>
          </p:nvSpPr>
          <p:spPr>
            <a:xfrm>
              <a:off x="959249" y="4034178"/>
              <a:ext cx="809501" cy="724290"/>
            </a:xfrm>
            <a:custGeom>
              <a:avLst/>
              <a:gdLst>
                <a:gd name="connsiteX0" fmla="*/ 361723 w 361406"/>
                <a:gd name="connsiteY0" fmla="*/ 76402 h 323363"/>
                <a:gd name="connsiteX1" fmla="*/ 288173 w 361406"/>
                <a:gd name="connsiteY1" fmla="*/ 82109 h 323363"/>
                <a:gd name="connsiteX2" fmla="*/ 4755 w 361406"/>
                <a:gd name="connsiteY2" fmla="*/ 4755 h 323363"/>
                <a:gd name="connsiteX3" fmla="*/ 4755 w 361406"/>
                <a:gd name="connsiteY3" fmla="*/ 264714 h 323363"/>
                <a:gd name="connsiteX4" fmla="*/ 316072 w 361406"/>
                <a:gd name="connsiteY4" fmla="*/ 321778 h 323363"/>
                <a:gd name="connsiteX5" fmla="*/ 361089 w 361406"/>
                <a:gd name="connsiteY5" fmla="*/ 320510 h 323363"/>
                <a:gd name="connsiteX6" fmla="*/ 361089 w 361406"/>
                <a:gd name="connsiteY6" fmla="*/ 76402 h 32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1406" h="323363">
                  <a:moveTo>
                    <a:pt x="361723" y="76402"/>
                  </a:moveTo>
                  <a:cubicBezTo>
                    <a:pt x="338263" y="80207"/>
                    <a:pt x="314170" y="82109"/>
                    <a:pt x="288173" y="82109"/>
                  </a:cubicBezTo>
                  <a:cubicBezTo>
                    <a:pt x="179752" y="82109"/>
                    <a:pt x="85279" y="56113"/>
                    <a:pt x="4755" y="4755"/>
                  </a:cubicBezTo>
                  <a:lnTo>
                    <a:pt x="4755" y="264714"/>
                  </a:lnTo>
                  <a:cubicBezTo>
                    <a:pt x="94156" y="302757"/>
                    <a:pt x="197505" y="321778"/>
                    <a:pt x="316072" y="321778"/>
                  </a:cubicBezTo>
                  <a:cubicBezTo>
                    <a:pt x="331289" y="321778"/>
                    <a:pt x="346506" y="321144"/>
                    <a:pt x="361089" y="320510"/>
                  </a:cubicBezTo>
                  <a:lnTo>
                    <a:pt x="361089" y="76402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:a16="http://schemas.microsoft.com/office/drawing/2014/main" id="{D6B7CFF0-8524-4099-A046-477D14288C48}"/>
                </a:ext>
              </a:extLst>
            </p:cNvPr>
            <p:cNvSpPr/>
            <p:nvPr/>
          </p:nvSpPr>
          <p:spPr>
            <a:xfrm>
              <a:off x="778889" y="1276194"/>
              <a:ext cx="994124" cy="1008327"/>
            </a:xfrm>
            <a:custGeom>
              <a:avLst/>
              <a:gdLst>
                <a:gd name="connsiteX0" fmla="*/ 310999 w 443832"/>
                <a:gd name="connsiteY0" fmla="*/ 449222 h 450172"/>
                <a:gd name="connsiteX1" fmla="*/ 364259 w 443832"/>
                <a:gd name="connsiteY1" fmla="*/ 315438 h 450172"/>
                <a:gd name="connsiteX2" fmla="*/ 442247 w 443832"/>
                <a:gd name="connsiteY2" fmla="*/ 253935 h 450172"/>
                <a:gd name="connsiteX3" fmla="*/ 442247 w 443832"/>
                <a:gd name="connsiteY3" fmla="*/ 4755 h 450172"/>
                <a:gd name="connsiteX4" fmla="*/ 145513 w 443832"/>
                <a:gd name="connsiteY4" fmla="*/ 146148 h 450172"/>
                <a:gd name="connsiteX5" fmla="*/ 4755 w 443832"/>
                <a:gd name="connsiteY5" fmla="*/ 448587 h 450172"/>
                <a:gd name="connsiteX6" fmla="*/ 310999 w 443832"/>
                <a:gd name="connsiteY6" fmla="*/ 448587 h 450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3832" h="450172">
                  <a:moveTo>
                    <a:pt x="310999" y="449222"/>
                  </a:moveTo>
                  <a:cubicBezTo>
                    <a:pt x="317973" y="397864"/>
                    <a:pt x="335727" y="352847"/>
                    <a:pt x="364259" y="315438"/>
                  </a:cubicBezTo>
                  <a:cubicBezTo>
                    <a:pt x="385817" y="286906"/>
                    <a:pt x="411812" y="266616"/>
                    <a:pt x="442247" y="253935"/>
                  </a:cubicBezTo>
                  <a:lnTo>
                    <a:pt x="442247" y="4755"/>
                  </a:lnTo>
                  <a:cubicBezTo>
                    <a:pt x="323680" y="19339"/>
                    <a:pt x="224769" y="66258"/>
                    <a:pt x="145513" y="146148"/>
                  </a:cubicBezTo>
                  <a:cubicBezTo>
                    <a:pt x="64990" y="226671"/>
                    <a:pt x="18070" y="328119"/>
                    <a:pt x="4755" y="448587"/>
                  </a:cubicBezTo>
                  <a:lnTo>
                    <a:pt x="310999" y="448587"/>
                  </a:ln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:a16="http://schemas.microsoft.com/office/drawing/2014/main" id="{54F81FA0-420A-4CBA-9027-3A7B74EADDB7}"/>
                </a:ext>
              </a:extLst>
            </p:cNvPr>
            <p:cNvSpPr/>
            <p:nvPr/>
          </p:nvSpPr>
          <p:spPr>
            <a:xfrm>
              <a:off x="782438" y="1281165"/>
              <a:ext cx="2337627" cy="3289100"/>
            </a:xfrm>
            <a:custGeom>
              <a:avLst/>
              <a:gdLst>
                <a:gd name="connsiteX0" fmla="*/ 1281000 w 2337627"/>
                <a:gd name="connsiteY0" fmla="*/ 0 h 3289100"/>
                <a:gd name="connsiteX1" fmla="*/ 2028014 w 2337627"/>
                <a:gd name="connsiteY1" fmla="*/ 410433 h 3289100"/>
                <a:gd name="connsiteX2" fmla="*/ 2337613 w 2337627"/>
                <a:gd name="connsiteY2" fmla="*/ 1565037 h 3289100"/>
                <a:gd name="connsiteX3" fmla="*/ 2333613 w 2337627"/>
                <a:gd name="connsiteY3" fmla="*/ 1711617 h 3289100"/>
                <a:gd name="connsiteX4" fmla="*/ 1279580 w 2337627"/>
                <a:gd name="connsiteY4" fmla="*/ 3289100 h 3289100"/>
                <a:gd name="connsiteX5" fmla="*/ 1279580 w 2337627"/>
                <a:gd name="connsiteY5" fmla="*/ 2813373 h 3289100"/>
                <a:gd name="connsiteX6" fmla="*/ 1653087 w 2337627"/>
                <a:gd name="connsiteY6" fmla="*/ 1874636 h 3289100"/>
                <a:gd name="connsiteX7" fmla="*/ 1640306 w 2337627"/>
                <a:gd name="connsiteY7" fmla="*/ 1870376 h 3289100"/>
                <a:gd name="connsiteX8" fmla="*/ 955780 w 2337627"/>
                <a:gd name="connsiteY8" fmla="*/ 2211218 h 3289100"/>
                <a:gd name="connsiteX9" fmla="*/ 265574 w 2337627"/>
                <a:gd name="connsiteY9" fmla="*/ 1917240 h 3289100"/>
                <a:gd name="connsiteX10" fmla="*/ 0 w 2337627"/>
                <a:gd name="connsiteY10" fmla="*/ 1293783 h 3289100"/>
                <a:gd name="connsiteX11" fmla="*/ 701567 w 2337627"/>
                <a:gd name="connsiteY11" fmla="*/ 1293783 h 3289100"/>
                <a:gd name="connsiteX12" fmla="*/ 813761 w 2337627"/>
                <a:gd name="connsiteY12" fmla="*/ 1532373 h 3289100"/>
                <a:gd name="connsiteX13" fmla="*/ 1167387 w 2337627"/>
                <a:gd name="connsiteY13" fmla="*/ 1684332 h 3289100"/>
                <a:gd name="connsiteX14" fmla="*/ 1496867 w 2337627"/>
                <a:gd name="connsiteY14" fmla="*/ 1539474 h 3289100"/>
                <a:gd name="connsiteX15" fmla="*/ 1626105 w 2337627"/>
                <a:gd name="connsiteY15" fmla="*/ 1178748 h 3289100"/>
                <a:gd name="connsiteX16" fmla="*/ 1496867 w 2337627"/>
                <a:gd name="connsiteY16" fmla="*/ 727132 h 3289100"/>
                <a:gd name="connsiteX17" fmla="*/ 1281000 w 2337627"/>
                <a:gd name="connsiteY17" fmla="*/ 553869 h 32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7627" h="3289100">
                  <a:moveTo>
                    <a:pt x="1281000" y="0"/>
                  </a:moveTo>
                  <a:cubicBezTo>
                    <a:pt x="1593439" y="25563"/>
                    <a:pt x="1841970" y="161902"/>
                    <a:pt x="2028014" y="410433"/>
                  </a:cubicBezTo>
                  <a:cubicBezTo>
                    <a:pt x="2235360" y="685948"/>
                    <a:pt x="2339033" y="1072235"/>
                    <a:pt x="2337613" y="1565037"/>
                  </a:cubicBezTo>
                  <a:lnTo>
                    <a:pt x="2333613" y="1711617"/>
                  </a:lnTo>
                  <a:lnTo>
                    <a:pt x="1279580" y="3289100"/>
                  </a:lnTo>
                  <a:lnTo>
                    <a:pt x="1279580" y="2813373"/>
                  </a:lnTo>
                  <a:cubicBezTo>
                    <a:pt x="1521011" y="2655733"/>
                    <a:pt x="1645986" y="2343294"/>
                    <a:pt x="1653087" y="1874636"/>
                  </a:cubicBezTo>
                  <a:lnTo>
                    <a:pt x="1640306" y="1870376"/>
                  </a:lnTo>
                  <a:cubicBezTo>
                    <a:pt x="1492607" y="2097603"/>
                    <a:pt x="1263959" y="2211218"/>
                    <a:pt x="955780" y="2211218"/>
                  </a:cubicBezTo>
                  <a:cubicBezTo>
                    <a:pt x="676005" y="2211218"/>
                    <a:pt x="445935" y="2113227"/>
                    <a:pt x="265574" y="1917240"/>
                  </a:cubicBezTo>
                  <a:cubicBezTo>
                    <a:pt x="109354" y="1748240"/>
                    <a:pt x="21303" y="1539474"/>
                    <a:pt x="0" y="1293783"/>
                  </a:cubicBezTo>
                  <a:lnTo>
                    <a:pt x="701567" y="1293783"/>
                  </a:lnTo>
                  <a:cubicBezTo>
                    <a:pt x="721450" y="1388934"/>
                    <a:pt x="759796" y="1468465"/>
                    <a:pt x="813761" y="1532373"/>
                  </a:cubicBezTo>
                  <a:cubicBezTo>
                    <a:pt x="900393" y="1633205"/>
                    <a:pt x="1018268" y="1684332"/>
                    <a:pt x="1167387" y="1684332"/>
                  </a:cubicBezTo>
                  <a:cubicBezTo>
                    <a:pt x="1300883" y="1684332"/>
                    <a:pt x="1410236" y="1636045"/>
                    <a:pt x="1496867" y="1539474"/>
                  </a:cubicBezTo>
                  <a:cubicBezTo>
                    <a:pt x="1583499" y="1442902"/>
                    <a:pt x="1626105" y="1322186"/>
                    <a:pt x="1626105" y="1178748"/>
                  </a:cubicBezTo>
                  <a:cubicBezTo>
                    <a:pt x="1626105" y="1006907"/>
                    <a:pt x="1583499" y="856368"/>
                    <a:pt x="1496867" y="727132"/>
                  </a:cubicBezTo>
                  <a:cubicBezTo>
                    <a:pt x="1438640" y="639081"/>
                    <a:pt x="1366211" y="582273"/>
                    <a:pt x="1281000" y="553869"/>
                  </a:cubicBezTo>
                  <a:close/>
                </a:path>
              </a:pathLst>
            </a:custGeom>
            <a:solidFill>
              <a:srgbClr val="19325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68" name="直接连接符 67">
              <a:extLst>
                <a:ext uri="{FF2B5EF4-FFF2-40B4-BE49-F238E27FC236}">
                  <a16:creationId xmlns:a16="http://schemas.microsoft.com/office/drawing/2014/main" id="{EE8825C9-4CF1-4307-BC48-8BBBCF1DBF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70630" y="2956951"/>
              <a:ext cx="1669361" cy="249839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D6A73062-A72F-4B93-BF7D-D9C40E62198B}"/>
                </a:ext>
              </a:extLst>
            </p:cNvPr>
            <p:cNvSpPr txBox="1"/>
            <p:nvPr/>
          </p:nvSpPr>
          <p:spPr>
            <a:xfrm>
              <a:off x="2481966" y="4433857"/>
              <a:ext cx="6543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93253"/>
                  </a:solidFill>
                  <a:effectLst/>
                  <a:uLnTx/>
                  <a:uFillTx/>
                  <a:latin typeface="Source Han Sans"/>
                  <a:cs typeface="+mn-ea"/>
                  <a:sym typeface="Source Han Sans"/>
                </a:rPr>
                <a:t>PART</a:t>
              </a: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93253"/>
                </a:solidFill>
                <a:effectLst/>
                <a:uLnTx/>
                <a:uFillTx/>
                <a:latin typeface="Source Han Sans"/>
                <a:cs typeface="+mn-ea"/>
                <a:sym typeface="Source Han Sans"/>
              </a:endParaRPr>
            </a:p>
          </p:txBody>
        </p:sp>
        <p:cxnSp>
          <p:nvCxnSpPr>
            <p:cNvPr id="70" name="直接连接符 69">
              <a:extLst>
                <a:ext uri="{FF2B5EF4-FFF2-40B4-BE49-F238E27FC236}">
                  <a16:creationId xmlns:a16="http://schemas.microsoft.com/office/drawing/2014/main" id="{8A23EB14-C621-4A74-8E69-62D53F1378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859940" y="3515515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接连接符 70">
              <a:extLst>
                <a:ext uri="{FF2B5EF4-FFF2-40B4-BE49-F238E27FC236}">
                  <a16:creationId xmlns:a16="http://schemas.microsoft.com/office/drawing/2014/main" id="{2B243845-A2C5-4EE3-9BBC-5BEF1EC343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766707" y="3796641"/>
              <a:ext cx="1022027" cy="1529582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接连接符 71">
              <a:extLst>
                <a:ext uri="{FF2B5EF4-FFF2-40B4-BE49-F238E27FC236}">
                  <a16:creationId xmlns:a16="http://schemas.microsoft.com/office/drawing/2014/main" id="{B2E6DD32-C438-4B72-9BE3-D0E474E91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89894" y="3366912"/>
              <a:ext cx="250994" cy="375641"/>
            </a:xfrm>
            <a:prstGeom prst="line">
              <a:avLst/>
            </a:prstGeom>
            <a:ln>
              <a:solidFill>
                <a:srgbClr val="19325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53820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AB34F1B7-447C-4B1E-98F5-9ED961FD0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5196840"/>
            <a:ext cx="12192000" cy="1341120"/>
          </a:xfrm>
          <a:prstGeom prst="rect">
            <a:avLst/>
          </a:prstGeom>
        </p:spPr>
      </p:pic>
      <p:sp>
        <p:nvSpPr>
          <p:cNvPr id="127" name="文本框 126">
            <a:extLst>
              <a:ext uri="{FF2B5EF4-FFF2-40B4-BE49-F238E27FC236}">
                <a16:creationId xmlns:a16="http://schemas.microsoft.com/office/drawing/2014/main" id="{86C0B300-A73D-46CD-886C-6F6DAFDD6601}"/>
              </a:ext>
            </a:extLst>
          </p:cNvPr>
          <p:cNvSpPr txBox="1"/>
          <p:nvPr/>
        </p:nvSpPr>
        <p:spPr>
          <a:xfrm>
            <a:off x="206248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喜猫</a:t>
            </a: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D56E6DA6-7F09-4B55-A111-B0E6B9DC4AAD}"/>
              </a:ext>
            </a:extLst>
          </p:cNvPr>
          <p:cNvSpPr txBox="1"/>
          <p:nvPr/>
        </p:nvSpPr>
        <p:spPr>
          <a:xfrm>
            <a:off x="789432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浙江理工大学</a:t>
            </a:r>
          </a:p>
        </p:txBody>
      </p:sp>
      <p:pic>
        <p:nvPicPr>
          <p:cNvPr id="6" name="图片 5" descr="图片包含 黑色, 文字&#10;&#10;描述已自动生成">
            <a:extLst>
              <a:ext uri="{FF2B5EF4-FFF2-40B4-BE49-F238E27FC236}">
                <a16:creationId xmlns:a16="http://schemas.microsoft.com/office/drawing/2014/main" id="{DD27AAF2-96BC-47FB-ABEE-272792F27E7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187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62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矩形 123">
            <a:extLst>
              <a:ext uri="{FF2B5EF4-FFF2-40B4-BE49-F238E27FC236}">
                <a16:creationId xmlns:a16="http://schemas.microsoft.com/office/drawing/2014/main" id="{01EABF1D-2DF3-447A-A119-2F710E67BF09}"/>
              </a:ext>
            </a:extLst>
          </p:cNvPr>
          <p:cNvSpPr/>
          <p:nvPr/>
        </p:nvSpPr>
        <p:spPr>
          <a:xfrm>
            <a:off x="4509669" y="6168453"/>
            <a:ext cx="3172663" cy="3416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354">
              <a:lnSpc>
                <a:spcPct val="90000"/>
              </a:lnSpc>
              <a:spcBef>
                <a:spcPct val="0"/>
              </a:spcBef>
              <a:defRPr/>
            </a:pP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浙江理工大学设计学院</a:t>
            </a:r>
            <a:r>
              <a:rPr lang="en-US" altLang="zh-CN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PPT</a:t>
            </a:r>
            <a:r>
              <a:rPr lang="zh-CN" altLang="en-US" dirty="0">
                <a:solidFill>
                  <a:schemeClr val="bg1">
                    <a:lumMod val="65000"/>
                  </a:schemeClr>
                </a:solidFill>
                <a:latin typeface="Arial"/>
                <a:ea typeface="微软雅黑"/>
              </a:rPr>
              <a:t>系</a:t>
            </a: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EF9F23C7-A6F8-44EC-9F3F-D26C0CF519FF}"/>
              </a:ext>
            </a:extLst>
          </p:cNvPr>
          <p:cNvSpPr/>
          <p:nvPr/>
        </p:nvSpPr>
        <p:spPr>
          <a:xfrm>
            <a:off x="2149670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3A856188-3EB2-4412-B0DA-C93F785F19FA}"/>
              </a:ext>
            </a:extLst>
          </p:cNvPr>
          <p:cNvSpPr txBox="1"/>
          <p:nvPr/>
        </p:nvSpPr>
        <p:spPr>
          <a:xfrm>
            <a:off x="2054866" y="4449658"/>
            <a:ext cx="172354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输入题目一</a:t>
            </a:r>
          </a:p>
        </p:txBody>
      </p: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F4F7BB68-C79B-4DEB-AB33-C4BF3629BED5}"/>
              </a:ext>
            </a:extLst>
          </p:cNvPr>
          <p:cNvGrpSpPr/>
          <p:nvPr/>
        </p:nvGrpSpPr>
        <p:grpSpPr>
          <a:xfrm>
            <a:off x="2401586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10" name="组合 109">
              <a:extLst>
                <a:ext uri="{FF2B5EF4-FFF2-40B4-BE49-F238E27FC236}">
                  <a16:creationId xmlns:a16="http://schemas.microsoft.com/office/drawing/2014/main" id="{45D7C619-CCE1-4A39-8284-D48E9E0DE31F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A0FC99CF-DD3D-49A6-BA7B-2D8AE91B5415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9" name="组合 118">
                <a:extLst>
                  <a:ext uri="{FF2B5EF4-FFF2-40B4-BE49-F238E27FC236}">
                    <a16:creationId xmlns:a16="http://schemas.microsoft.com/office/drawing/2014/main" id="{93CAE540-E98A-4CBC-A4F7-86CB20D4778F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25" name="任意多边形: 形状 124">
                  <a:extLst>
                    <a:ext uri="{FF2B5EF4-FFF2-40B4-BE49-F238E27FC236}">
                      <a16:creationId xmlns:a16="http://schemas.microsoft.com/office/drawing/2014/main" id="{FB3AA303-F459-4BFE-A12F-48D419B79F0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6" name="任意多边形: 形状 125">
                  <a:extLst>
                    <a:ext uri="{FF2B5EF4-FFF2-40B4-BE49-F238E27FC236}">
                      <a16:creationId xmlns:a16="http://schemas.microsoft.com/office/drawing/2014/main" id="{06AE22FE-E034-448F-80ED-E014382F5AE4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27" name="任意多边形: 形状 126">
                  <a:extLst>
                    <a:ext uri="{FF2B5EF4-FFF2-40B4-BE49-F238E27FC236}">
                      <a16:creationId xmlns:a16="http://schemas.microsoft.com/office/drawing/2014/main" id="{97168725-C906-4135-A04F-5E44183A0131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3EDCD647-35AA-4171-826A-E52F3BAF33B4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2" name="组合 111">
              <a:extLst>
                <a:ext uri="{FF2B5EF4-FFF2-40B4-BE49-F238E27FC236}">
                  <a16:creationId xmlns:a16="http://schemas.microsoft.com/office/drawing/2014/main" id="{9EE58357-22EA-4C2F-BBC2-5FA3113E44EE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C6326AFE-C4D9-4B8B-B925-9FED85065C4B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3569EFEB-4EB9-40DD-B214-D0898D6031CD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7D8F542C-F930-46F5-8465-B35E4B933E4F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B6ADC7A1-0E4A-409B-AC4E-D9E16CE0E175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6" name="椭圆 5">
            <a:extLst>
              <a:ext uri="{FF2B5EF4-FFF2-40B4-BE49-F238E27FC236}">
                <a16:creationId xmlns:a16="http://schemas.microsoft.com/office/drawing/2014/main" id="{90BC763C-A9DA-4266-ABDF-FF43FAD9753B}"/>
              </a:ext>
            </a:extLst>
          </p:cNvPr>
          <p:cNvSpPr/>
          <p:nvPr/>
        </p:nvSpPr>
        <p:spPr>
          <a:xfrm>
            <a:off x="5346402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2AB8D2C6-7CF1-4358-BB8A-2C41C96E0083}"/>
              </a:ext>
            </a:extLst>
          </p:cNvPr>
          <p:cNvSpPr/>
          <p:nvPr/>
        </p:nvSpPr>
        <p:spPr>
          <a:xfrm>
            <a:off x="5223005" y="4449658"/>
            <a:ext cx="17235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输入题目二</a:t>
            </a:r>
            <a:endParaRPr lang="zh-CN" altLang="en-US" sz="2400" dirty="0">
              <a:latin typeface="思源黑体 CN Heavy" panose="020B0A00000000000000" pitchFamily="34" charset="-122"/>
              <a:ea typeface="思源黑体 CN Heavy" panose="020B0A00000000000000" pitchFamily="34" charset="-122"/>
            </a:endParaRPr>
          </a:p>
        </p:txBody>
      </p:sp>
      <p:grpSp>
        <p:nvGrpSpPr>
          <p:cNvPr id="128" name="组合 127">
            <a:extLst>
              <a:ext uri="{FF2B5EF4-FFF2-40B4-BE49-F238E27FC236}">
                <a16:creationId xmlns:a16="http://schemas.microsoft.com/office/drawing/2014/main" id="{DD68C416-BB08-40E3-832E-81AFE84D2D9D}"/>
              </a:ext>
            </a:extLst>
          </p:cNvPr>
          <p:cNvGrpSpPr/>
          <p:nvPr/>
        </p:nvGrpSpPr>
        <p:grpSpPr>
          <a:xfrm>
            <a:off x="5599896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29" name="组合 128">
              <a:extLst>
                <a:ext uri="{FF2B5EF4-FFF2-40B4-BE49-F238E27FC236}">
                  <a16:creationId xmlns:a16="http://schemas.microsoft.com/office/drawing/2014/main" id="{EBB7BC23-738F-448C-9039-26AB9D8DA034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3EEAD9DB-94B3-4A79-B243-BCB938AF3BD4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36" name="组合 135">
                <a:extLst>
                  <a:ext uri="{FF2B5EF4-FFF2-40B4-BE49-F238E27FC236}">
                    <a16:creationId xmlns:a16="http://schemas.microsoft.com/office/drawing/2014/main" id="{87206536-45EA-44B5-B8D7-D8A379607DAD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38" name="任意多边形: 形状 137">
                  <a:extLst>
                    <a:ext uri="{FF2B5EF4-FFF2-40B4-BE49-F238E27FC236}">
                      <a16:creationId xmlns:a16="http://schemas.microsoft.com/office/drawing/2014/main" id="{E8832ED7-93DB-4AC0-BEE5-76562B713DC3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39" name="任意多边形: 形状 138">
                  <a:extLst>
                    <a:ext uri="{FF2B5EF4-FFF2-40B4-BE49-F238E27FC236}">
                      <a16:creationId xmlns:a16="http://schemas.microsoft.com/office/drawing/2014/main" id="{475324F0-8AC9-4843-A663-0864106E02E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40" name="任意多边形: 形状 139">
                  <a:extLst>
                    <a:ext uri="{FF2B5EF4-FFF2-40B4-BE49-F238E27FC236}">
                      <a16:creationId xmlns:a16="http://schemas.microsoft.com/office/drawing/2014/main" id="{C7452ACA-4163-45C0-AD0D-F7B08322A1DD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F24C9568-8012-4C00-B7BE-FB85B5CA31B7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30" name="组合 129">
              <a:extLst>
                <a:ext uri="{FF2B5EF4-FFF2-40B4-BE49-F238E27FC236}">
                  <a16:creationId xmlns:a16="http://schemas.microsoft.com/office/drawing/2014/main" id="{236801B2-E7F8-409B-94A0-C8A718A0D687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61F59528-5037-4806-878A-95F0464B2024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00252109-CDF8-4BAA-8F1A-0672EA169897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A4AE62F5-5AE3-4223-8A40-97D458B50017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23CD4223-E3CB-4552-A44F-393876EC064E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7" name="椭圆 6">
            <a:extLst>
              <a:ext uri="{FF2B5EF4-FFF2-40B4-BE49-F238E27FC236}">
                <a16:creationId xmlns:a16="http://schemas.microsoft.com/office/drawing/2014/main" id="{AD860D6D-3D6B-4F24-AFE9-3C89225ED202}"/>
              </a:ext>
            </a:extLst>
          </p:cNvPr>
          <p:cNvSpPr/>
          <p:nvPr/>
        </p:nvSpPr>
        <p:spPr>
          <a:xfrm>
            <a:off x="8527414" y="2654301"/>
            <a:ext cx="1447800" cy="1447800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3556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75354EC-45EE-4BCB-A700-EBB97DE69C32}"/>
              </a:ext>
            </a:extLst>
          </p:cNvPr>
          <p:cNvSpPr/>
          <p:nvPr/>
        </p:nvSpPr>
        <p:spPr>
          <a:xfrm>
            <a:off x="8391143" y="4449658"/>
            <a:ext cx="17459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 dirty="0">
                <a:solidFill>
                  <a:schemeClr val="bg2">
                    <a:lumMod val="25000"/>
                  </a:schemeClr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rPr>
              <a:t>输入题目三</a:t>
            </a:r>
          </a:p>
        </p:txBody>
      </p:sp>
      <p:grpSp>
        <p:nvGrpSpPr>
          <p:cNvPr id="155" name="组合 154">
            <a:extLst>
              <a:ext uri="{FF2B5EF4-FFF2-40B4-BE49-F238E27FC236}">
                <a16:creationId xmlns:a16="http://schemas.microsoft.com/office/drawing/2014/main" id="{7FB0AC35-1FCC-4553-9BC2-1C092FCA24AE}"/>
              </a:ext>
            </a:extLst>
          </p:cNvPr>
          <p:cNvGrpSpPr/>
          <p:nvPr/>
        </p:nvGrpSpPr>
        <p:grpSpPr>
          <a:xfrm>
            <a:off x="8780466" y="3025693"/>
            <a:ext cx="913428" cy="801151"/>
            <a:chOff x="2429952" y="1724506"/>
            <a:chExt cx="1094798" cy="960227"/>
          </a:xfrm>
          <a:solidFill>
            <a:schemeClr val="accent1"/>
          </a:solidFill>
        </p:grpSpPr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AD73513D-5B85-4F5C-8A74-D56A633B98CA}"/>
                </a:ext>
              </a:extLst>
            </p:cNvPr>
            <p:cNvGrpSpPr/>
            <p:nvPr/>
          </p:nvGrpSpPr>
          <p:grpSpPr>
            <a:xfrm>
              <a:off x="2429952" y="1724506"/>
              <a:ext cx="1094798" cy="833439"/>
              <a:chOff x="2429952" y="1724506"/>
              <a:chExt cx="1094798" cy="833439"/>
            </a:xfrm>
            <a:grpFill/>
          </p:grpSpPr>
          <p:sp>
            <p:nvSpPr>
              <p:cNvPr id="162" name="任意多边形: 形状 161">
                <a:extLst>
                  <a:ext uri="{FF2B5EF4-FFF2-40B4-BE49-F238E27FC236}">
                    <a16:creationId xmlns:a16="http://schemas.microsoft.com/office/drawing/2014/main" id="{0FC95CEF-C1BF-4F07-A0FF-7D57ECB8DAC6}"/>
                  </a:ext>
                </a:extLst>
              </p:cNvPr>
              <p:cNvSpPr/>
              <p:nvPr/>
            </p:nvSpPr>
            <p:spPr>
              <a:xfrm>
                <a:off x="2605830" y="1724506"/>
                <a:ext cx="918920" cy="833439"/>
              </a:xfrm>
              <a:custGeom>
                <a:avLst/>
                <a:gdLst>
                  <a:gd name="connsiteX0" fmla="*/ 677792 w 918919"/>
                  <a:gd name="connsiteY0" fmla="*/ 228297 h 833439"/>
                  <a:gd name="connsiteX1" fmla="*/ 510392 w 918919"/>
                  <a:gd name="connsiteY1" fmla="*/ 228297 h 833439"/>
                  <a:gd name="connsiteX2" fmla="*/ 48795 w 918919"/>
                  <a:gd name="connsiteY2" fmla="*/ 740470 h 833439"/>
                  <a:gd name="connsiteX3" fmla="*/ 59480 w 918919"/>
                  <a:gd name="connsiteY3" fmla="*/ 825238 h 833439"/>
                  <a:gd name="connsiteX4" fmla="*/ 880097 w 918919"/>
                  <a:gd name="connsiteY4" fmla="*/ 493288 h 833439"/>
                  <a:gd name="connsiteX5" fmla="*/ 663546 w 918919"/>
                  <a:gd name="connsiteY5" fmla="*/ 24567 h 833439"/>
                  <a:gd name="connsiteX6" fmla="*/ 5343 w 918919"/>
                  <a:gd name="connsiteY6" fmla="*/ 145665 h 833439"/>
                  <a:gd name="connsiteX7" fmla="*/ 80851 w 918919"/>
                  <a:gd name="connsiteY7" fmla="*/ 167035 h 833439"/>
                  <a:gd name="connsiteX8" fmla="*/ 474775 w 918919"/>
                  <a:gd name="connsiteY8" fmla="*/ 73006 h 833439"/>
                  <a:gd name="connsiteX9" fmla="*/ 799603 w 918919"/>
                  <a:gd name="connsiteY9" fmla="*/ 228297 h 833439"/>
                  <a:gd name="connsiteX10" fmla="*/ 286005 w 918919"/>
                  <a:gd name="connsiteY10" fmla="*/ 694880 h 833439"/>
                  <a:gd name="connsiteX11" fmla="*/ 293841 w 918919"/>
                  <a:gd name="connsiteY11" fmla="*/ 672085 h 833439"/>
                  <a:gd name="connsiteX12" fmla="*/ 677792 w 918919"/>
                  <a:gd name="connsiteY12" fmla="*/ 228297 h 8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18919" h="833439">
                    <a:moveTo>
                      <a:pt x="677792" y="228297"/>
                    </a:moveTo>
                    <a:lnTo>
                      <a:pt x="510392" y="228297"/>
                    </a:lnTo>
                    <a:lnTo>
                      <a:pt x="48795" y="740470"/>
                    </a:lnTo>
                    <a:cubicBezTo>
                      <a:pt x="48795" y="740470"/>
                      <a:pt x="-16028" y="805293"/>
                      <a:pt x="59480" y="825238"/>
                    </a:cubicBezTo>
                    <a:cubicBezTo>
                      <a:pt x="134989" y="845184"/>
                      <a:pt x="663546" y="859431"/>
                      <a:pt x="880097" y="493288"/>
                    </a:cubicBezTo>
                    <a:cubicBezTo>
                      <a:pt x="880097" y="493288"/>
                      <a:pt x="1056758" y="143528"/>
                      <a:pt x="663546" y="24567"/>
                    </a:cubicBezTo>
                    <a:cubicBezTo>
                      <a:pt x="663546" y="24567"/>
                      <a:pt x="297402" y="-65900"/>
                      <a:pt x="5343" y="145665"/>
                    </a:cubicBezTo>
                    <a:lnTo>
                      <a:pt x="80851" y="167035"/>
                    </a:lnTo>
                    <a:cubicBezTo>
                      <a:pt x="80851" y="167035"/>
                      <a:pt x="256087" y="63746"/>
                      <a:pt x="474775" y="73006"/>
                    </a:cubicBezTo>
                    <a:cubicBezTo>
                      <a:pt x="693464" y="82267"/>
                      <a:pt x="786068" y="189830"/>
                      <a:pt x="799603" y="228297"/>
                    </a:cubicBezTo>
                    <a:cubicBezTo>
                      <a:pt x="813137" y="266763"/>
                      <a:pt x="923550" y="591591"/>
                      <a:pt x="286005" y="694880"/>
                    </a:cubicBezTo>
                    <a:cubicBezTo>
                      <a:pt x="286005" y="694880"/>
                      <a:pt x="275320" y="690606"/>
                      <a:pt x="293841" y="672085"/>
                    </a:cubicBezTo>
                    <a:lnTo>
                      <a:pt x="677792" y="22829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63" name="组合 162">
                <a:extLst>
                  <a:ext uri="{FF2B5EF4-FFF2-40B4-BE49-F238E27FC236}">
                    <a16:creationId xmlns:a16="http://schemas.microsoft.com/office/drawing/2014/main" id="{F149C28B-5540-478C-B339-3DFCAC8FEEB8}"/>
                  </a:ext>
                </a:extLst>
              </p:cNvPr>
              <p:cNvGrpSpPr/>
              <p:nvPr/>
            </p:nvGrpSpPr>
            <p:grpSpPr>
              <a:xfrm>
                <a:off x="2491143" y="1841321"/>
                <a:ext cx="576996" cy="420994"/>
                <a:chOff x="2491143" y="1841321"/>
                <a:chExt cx="576996" cy="420994"/>
              </a:xfrm>
              <a:grpFill/>
            </p:grpSpPr>
            <p:sp>
              <p:nvSpPr>
                <p:cNvPr id="165" name="任意多边形: 形状 164">
                  <a:extLst>
                    <a:ext uri="{FF2B5EF4-FFF2-40B4-BE49-F238E27FC236}">
                      <a16:creationId xmlns:a16="http://schemas.microsoft.com/office/drawing/2014/main" id="{1254EB16-9B2E-4C4C-9027-69E78B60C89C}"/>
                    </a:ext>
                  </a:extLst>
                </p:cNvPr>
                <p:cNvSpPr/>
                <p:nvPr/>
              </p:nvSpPr>
              <p:spPr>
                <a:xfrm>
                  <a:off x="2491143" y="1841321"/>
                  <a:ext cx="576996" cy="220826"/>
                </a:xfrm>
                <a:custGeom>
                  <a:avLst/>
                  <a:gdLst>
                    <a:gd name="connsiteX0" fmla="*/ 577352 w 576996"/>
                    <a:gd name="connsiteY0" fmla="*/ 113618 h 220825"/>
                    <a:gd name="connsiteX1" fmla="*/ 5343 w 576996"/>
                    <a:gd name="connsiteY1" fmla="*/ 5343 h 220825"/>
                    <a:gd name="connsiteX2" fmla="*/ 5343 w 576996"/>
                    <a:gd name="connsiteY2" fmla="*/ 54494 h 220825"/>
                    <a:gd name="connsiteX3" fmla="*/ 486173 w 576996"/>
                    <a:gd name="connsiteY3" fmla="*/ 216908 h 220825"/>
                    <a:gd name="connsiteX4" fmla="*/ 577352 w 576996"/>
                    <a:gd name="connsiteY4" fmla="*/ 113618 h 22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6996" h="220825">
                      <a:moveTo>
                        <a:pt x="577352" y="113618"/>
                      </a:moveTo>
                      <a:cubicBezTo>
                        <a:pt x="577352" y="113618"/>
                        <a:pt x="190551" y="130715"/>
                        <a:pt x="5343" y="5343"/>
                      </a:cubicBezTo>
                      <a:lnTo>
                        <a:pt x="5343" y="54494"/>
                      </a:lnTo>
                      <a:cubicBezTo>
                        <a:pt x="5343" y="54494"/>
                        <a:pt x="45234" y="199099"/>
                        <a:pt x="486173" y="216908"/>
                      </a:cubicBezTo>
                      <a:lnTo>
                        <a:pt x="577352" y="1136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6" name="任意多边形: 形状 165">
                  <a:extLst>
                    <a:ext uri="{FF2B5EF4-FFF2-40B4-BE49-F238E27FC236}">
                      <a16:creationId xmlns:a16="http://schemas.microsoft.com/office/drawing/2014/main" id="{FB7E2F64-09C6-48F6-8A65-9AB4794FB2FA}"/>
                    </a:ext>
                  </a:extLst>
                </p:cNvPr>
                <p:cNvSpPr/>
                <p:nvPr/>
              </p:nvSpPr>
              <p:spPr>
                <a:xfrm>
                  <a:off x="2503253" y="1941761"/>
                  <a:ext cx="448775" cy="227949"/>
                </a:xfrm>
                <a:custGeom>
                  <a:avLst/>
                  <a:gdLst>
                    <a:gd name="connsiteX0" fmla="*/ 5343 w 448774"/>
                    <a:gd name="connsiteY0" fmla="*/ 5343 h 227949"/>
                    <a:gd name="connsiteX1" fmla="*/ 447706 w 448774"/>
                    <a:gd name="connsiteY1" fmla="*/ 139975 h 227949"/>
                    <a:gd name="connsiteX2" fmla="*/ 374335 w 448774"/>
                    <a:gd name="connsiteY2" fmla="*/ 225456 h 227949"/>
                    <a:gd name="connsiteX3" fmla="*/ 5343 w 448774"/>
                    <a:gd name="connsiteY3" fmla="*/ 64467 h 227949"/>
                    <a:gd name="connsiteX4" fmla="*/ 5343 w 448774"/>
                    <a:gd name="connsiteY4" fmla="*/ 5343 h 227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8774" h="227949">
                      <a:moveTo>
                        <a:pt x="5343" y="5343"/>
                      </a:moveTo>
                      <a:cubicBezTo>
                        <a:pt x="5343" y="5343"/>
                        <a:pt x="78714" y="130002"/>
                        <a:pt x="447706" y="139975"/>
                      </a:cubicBezTo>
                      <a:lnTo>
                        <a:pt x="374335" y="225456"/>
                      </a:lnTo>
                      <a:cubicBezTo>
                        <a:pt x="374335" y="225456"/>
                        <a:pt x="95810" y="208360"/>
                        <a:pt x="5343" y="64467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67" name="任意多边形: 形状 166">
                  <a:extLst>
                    <a:ext uri="{FF2B5EF4-FFF2-40B4-BE49-F238E27FC236}">
                      <a16:creationId xmlns:a16="http://schemas.microsoft.com/office/drawing/2014/main" id="{514E2706-4705-4E02-B980-6D4AD5558CC6}"/>
                    </a:ext>
                  </a:extLst>
                </p:cNvPr>
                <p:cNvSpPr/>
                <p:nvPr/>
              </p:nvSpPr>
              <p:spPr>
                <a:xfrm>
                  <a:off x="2529610" y="2062859"/>
                  <a:ext cx="327677" cy="199456"/>
                </a:xfrm>
                <a:custGeom>
                  <a:avLst/>
                  <a:gdLst>
                    <a:gd name="connsiteX0" fmla="*/ 5343 w 327676"/>
                    <a:gd name="connsiteY0" fmla="*/ 5343 h 199455"/>
                    <a:gd name="connsiteX1" fmla="*/ 322334 w 327676"/>
                    <a:gd name="connsiteY1" fmla="*/ 129290 h 199455"/>
                    <a:gd name="connsiteX2" fmla="*/ 264635 w 327676"/>
                    <a:gd name="connsiteY2" fmla="*/ 196250 h 199455"/>
                    <a:gd name="connsiteX3" fmla="*/ 5343 w 327676"/>
                    <a:gd name="connsiteY3" fmla="*/ 58056 h 199455"/>
                    <a:gd name="connsiteX4" fmla="*/ 5343 w 327676"/>
                    <a:gd name="connsiteY4" fmla="*/ 5343 h 199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7676" h="199455">
                      <a:moveTo>
                        <a:pt x="5343" y="5343"/>
                      </a:moveTo>
                      <a:cubicBezTo>
                        <a:pt x="5343" y="5343"/>
                        <a:pt x="110769" y="114331"/>
                        <a:pt x="322334" y="129290"/>
                      </a:cubicBezTo>
                      <a:lnTo>
                        <a:pt x="264635" y="196250"/>
                      </a:lnTo>
                      <a:cubicBezTo>
                        <a:pt x="264635" y="196250"/>
                        <a:pt x="75864" y="180578"/>
                        <a:pt x="5343" y="58056"/>
                      </a:cubicBezTo>
                      <a:lnTo>
                        <a:pt x="5343" y="534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164" name="任意多边形: 形状 163">
                <a:extLst>
                  <a:ext uri="{FF2B5EF4-FFF2-40B4-BE49-F238E27FC236}">
                    <a16:creationId xmlns:a16="http://schemas.microsoft.com/office/drawing/2014/main" id="{D73481CE-A5BD-423D-B50A-4E3499AB1D81}"/>
                  </a:ext>
                </a:extLst>
              </p:cNvPr>
              <p:cNvSpPr/>
              <p:nvPr/>
            </p:nvSpPr>
            <p:spPr>
              <a:xfrm>
                <a:off x="2429952" y="1990200"/>
                <a:ext cx="235073" cy="420281"/>
              </a:xfrm>
              <a:custGeom>
                <a:avLst/>
                <a:gdLst>
                  <a:gd name="connsiteX0" fmla="*/ 60123 w 235072"/>
                  <a:gd name="connsiteY0" fmla="*/ 5343 h 420281"/>
                  <a:gd name="connsiteX1" fmla="*/ 86480 w 235072"/>
                  <a:gd name="connsiteY1" fmla="*/ 48083 h 420281"/>
                  <a:gd name="connsiteX2" fmla="*/ 229660 w 235072"/>
                  <a:gd name="connsiteY2" fmla="*/ 405678 h 420281"/>
                  <a:gd name="connsiteX3" fmla="*/ 229660 w 235072"/>
                  <a:gd name="connsiteY3" fmla="*/ 419925 h 420281"/>
                  <a:gd name="connsiteX4" fmla="*/ 229660 w 235072"/>
                  <a:gd name="connsiteY4" fmla="*/ 419925 h 420281"/>
                  <a:gd name="connsiteX5" fmla="*/ 60123 w 235072"/>
                  <a:gd name="connsiteY5" fmla="*/ 5343 h 420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072" h="420281">
                    <a:moveTo>
                      <a:pt x="60123" y="5343"/>
                    </a:moveTo>
                    <a:cubicBezTo>
                      <a:pt x="60123" y="5343"/>
                      <a:pt x="63685" y="30274"/>
                      <a:pt x="86480" y="48083"/>
                    </a:cubicBezTo>
                    <a:cubicBezTo>
                      <a:pt x="86480" y="48083"/>
                      <a:pt x="-80920" y="292416"/>
                      <a:pt x="229660" y="405678"/>
                    </a:cubicBezTo>
                    <a:cubicBezTo>
                      <a:pt x="236071" y="407815"/>
                      <a:pt x="236071" y="417788"/>
                      <a:pt x="229660" y="419925"/>
                    </a:cubicBezTo>
                    <a:cubicBezTo>
                      <a:pt x="229660" y="419925"/>
                      <a:pt x="229660" y="419925"/>
                      <a:pt x="229660" y="419925"/>
                    </a:cubicBezTo>
                    <a:cubicBezTo>
                      <a:pt x="220400" y="422774"/>
                      <a:pt x="-125798" y="307375"/>
                      <a:pt x="60123" y="53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57" name="组合 156">
              <a:extLst>
                <a:ext uri="{FF2B5EF4-FFF2-40B4-BE49-F238E27FC236}">
                  <a16:creationId xmlns:a16="http://schemas.microsoft.com/office/drawing/2014/main" id="{D8E6A4A3-B032-4A8A-A2DA-8F4B1BC3E3D6}"/>
                </a:ext>
              </a:extLst>
            </p:cNvPr>
            <p:cNvGrpSpPr/>
            <p:nvPr/>
          </p:nvGrpSpPr>
          <p:grpSpPr>
            <a:xfrm>
              <a:off x="2852225" y="2577170"/>
              <a:ext cx="281450" cy="107563"/>
              <a:chOff x="2852225" y="2577170"/>
              <a:chExt cx="281450" cy="107563"/>
            </a:xfrm>
            <a:grpFill/>
          </p:grpSpPr>
          <p:sp>
            <p:nvSpPr>
              <p:cNvPr id="158" name="任意多边形: 形状 157">
                <a:extLst>
                  <a:ext uri="{FF2B5EF4-FFF2-40B4-BE49-F238E27FC236}">
                    <a16:creationId xmlns:a16="http://schemas.microsoft.com/office/drawing/2014/main" id="{1DC147CC-0CF4-422F-B52F-A6E9EAD37291}"/>
                  </a:ext>
                </a:extLst>
              </p:cNvPr>
              <p:cNvSpPr/>
              <p:nvPr/>
            </p:nvSpPr>
            <p:spPr>
              <a:xfrm>
                <a:off x="2907863" y="2577882"/>
                <a:ext cx="71234" cy="106851"/>
              </a:xfrm>
              <a:custGeom>
                <a:avLst/>
                <a:gdLst>
                  <a:gd name="connsiteX0" fmla="*/ 5343 w 71234"/>
                  <a:gd name="connsiteY0" fmla="*/ 78001 h 106851"/>
                  <a:gd name="connsiteX1" fmla="*/ 21014 w 71234"/>
                  <a:gd name="connsiteY1" fmla="*/ 54494 h 106851"/>
                  <a:gd name="connsiteX2" fmla="*/ 21014 w 71234"/>
                  <a:gd name="connsiteY2" fmla="*/ 53782 h 106851"/>
                  <a:gd name="connsiteX3" fmla="*/ 8904 w 71234"/>
                  <a:gd name="connsiteY3" fmla="*/ 30987 h 106851"/>
                  <a:gd name="connsiteX4" fmla="*/ 38823 w 71234"/>
                  <a:gd name="connsiteY4" fmla="*/ 5343 h 106851"/>
                  <a:gd name="connsiteX5" fmla="*/ 67316 w 71234"/>
                  <a:gd name="connsiteY5" fmla="*/ 30274 h 106851"/>
                  <a:gd name="connsiteX6" fmla="*/ 55206 w 71234"/>
                  <a:gd name="connsiteY6" fmla="*/ 50932 h 106851"/>
                  <a:gd name="connsiteX7" fmla="*/ 55206 w 71234"/>
                  <a:gd name="connsiteY7" fmla="*/ 51645 h 106851"/>
                  <a:gd name="connsiteX8" fmla="*/ 70878 w 71234"/>
                  <a:gd name="connsiteY8" fmla="*/ 77289 h 106851"/>
                  <a:gd name="connsiteX9" fmla="*/ 38110 w 71234"/>
                  <a:gd name="connsiteY9" fmla="*/ 102933 h 106851"/>
                  <a:gd name="connsiteX10" fmla="*/ 5343 w 71234"/>
                  <a:gd name="connsiteY10" fmla="*/ 78001 h 106851"/>
                  <a:gd name="connsiteX11" fmla="*/ 50220 w 71234"/>
                  <a:gd name="connsiteY11" fmla="*/ 76577 h 106851"/>
                  <a:gd name="connsiteX12" fmla="*/ 31699 w 71234"/>
                  <a:gd name="connsiteY12" fmla="*/ 60193 h 106851"/>
                  <a:gd name="connsiteX13" fmla="*/ 25288 w 71234"/>
                  <a:gd name="connsiteY13" fmla="*/ 75864 h 106851"/>
                  <a:gd name="connsiteX14" fmla="*/ 38823 w 71234"/>
                  <a:gd name="connsiteY14" fmla="*/ 87974 h 106851"/>
                  <a:gd name="connsiteX15" fmla="*/ 50220 w 71234"/>
                  <a:gd name="connsiteY15" fmla="*/ 76577 h 106851"/>
                  <a:gd name="connsiteX16" fmla="*/ 48795 w 71234"/>
                  <a:gd name="connsiteY16" fmla="*/ 32412 h 106851"/>
                  <a:gd name="connsiteX17" fmla="*/ 38110 w 71234"/>
                  <a:gd name="connsiteY17" fmla="*/ 21014 h 106851"/>
                  <a:gd name="connsiteX18" fmla="*/ 28850 w 71234"/>
                  <a:gd name="connsiteY18" fmla="*/ 30987 h 106851"/>
                  <a:gd name="connsiteX19" fmla="*/ 43809 w 71234"/>
                  <a:gd name="connsiteY19" fmla="*/ 45946 h 106851"/>
                  <a:gd name="connsiteX20" fmla="*/ 48795 w 71234"/>
                  <a:gd name="connsiteY20" fmla="*/ 32412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1234" h="106851">
                    <a:moveTo>
                      <a:pt x="5343" y="78001"/>
                    </a:moveTo>
                    <a:cubicBezTo>
                      <a:pt x="5343" y="65892"/>
                      <a:pt x="11754" y="58768"/>
                      <a:pt x="21014" y="54494"/>
                    </a:cubicBezTo>
                    <a:lnTo>
                      <a:pt x="21014" y="53782"/>
                    </a:lnTo>
                    <a:cubicBezTo>
                      <a:pt x="13891" y="48083"/>
                      <a:pt x="8904" y="40960"/>
                      <a:pt x="8904" y="30987"/>
                    </a:cubicBezTo>
                    <a:cubicBezTo>
                      <a:pt x="8904" y="15315"/>
                      <a:pt x="21014" y="5343"/>
                      <a:pt x="38823" y="5343"/>
                    </a:cubicBezTo>
                    <a:cubicBezTo>
                      <a:pt x="55919" y="5343"/>
                      <a:pt x="67316" y="15315"/>
                      <a:pt x="67316" y="30274"/>
                    </a:cubicBezTo>
                    <a:cubicBezTo>
                      <a:pt x="67316" y="39535"/>
                      <a:pt x="61618" y="46658"/>
                      <a:pt x="55206" y="50932"/>
                    </a:cubicBezTo>
                    <a:lnTo>
                      <a:pt x="55206" y="51645"/>
                    </a:lnTo>
                    <a:cubicBezTo>
                      <a:pt x="64467" y="56631"/>
                      <a:pt x="70878" y="64467"/>
                      <a:pt x="70878" y="77289"/>
                    </a:cubicBezTo>
                    <a:cubicBezTo>
                      <a:pt x="70878" y="91536"/>
                      <a:pt x="58056" y="102933"/>
                      <a:pt x="38110" y="102933"/>
                    </a:cubicBezTo>
                    <a:cubicBezTo>
                      <a:pt x="19589" y="102933"/>
                      <a:pt x="5343" y="92961"/>
                      <a:pt x="5343" y="78001"/>
                    </a:cubicBezTo>
                    <a:close/>
                    <a:moveTo>
                      <a:pt x="50220" y="76577"/>
                    </a:moveTo>
                    <a:cubicBezTo>
                      <a:pt x="50220" y="68029"/>
                      <a:pt x="43097" y="64467"/>
                      <a:pt x="31699" y="60193"/>
                    </a:cubicBezTo>
                    <a:cubicBezTo>
                      <a:pt x="28138" y="63755"/>
                      <a:pt x="25288" y="69453"/>
                      <a:pt x="25288" y="75864"/>
                    </a:cubicBezTo>
                    <a:cubicBezTo>
                      <a:pt x="25288" y="83700"/>
                      <a:pt x="31699" y="87974"/>
                      <a:pt x="38823" y="87974"/>
                    </a:cubicBezTo>
                    <a:cubicBezTo>
                      <a:pt x="44521" y="87262"/>
                      <a:pt x="50220" y="84412"/>
                      <a:pt x="50220" y="76577"/>
                    </a:cubicBezTo>
                    <a:close/>
                    <a:moveTo>
                      <a:pt x="48795" y="32412"/>
                    </a:moveTo>
                    <a:cubicBezTo>
                      <a:pt x="48795" y="25288"/>
                      <a:pt x="44521" y="21014"/>
                      <a:pt x="38110" y="21014"/>
                    </a:cubicBezTo>
                    <a:cubicBezTo>
                      <a:pt x="33124" y="21014"/>
                      <a:pt x="28850" y="23863"/>
                      <a:pt x="28850" y="30987"/>
                    </a:cubicBezTo>
                    <a:cubicBezTo>
                      <a:pt x="28850" y="38110"/>
                      <a:pt x="34549" y="42384"/>
                      <a:pt x="43809" y="45946"/>
                    </a:cubicBezTo>
                    <a:cubicBezTo>
                      <a:pt x="47371" y="41672"/>
                      <a:pt x="48795" y="36686"/>
                      <a:pt x="48795" y="3241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FF58EE9C-E61B-4306-AC0E-99AAB7779818}"/>
                  </a:ext>
                </a:extLst>
              </p:cNvPr>
              <p:cNvSpPr/>
              <p:nvPr/>
            </p:nvSpPr>
            <p:spPr>
              <a:xfrm>
                <a:off x="2983371" y="2577170"/>
                <a:ext cx="71234" cy="106851"/>
              </a:xfrm>
              <a:custGeom>
                <a:avLst/>
                <a:gdLst>
                  <a:gd name="connsiteX0" fmla="*/ 18877 w 71234"/>
                  <a:gd name="connsiteY0" fmla="*/ 79426 h 106851"/>
                  <a:gd name="connsiteX1" fmla="*/ 33124 w 71234"/>
                  <a:gd name="connsiteY1" fmla="*/ 85837 h 106851"/>
                  <a:gd name="connsiteX2" fmla="*/ 50932 w 71234"/>
                  <a:gd name="connsiteY2" fmla="*/ 58056 h 106851"/>
                  <a:gd name="connsiteX3" fmla="*/ 33124 w 71234"/>
                  <a:gd name="connsiteY3" fmla="*/ 67316 h 106851"/>
                  <a:gd name="connsiteX4" fmla="*/ 5343 w 71234"/>
                  <a:gd name="connsiteY4" fmla="*/ 37398 h 106851"/>
                  <a:gd name="connsiteX5" fmla="*/ 36686 w 71234"/>
                  <a:gd name="connsiteY5" fmla="*/ 5343 h 106851"/>
                  <a:gd name="connsiteX6" fmla="*/ 71590 w 71234"/>
                  <a:gd name="connsiteY6" fmla="*/ 53069 h 106851"/>
                  <a:gd name="connsiteX7" fmla="*/ 34549 w 71234"/>
                  <a:gd name="connsiteY7" fmla="*/ 102933 h 106851"/>
                  <a:gd name="connsiteX8" fmla="*/ 6767 w 71234"/>
                  <a:gd name="connsiteY8" fmla="*/ 91536 h 106851"/>
                  <a:gd name="connsiteX9" fmla="*/ 18877 w 71234"/>
                  <a:gd name="connsiteY9" fmla="*/ 79426 h 106851"/>
                  <a:gd name="connsiteX10" fmla="*/ 50932 w 71234"/>
                  <a:gd name="connsiteY10" fmla="*/ 43097 h 106851"/>
                  <a:gd name="connsiteX11" fmla="*/ 37398 w 71234"/>
                  <a:gd name="connsiteY11" fmla="*/ 23151 h 106851"/>
                  <a:gd name="connsiteX12" fmla="*/ 26713 w 71234"/>
                  <a:gd name="connsiteY12" fmla="*/ 38110 h 106851"/>
                  <a:gd name="connsiteX13" fmla="*/ 38110 w 71234"/>
                  <a:gd name="connsiteY13" fmla="*/ 51645 h 106851"/>
                  <a:gd name="connsiteX14" fmla="*/ 50932 w 71234"/>
                  <a:gd name="connsiteY14" fmla="*/ 43097 h 10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234" h="106851">
                    <a:moveTo>
                      <a:pt x="18877" y="79426"/>
                    </a:moveTo>
                    <a:cubicBezTo>
                      <a:pt x="21726" y="82988"/>
                      <a:pt x="28137" y="85837"/>
                      <a:pt x="33124" y="85837"/>
                    </a:cubicBezTo>
                    <a:cubicBezTo>
                      <a:pt x="43097" y="85837"/>
                      <a:pt x="50220" y="78714"/>
                      <a:pt x="50932" y="58056"/>
                    </a:cubicBezTo>
                    <a:cubicBezTo>
                      <a:pt x="46658" y="64467"/>
                      <a:pt x="38110" y="67316"/>
                      <a:pt x="33124" y="67316"/>
                    </a:cubicBezTo>
                    <a:cubicBezTo>
                      <a:pt x="17452" y="67316"/>
                      <a:pt x="5343" y="58056"/>
                      <a:pt x="5343" y="37398"/>
                    </a:cubicBezTo>
                    <a:cubicBezTo>
                      <a:pt x="5343" y="17452"/>
                      <a:pt x="19589" y="5343"/>
                      <a:pt x="36686" y="5343"/>
                    </a:cubicBezTo>
                    <a:cubicBezTo>
                      <a:pt x="54494" y="5343"/>
                      <a:pt x="71590" y="18877"/>
                      <a:pt x="71590" y="53069"/>
                    </a:cubicBezTo>
                    <a:cubicBezTo>
                      <a:pt x="71590" y="87262"/>
                      <a:pt x="53782" y="102933"/>
                      <a:pt x="34549" y="102933"/>
                    </a:cubicBezTo>
                    <a:cubicBezTo>
                      <a:pt x="21726" y="102933"/>
                      <a:pt x="12466" y="97947"/>
                      <a:pt x="6767" y="91536"/>
                    </a:cubicBezTo>
                    <a:lnTo>
                      <a:pt x="18877" y="79426"/>
                    </a:lnTo>
                    <a:close/>
                    <a:moveTo>
                      <a:pt x="50932" y="43097"/>
                    </a:moveTo>
                    <a:cubicBezTo>
                      <a:pt x="48795" y="27425"/>
                      <a:pt x="43097" y="23151"/>
                      <a:pt x="37398" y="23151"/>
                    </a:cubicBezTo>
                    <a:cubicBezTo>
                      <a:pt x="31699" y="23151"/>
                      <a:pt x="26713" y="27425"/>
                      <a:pt x="26713" y="38110"/>
                    </a:cubicBezTo>
                    <a:cubicBezTo>
                      <a:pt x="26713" y="48083"/>
                      <a:pt x="31699" y="51645"/>
                      <a:pt x="38110" y="51645"/>
                    </a:cubicBezTo>
                    <a:cubicBezTo>
                      <a:pt x="42384" y="51645"/>
                      <a:pt x="47371" y="49508"/>
                      <a:pt x="50932" y="4309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0" name="任意多边形: 形状 159">
                <a:extLst>
                  <a:ext uri="{FF2B5EF4-FFF2-40B4-BE49-F238E27FC236}">
                    <a16:creationId xmlns:a16="http://schemas.microsoft.com/office/drawing/2014/main" id="{DD322267-78B3-457F-98D8-2E1E55DDA405}"/>
                  </a:ext>
                </a:extLst>
              </p:cNvPr>
              <p:cNvSpPr/>
              <p:nvPr/>
            </p:nvSpPr>
            <p:spPr>
              <a:xfrm>
                <a:off x="3062441" y="2580019"/>
                <a:ext cx="71234" cy="99728"/>
              </a:xfrm>
              <a:custGeom>
                <a:avLst/>
                <a:gdLst>
                  <a:gd name="connsiteX0" fmla="*/ 45946 w 71234"/>
                  <a:gd name="connsiteY0" fmla="*/ 23863 h 99727"/>
                  <a:gd name="connsiteX1" fmla="*/ 5343 w 71234"/>
                  <a:gd name="connsiteY1" fmla="*/ 23863 h 99727"/>
                  <a:gd name="connsiteX2" fmla="*/ 5343 w 71234"/>
                  <a:gd name="connsiteY2" fmla="*/ 5343 h 99727"/>
                  <a:gd name="connsiteX3" fmla="*/ 70166 w 71234"/>
                  <a:gd name="connsiteY3" fmla="*/ 5343 h 99727"/>
                  <a:gd name="connsiteX4" fmla="*/ 70166 w 71234"/>
                  <a:gd name="connsiteY4" fmla="*/ 18877 h 99727"/>
                  <a:gd name="connsiteX5" fmla="*/ 44521 w 71234"/>
                  <a:gd name="connsiteY5" fmla="*/ 99372 h 99727"/>
                  <a:gd name="connsiteX6" fmla="*/ 21726 w 71234"/>
                  <a:gd name="connsiteY6" fmla="*/ 99372 h 99727"/>
                  <a:gd name="connsiteX7" fmla="*/ 45946 w 71234"/>
                  <a:gd name="connsiteY7" fmla="*/ 2386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234" h="99727">
                    <a:moveTo>
                      <a:pt x="45946" y="23863"/>
                    </a:moveTo>
                    <a:lnTo>
                      <a:pt x="5343" y="23863"/>
                    </a:lnTo>
                    <a:lnTo>
                      <a:pt x="5343" y="5343"/>
                    </a:lnTo>
                    <a:lnTo>
                      <a:pt x="70166" y="5343"/>
                    </a:lnTo>
                    <a:lnTo>
                      <a:pt x="70166" y="18877"/>
                    </a:lnTo>
                    <a:cubicBezTo>
                      <a:pt x="48083" y="44521"/>
                      <a:pt x="45946" y="62330"/>
                      <a:pt x="44521" y="99372"/>
                    </a:cubicBezTo>
                    <a:lnTo>
                      <a:pt x="21726" y="99372"/>
                    </a:lnTo>
                    <a:cubicBezTo>
                      <a:pt x="23863" y="68029"/>
                      <a:pt x="28138" y="48083"/>
                      <a:pt x="45946" y="2386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1" name="任意多边形: 形状 160">
                <a:extLst>
                  <a:ext uri="{FF2B5EF4-FFF2-40B4-BE49-F238E27FC236}">
                    <a16:creationId xmlns:a16="http://schemas.microsoft.com/office/drawing/2014/main" id="{24CA925B-1ED1-45ED-B9EF-97173BE3A65B}"/>
                  </a:ext>
                </a:extLst>
              </p:cNvPr>
              <p:cNvSpPr/>
              <p:nvPr/>
            </p:nvSpPr>
            <p:spPr>
              <a:xfrm>
                <a:off x="2852225" y="2580657"/>
                <a:ext cx="42740" cy="99728"/>
              </a:xfrm>
              <a:custGeom>
                <a:avLst/>
                <a:gdLst>
                  <a:gd name="connsiteX0" fmla="*/ 26075 w 42740"/>
                  <a:gd name="connsiteY0" fmla="*/ 3993 h 99727"/>
                  <a:gd name="connsiteX1" fmla="*/ 3993 w 42740"/>
                  <a:gd name="connsiteY1" fmla="*/ 19664 h 99727"/>
                  <a:gd name="connsiteX2" fmla="*/ 3993 w 42740"/>
                  <a:gd name="connsiteY2" fmla="*/ 31061 h 99727"/>
                  <a:gd name="connsiteX3" fmla="*/ 21089 w 42740"/>
                  <a:gd name="connsiteY3" fmla="*/ 31061 h 99727"/>
                  <a:gd name="connsiteX4" fmla="*/ 21801 w 42740"/>
                  <a:gd name="connsiteY4" fmla="*/ 98022 h 99727"/>
                  <a:gd name="connsiteX5" fmla="*/ 40322 w 42740"/>
                  <a:gd name="connsiteY5" fmla="*/ 98022 h 99727"/>
                  <a:gd name="connsiteX6" fmla="*/ 40322 w 42740"/>
                  <a:gd name="connsiteY6" fmla="*/ 3993 h 99727"/>
                  <a:gd name="connsiteX7" fmla="*/ 26075 w 42740"/>
                  <a:gd name="connsiteY7" fmla="*/ 3993 h 99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40" h="99727">
                    <a:moveTo>
                      <a:pt x="26075" y="3993"/>
                    </a:moveTo>
                    <a:cubicBezTo>
                      <a:pt x="26075" y="3993"/>
                      <a:pt x="23938" y="15390"/>
                      <a:pt x="3993" y="19664"/>
                    </a:cubicBezTo>
                    <a:lnTo>
                      <a:pt x="3993" y="31061"/>
                    </a:lnTo>
                    <a:lnTo>
                      <a:pt x="21089" y="31061"/>
                    </a:lnTo>
                    <a:lnTo>
                      <a:pt x="21801" y="98022"/>
                    </a:lnTo>
                    <a:lnTo>
                      <a:pt x="40322" y="98022"/>
                    </a:lnTo>
                    <a:lnTo>
                      <a:pt x="40322" y="3993"/>
                    </a:lnTo>
                    <a:lnTo>
                      <a:pt x="26075" y="3993"/>
                    </a:lnTo>
                    <a:close/>
                  </a:path>
                </a:pathLst>
              </a:custGeom>
              <a:grpFill/>
              <a:ln w="71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546B8BF8-ADD4-48C7-9E2C-EF27BD4BFA07}"/>
              </a:ext>
            </a:extLst>
          </p:cNvPr>
          <p:cNvGrpSpPr/>
          <p:nvPr/>
        </p:nvGrpSpPr>
        <p:grpSpPr>
          <a:xfrm>
            <a:off x="5215139" y="734847"/>
            <a:ext cx="1761723" cy="1246475"/>
            <a:chOff x="9914021" y="856166"/>
            <a:chExt cx="1761723" cy="1246475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5EB7D09C-9D08-4587-A162-F32897771258}"/>
                </a:ext>
              </a:extLst>
            </p:cNvPr>
            <p:cNvSpPr txBox="1"/>
            <p:nvPr/>
          </p:nvSpPr>
          <p:spPr>
            <a:xfrm>
              <a:off x="9914021" y="856166"/>
              <a:ext cx="176172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5400" spc="600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目录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BEFF9E9A-048F-4B0D-9C87-BB6158DCABE3}"/>
                </a:ext>
              </a:extLst>
            </p:cNvPr>
            <p:cNvSpPr txBox="1"/>
            <p:nvPr/>
          </p:nvSpPr>
          <p:spPr>
            <a:xfrm>
              <a:off x="9954233" y="1733309"/>
              <a:ext cx="158653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b="1" dirty="0">
                  <a:solidFill>
                    <a:schemeClr val="bg1"/>
                  </a:solidFill>
                  <a:latin typeface="思源黑体 CN Heavy" panose="020B0A00000000000000" pitchFamily="34" charset="-122"/>
                  <a:ea typeface="思源黑体 CN Heavy" panose="020B0A00000000000000" pitchFamily="34" charset="-122"/>
                </a:rPr>
                <a:t>CONTENT</a:t>
              </a:r>
              <a:endParaRPr lang="zh-CN" altLang="en-US" b="1" dirty="0">
                <a:solidFill>
                  <a:schemeClr val="bg1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67360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12069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A71F8FB5-8812-4E8E-BC45-B351FF53864E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363" y="3694112"/>
            <a:ext cx="1990725" cy="1990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54452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自定义 15">
      <a:dk1>
        <a:srgbClr val="000000"/>
      </a:dk1>
      <a:lt1>
        <a:sysClr val="window" lastClr="FFFFFF"/>
      </a:lt1>
      <a:dk2>
        <a:srgbClr val="AEABAB"/>
      </a:dk2>
      <a:lt2>
        <a:srgbClr val="E7E6E6"/>
      </a:lt2>
      <a:accent1>
        <a:srgbClr val="193253"/>
      </a:accent1>
      <a:accent2>
        <a:srgbClr val="F2F2F2"/>
      </a:accent2>
      <a:accent3>
        <a:srgbClr val="B7B7B7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B7B7B7"/>
      </a:folHlink>
    </a:clrScheme>
    <a:fontScheme name="pnna55yc">
      <a:majorFont>
        <a:latin typeface="Source Han Sans"/>
        <a:ea typeface="Source Han Sans CN"/>
        <a:cs typeface=""/>
      </a:majorFont>
      <a:minorFont>
        <a:latin typeface="Source Han Sans"/>
        <a:ea typeface="Source Han Sans C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pnna55yc">
      <a:majorFont>
        <a:latin typeface="Source Han Sans"/>
        <a:ea typeface="Source Han Sans CN"/>
        <a:cs typeface=""/>
      </a:majorFont>
      <a:minorFont>
        <a:latin typeface="Source Han Sans"/>
        <a:ea typeface="Source Han Sans C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​​">
  <a:themeElements>
    <a:clrScheme name="自定义 15">
      <a:dk1>
        <a:srgbClr val="000000"/>
      </a:dk1>
      <a:lt1>
        <a:sysClr val="window" lastClr="FFFFFF"/>
      </a:lt1>
      <a:dk2>
        <a:srgbClr val="AEABAB"/>
      </a:dk2>
      <a:lt2>
        <a:srgbClr val="E7E6E6"/>
      </a:lt2>
      <a:accent1>
        <a:srgbClr val="193253"/>
      </a:accent1>
      <a:accent2>
        <a:srgbClr val="F2F2F2"/>
      </a:accent2>
      <a:accent3>
        <a:srgbClr val="B7B7B7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B7B7B7"/>
      </a:folHlink>
    </a:clrScheme>
    <a:fontScheme name="pnna55yc">
      <a:majorFont>
        <a:latin typeface="Source Han Sans"/>
        <a:ea typeface="Source Han Sans CN"/>
        <a:cs typeface=""/>
      </a:majorFont>
      <a:minorFont>
        <a:latin typeface="Source Han Sans"/>
        <a:ea typeface="Source Han Sans C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PLUS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4985</TotalTime>
  <Words>2779</Words>
  <Application>Microsoft Office PowerPoint</Application>
  <PresentationFormat>宽屏</PresentationFormat>
  <Paragraphs>425</Paragraphs>
  <Slides>91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4</vt:i4>
      </vt:variant>
      <vt:variant>
        <vt:lpstr>幻灯片标题</vt:lpstr>
      </vt:variant>
      <vt:variant>
        <vt:i4>91</vt:i4>
      </vt:variant>
    </vt:vector>
  </HeadingPairs>
  <TitlesOfParts>
    <vt:vector size="109" baseType="lpstr">
      <vt:lpstr>Source Han Sans</vt:lpstr>
      <vt:lpstr>Source Han Sans CN</vt:lpstr>
      <vt:lpstr>微软雅黑</vt:lpstr>
      <vt:lpstr>思源黑体 CN Heavy</vt:lpstr>
      <vt:lpstr>思源黑体 CN Normal</vt:lpstr>
      <vt:lpstr>思源黑体 CN Regular</vt:lpstr>
      <vt:lpstr>等线</vt:lpstr>
      <vt:lpstr>造字工房卓黑(非商用）常规体</vt:lpstr>
      <vt:lpstr>Arial</vt:lpstr>
      <vt:lpstr>Calibri</vt:lpstr>
      <vt:lpstr>Century Gothic</vt:lpstr>
      <vt:lpstr>Segoe UI</vt:lpstr>
      <vt:lpstr>Segoe UI Light</vt:lpstr>
      <vt:lpstr>Wingdings</vt:lpstr>
      <vt:lpstr>Office 主题​​</vt:lpstr>
      <vt:lpstr>2_Office 主题​​</vt:lpstr>
      <vt:lpstr>1_Office 主题​​</vt:lpstr>
      <vt:lpstr>1_OfficePLUS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Yunxuan Liu (Chinasoft International)</cp:lastModifiedBy>
  <cp:revision>126</cp:revision>
  <dcterms:created xsi:type="dcterms:W3CDTF">2019-01-22T12:58:58Z</dcterms:created>
  <dcterms:modified xsi:type="dcterms:W3CDTF">2019-04-16T07:24:58Z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f42aa342-8706-4288-bd11-ebb85995028c_Enabled">
    <vt:lpwstr>True</vt:lpwstr>
  </property>
  <property fmtid="{D5CDD505-2E9C-101B-9397-08002B2CF9AE}" pid="3" name="MSIP_Label_f42aa342-8706-4288-bd11-ebb85995028c_SiteId">
    <vt:lpwstr>72f988bf-86f1-41af-91ab-2d7cd011db47</vt:lpwstr>
  </property>
  <property fmtid="{D5CDD505-2E9C-101B-9397-08002B2CF9AE}" pid="4" name="MSIP_Label_f42aa342-8706-4288-bd11-ebb85995028c_Owner">
    <vt:lpwstr>v-yunxl@microsoft.com</vt:lpwstr>
  </property>
  <property fmtid="{D5CDD505-2E9C-101B-9397-08002B2CF9AE}" pid="5" name="MSIP_Label_f42aa342-8706-4288-bd11-ebb85995028c_SetDate">
    <vt:lpwstr>2019-04-16T07:23:58.2478570Z</vt:lpwstr>
  </property>
  <property fmtid="{D5CDD505-2E9C-101B-9397-08002B2CF9AE}" pid="6" name="MSIP_Label_f42aa342-8706-4288-bd11-ebb85995028c_Name">
    <vt:lpwstr>General</vt:lpwstr>
  </property>
  <property fmtid="{D5CDD505-2E9C-101B-9397-08002B2CF9AE}" pid="7" name="MSIP_Label_f42aa342-8706-4288-bd11-ebb85995028c_Application">
    <vt:lpwstr>Microsoft Azure Information Protection</vt:lpwstr>
  </property>
  <property fmtid="{D5CDD505-2E9C-101B-9397-08002B2CF9AE}" pid="8" name="MSIP_Label_f42aa342-8706-4288-bd11-ebb85995028c_ActionId">
    <vt:lpwstr>6502639d-b62e-4b39-a59f-be2f290b6cb5</vt:lpwstr>
  </property>
  <property fmtid="{D5CDD505-2E9C-101B-9397-08002B2CF9AE}" pid="9" name="MSIP_Label_f42aa342-8706-4288-bd11-ebb85995028c_Extended_MSFT_Method">
    <vt:lpwstr>Automatic</vt:lpwstr>
  </property>
  <property fmtid="{D5CDD505-2E9C-101B-9397-08002B2CF9AE}" pid="10" name="Sensitivity">
    <vt:lpwstr>General</vt:lpwstr>
  </property>
</Properties>
</file>