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6"/>
  </p:notesMasterIdLst>
  <p:handoutMasterIdLst>
    <p:handoutMasterId r:id="rId27"/>
  </p:handoutMasterIdLst>
  <p:sldIdLst>
    <p:sldId id="4631" r:id="rId2"/>
    <p:sldId id="4700" r:id="rId3"/>
    <p:sldId id="4701" r:id="rId4"/>
    <p:sldId id="4765" r:id="rId5"/>
    <p:sldId id="4766" r:id="rId6"/>
    <p:sldId id="4767" r:id="rId7"/>
    <p:sldId id="4768" r:id="rId8"/>
    <p:sldId id="4760" r:id="rId9"/>
    <p:sldId id="4764" r:id="rId10"/>
    <p:sldId id="4769" r:id="rId11"/>
    <p:sldId id="4775" r:id="rId12"/>
    <p:sldId id="4771" r:id="rId13"/>
    <p:sldId id="4761" r:id="rId14"/>
    <p:sldId id="4774" r:id="rId15"/>
    <p:sldId id="4772" r:id="rId16"/>
    <p:sldId id="4773" r:id="rId17"/>
    <p:sldId id="4763" r:id="rId18"/>
    <p:sldId id="4777" r:id="rId19"/>
    <p:sldId id="4762" r:id="rId20"/>
    <p:sldId id="4778" r:id="rId21"/>
    <p:sldId id="4776" r:id="rId22"/>
    <p:sldId id="4779" r:id="rId23"/>
    <p:sldId id="4780" r:id="rId24"/>
    <p:sldId id="4759" r:id="rId25"/>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guide id="8" orient="horz" pos="233">
          <p15:clr>
            <a:srgbClr val="A4A3A4"/>
          </p15:clr>
        </p15:guide>
        <p15:guide id="9" orient="horz" pos="2976">
          <p15:clr>
            <a:srgbClr val="A4A3A4"/>
          </p15:clr>
        </p15:guide>
        <p15:guide id="10" pos="2881">
          <p15:clr>
            <a:srgbClr val="A4A3A4"/>
          </p15:clr>
        </p15:guide>
        <p15:guide id="11" pos="396">
          <p15:clr>
            <a:srgbClr val="A4A3A4"/>
          </p15:clr>
        </p15:guide>
        <p15:guide id="12" pos="5332">
          <p15:clr>
            <a:srgbClr val="A4A3A4"/>
          </p15:clr>
        </p15:guide>
        <p15:guide id="13" pos="4913">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6B9"/>
    <a:srgbClr val="FFFFFF"/>
    <a:srgbClr val="29ABE2"/>
    <a:srgbClr val="262626"/>
    <a:srgbClr val="F66E4F"/>
    <a:srgbClr val="73DB29"/>
    <a:srgbClr val="FED40D"/>
    <a:srgbClr val="3AD1B5"/>
    <a:srgbClr val="3F3F3F"/>
    <a:srgbClr val="9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5274" autoAdjust="0"/>
  </p:normalViewPr>
  <p:slideViewPr>
    <p:cSldViewPr>
      <p:cViewPr varScale="1">
        <p:scale>
          <a:sx n="102" d="100"/>
          <a:sy n="102" d="100"/>
        </p:scale>
        <p:origin x="102" y="516"/>
      </p:cViewPr>
      <p:guideLst>
        <p:guide orient="horz" pos="328"/>
        <p:guide pos="4050"/>
        <p:guide pos="557"/>
        <p:guide orient="horz" pos="4183"/>
        <p:guide pos="7497"/>
        <p:guide pos="6908"/>
        <p:guide orient="horz" pos="233"/>
        <p:guide orient="horz" pos="2976"/>
        <p:guide pos="2881"/>
        <p:guide pos="396"/>
        <p:guide pos="5332"/>
        <p:guide pos="4913"/>
      </p:guideLst>
    </p:cSldViewPr>
  </p:slideViewPr>
  <p:outlineViewPr>
    <p:cViewPr>
      <p:scale>
        <a:sx n="100" d="100"/>
        <a:sy n="100" d="100"/>
      </p:scale>
      <p:origin x="0" y="-10374"/>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EA22-4412-AA40-7152B40D508C}"/>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A22-4412-AA40-7152B40D508C}"/>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EA22-4412-AA40-7152B40D508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4660-4B2D-B257-C12FA63A48C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4660-4B2D-B257-C12FA63A48CD}"/>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4660-4B2D-B257-C12FA63A48C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c:spPr>
            <c:extLst xmlns:c16r2="http://schemas.microsoft.com/office/drawing/2015/06/chart">
              <c:ext xmlns:c16="http://schemas.microsoft.com/office/drawing/2014/chart" uri="{C3380CC4-5D6E-409C-BE32-E72D297353CC}">
                <c16:uniqueId val="{00000001-DD66-4542-BDFE-88CDE6770783}"/>
              </c:ext>
            </c:extLst>
          </c:dPt>
          <c:dPt>
            <c:idx val="1"/>
            <c:bubble3D val="0"/>
            <c:spPr>
              <a:noFill/>
            </c:spPr>
            <c:extLst xmlns:c16r2="http://schemas.microsoft.com/office/drawing/2015/06/chart">
              <c:ext xmlns:c16="http://schemas.microsoft.com/office/drawing/2014/chart" uri="{C3380CC4-5D6E-409C-BE32-E72D297353CC}">
                <c16:uniqueId val="{00000003-DD66-4542-BDFE-88CDE6770783}"/>
              </c:ext>
            </c:extLst>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extLst xmlns:c16r2="http://schemas.microsoft.com/office/drawing/2015/06/chart">
            <c:ext xmlns:c16="http://schemas.microsoft.com/office/drawing/2014/chart" uri="{C3380CC4-5D6E-409C-BE32-E72D297353CC}">
              <c16:uniqueId val="{00000004-DD66-4542-BDFE-88CDE6770783}"/>
            </c:ext>
          </c:extLst>
        </c:ser>
        <c:dLbls>
          <c:showLegendKey val="0"/>
          <c:showVal val="0"/>
          <c:showCatName val="0"/>
          <c:showSerName val="0"/>
          <c:showPercent val="0"/>
          <c:showBubbleSize val="0"/>
          <c:showLeaderLines val="1"/>
        </c:dLbls>
        <c:firstSliceAng val="0"/>
        <c:holeSize val="78"/>
      </c:doughnutChart>
    </c:plotArea>
    <c:plotVisOnly val="1"/>
    <c:dispBlanksAs val="zero"/>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C00000"/>
              </a:solidFill>
              <a:ln w="19050">
                <a:noFill/>
              </a:ln>
              <a:effectLst/>
            </c:spPr>
            <c:extLst xmlns:c16r2="http://schemas.microsoft.com/office/drawing/2015/06/chart">
              <c:ext xmlns:c16="http://schemas.microsoft.com/office/drawing/2014/chart" uri="{C3380CC4-5D6E-409C-BE32-E72D297353CC}">
                <c16:uniqueId val="{00000001-6A0F-437D-9C2D-56D05167F6B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A0F-437D-9C2D-56D05167F6BB}"/>
              </c:ext>
            </c:extLst>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extLst xmlns:c16r2="http://schemas.microsoft.com/office/drawing/2015/06/chart">
            <c:ext xmlns:c16="http://schemas.microsoft.com/office/drawing/2014/chart" uri="{C3380CC4-5D6E-409C-BE32-E72D297353CC}">
              <c16:uniqueId val="{00000004-6A0F-437D-9C2D-56D05167F6BB}"/>
            </c:ext>
          </c:extLst>
        </c:ser>
        <c:dLbls>
          <c:showLegendKey val="0"/>
          <c:showVal val="0"/>
          <c:showCatName val="0"/>
          <c:showSerName val="0"/>
          <c:showPercent val="0"/>
          <c:showBubbleSize val="0"/>
          <c:showLeaderLines val="1"/>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noFill/>
              </a:ln>
              <a:effectLst/>
            </c:spPr>
            <c:extLst xmlns:c16r2="http://schemas.microsoft.com/office/drawing/2015/06/chart">
              <c:ext xmlns:c16="http://schemas.microsoft.com/office/drawing/2014/chart" uri="{C3380CC4-5D6E-409C-BE32-E72D297353CC}">
                <c16:uniqueId val="{00000001-1A24-4E76-8689-B52A64FB224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1A24-4E76-8689-B52A64FB2240}"/>
              </c:ext>
            </c:extLst>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extLst xmlns:c16r2="http://schemas.microsoft.com/office/drawing/2015/06/chart">
            <c:ext xmlns:c16="http://schemas.microsoft.com/office/drawing/2014/chart" uri="{C3380CC4-5D6E-409C-BE32-E72D297353CC}">
              <c16:uniqueId val="{00000004-1A24-4E76-8689-B52A64FB2240}"/>
            </c:ext>
          </c:extLst>
        </c:ser>
        <c:dLbls>
          <c:showLegendKey val="0"/>
          <c:showVal val="0"/>
          <c:showCatName val="0"/>
          <c:showSerName val="0"/>
          <c:showPercent val="0"/>
          <c:showBubbleSize val="0"/>
          <c:showLeaderLines val="1"/>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2018/8/7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2018/8/7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921321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33795" name="备注占位符 2"/>
          <p:cNvSpPr>
            <a:spLocks noGrp="1" noChangeArrowheads="1"/>
          </p:cNvSpPr>
          <p:nvPr>
            <p:ph type="body" idx="4294967295"/>
          </p:nvPr>
        </p:nvSpPr>
        <p:spPr/>
        <p:txBody>
          <a:bodyPr/>
          <a:lstStyle/>
          <a:p>
            <a:endParaRPr lang="zh-CN" altLang="en-US"/>
          </a:p>
        </p:txBody>
      </p:sp>
      <p:sp>
        <p:nvSpPr>
          <p:cNvPr id="337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42B898C-C619-43F1-BB3A-D7D7FE7EC80F}" type="slidenum">
              <a:rPr altLang="en-US"/>
              <a:pPr/>
              <a:t>12</a:t>
            </a:fld>
            <a:endParaRPr lang="zh-CN" altLang="en-US"/>
          </a:p>
        </p:txBody>
      </p:sp>
    </p:spTree>
    <p:extLst>
      <p:ext uri="{BB962C8B-B14F-4D97-AF65-F5344CB8AC3E}">
        <p14:creationId xmlns:p14="http://schemas.microsoft.com/office/powerpoint/2010/main" val="229851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374259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14</a:t>
            </a:fld>
            <a:endParaRPr lang="en-GB"/>
          </a:p>
        </p:txBody>
      </p:sp>
    </p:spTree>
    <p:extLst>
      <p:ext uri="{BB962C8B-B14F-4D97-AF65-F5344CB8AC3E}">
        <p14:creationId xmlns:p14="http://schemas.microsoft.com/office/powerpoint/2010/main" val="4158384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17411" name="备注占位符 2"/>
          <p:cNvSpPr>
            <a:spLocks noGrp="1" noChangeArrowheads="1"/>
          </p:cNvSpPr>
          <p:nvPr>
            <p:ph type="body" idx="4294967295"/>
          </p:nvPr>
        </p:nvSpPr>
        <p:spPr/>
        <p:txBody>
          <a:bodyPr/>
          <a:lstStyle/>
          <a:p>
            <a:endParaRPr lang="zh-CN" altLang="en-US"/>
          </a:p>
        </p:txBody>
      </p:sp>
      <p:sp>
        <p:nvSpPr>
          <p:cNvPr id="174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BBB32EE-EBE1-42F1-AAFD-C69185DD8BFA}" type="slidenum">
              <a:rPr altLang="en-US"/>
              <a:pPr/>
              <a:t>15</a:t>
            </a:fld>
            <a:endParaRPr lang="zh-CN" altLang="en-US"/>
          </a:p>
        </p:txBody>
      </p:sp>
    </p:spTree>
    <p:extLst>
      <p:ext uri="{BB962C8B-B14F-4D97-AF65-F5344CB8AC3E}">
        <p14:creationId xmlns:p14="http://schemas.microsoft.com/office/powerpoint/2010/main" val="3715951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990150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2756678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288779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20</a:t>
            </a:fld>
            <a:endParaRPr lang="zh-CN" altLang="en-US"/>
          </a:p>
        </p:txBody>
      </p:sp>
    </p:spTree>
    <p:extLst>
      <p:ext uri="{BB962C8B-B14F-4D97-AF65-F5344CB8AC3E}">
        <p14:creationId xmlns:p14="http://schemas.microsoft.com/office/powerpoint/2010/main" val="660912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21</a:t>
            </a:fld>
            <a:endParaRPr lang="zh-CN" altLang="en-US"/>
          </a:p>
        </p:txBody>
      </p:sp>
    </p:spTree>
    <p:extLst>
      <p:ext uri="{BB962C8B-B14F-4D97-AF65-F5344CB8AC3E}">
        <p14:creationId xmlns:p14="http://schemas.microsoft.com/office/powerpoint/2010/main" val="2175033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extLst>
      <p:ext uri="{BB962C8B-B14F-4D97-AF65-F5344CB8AC3E}">
        <p14:creationId xmlns:p14="http://schemas.microsoft.com/office/powerpoint/2010/main" val="1000740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793637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23</a:t>
            </a:fld>
            <a:endParaRPr lang="zh-CN" altLang="en-US"/>
          </a:p>
        </p:txBody>
      </p:sp>
    </p:spTree>
    <p:extLst>
      <p:ext uri="{BB962C8B-B14F-4D97-AF65-F5344CB8AC3E}">
        <p14:creationId xmlns:p14="http://schemas.microsoft.com/office/powerpoint/2010/main" val="510667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38614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723378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3290F24-971F-48E3-A885-C81073CC90E7}" type="slidenum">
              <a:rPr lang="zh-CN" altLang="en-US" smtClean="0"/>
              <a:pPr/>
              <a:t>4</a:t>
            </a:fld>
            <a:endParaRPr lang="zh-CN" altLang="en-US"/>
          </a:p>
        </p:txBody>
      </p:sp>
    </p:spTree>
    <p:extLst>
      <p:ext uri="{BB962C8B-B14F-4D97-AF65-F5344CB8AC3E}">
        <p14:creationId xmlns:p14="http://schemas.microsoft.com/office/powerpoint/2010/main" val="2918983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3290F24-971F-48E3-A885-C81073CC90E7}" type="slidenum">
              <a:rPr lang="zh-CN" altLang="en-US" smtClean="0"/>
              <a:pPr/>
              <a:t>5</a:t>
            </a:fld>
            <a:endParaRPr lang="zh-CN" altLang="en-US"/>
          </a:p>
        </p:txBody>
      </p:sp>
    </p:spTree>
    <p:extLst>
      <p:ext uri="{BB962C8B-B14F-4D97-AF65-F5344CB8AC3E}">
        <p14:creationId xmlns:p14="http://schemas.microsoft.com/office/powerpoint/2010/main" val="3928546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Rot="1" noChangeAspect="1" noChangeArrowheads="1" noTextEdit="1"/>
          </p:cNvSpPr>
          <p:nvPr>
            <p:ph type="sldImg"/>
          </p:nvPr>
        </p:nvSpPr>
        <p:spPr>
          <a:xfrm>
            <a:off x="381000" y="685800"/>
            <a:ext cx="6096000" cy="3429000"/>
          </a:xfrm>
        </p:spPr>
      </p:sp>
      <p:sp>
        <p:nvSpPr>
          <p:cNvPr id="66562" name="Rectangle 3"/>
          <p:cNvSpPr>
            <a:spLocks noGrp="1" noChangeArrowheads="1"/>
          </p:cNvSpPr>
          <p:nvPr>
            <p:ph type="body" idx="1"/>
          </p:nvPr>
        </p:nvSpPr>
        <p:spPr>
          <a:noFill/>
        </p:spPr>
        <p:txBody>
          <a:bodyPr/>
          <a:lstStyle/>
          <a:p>
            <a:endParaRPr lang="zh-CN" altLang="en-US"/>
          </a:p>
        </p:txBody>
      </p:sp>
    </p:spTree>
    <p:extLst>
      <p:ext uri="{BB962C8B-B14F-4D97-AF65-F5344CB8AC3E}">
        <p14:creationId xmlns:p14="http://schemas.microsoft.com/office/powerpoint/2010/main" val="2299820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828731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9</a:t>
            </a:fld>
            <a:endParaRPr lang="zh-CN" altLang="en-US"/>
          </a:p>
        </p:txBody>
      </p:sp>
    </p:spTree>
    <p:extLst>
      <p:ext uri="{BB962C8B-B14F-4D97-AF65-F5344CB8AC3E}">
        <p14:creationId xmlns:p14="http://schemas.microsoft.com/office/powerpoint/2010/main" val="1967925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1877173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
        <p:nvSpPr>
          <p:cNvPr id="5" name="文本框 32"/>
          <p:cNvSpPr txBox="1"/>
          <p:nvPr userDrawn="1"/>
        </p:nvSpPr>
        <p:spPr>
          <a:xfrm>
            <a:off x="396330" y="257676"/>
            <a:ext cx="1215726" cy="284697"/>
          </a:xfrm>
          <a:prstGeom prst="rect">
            <a:avLst/>
          </a:prstGeom>
          <a:noFill/>
        </p:spPr>
        <p:txBody>
          <a:bodyPr wrap="none" lIns="68584" tIns="34292" rIns="68584" bIns="34292" rtlCol="0">
            <a:spAutoFit/>
          </a:bodyPr>
          <a:lstStyle/>
          <a:p>
            <a:pPr defTabSz="685795"/>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年度工作概述</a:t>
            </a:r>
          </a:p>
        </p:txBody>
      </p:sp>
      <p:sp>
        <p:nvSpPr>
          <p:cNvPr id="6" name="文本框 33"/>
          <p:cNvSpPr txBox="1"/>
          <p:nvPr userDrawn="1"/>
        </p:nvSpPr>
        <p:spPr>
          <a:xfrm>
            <a:off x="396330" y="465917"/>
            <a:ext cx="1598844" cy="223142"/>
          </a:xfrm>
          <a:prstGeom prst="rect">
            <a:avLst/>
          </a:prstGeom>
          <a:noFill/>
        </p:spPr>
        <p:txBody>
          <a:bodyPr wrap="none" lIns="68584" tIns="34292" rIns="68584" bIns="34292" rtlCol="0">
            <a:spAutoFit/>
          </a:bodyPr>
          <a:lstStyle/>
          <a:p>
            <a:pPr defTabSz="685795"/>
            <a:r>
              <a:rPr lang="en-US" altLang="zh-CN" sz="1000" dirty="0">
                <a:solidFill>
                  <a:schemeClr val="tx1">
                    <a:lumMod val="75000"/>
                    <a:lumOff val="25000"/>
                  </a:schemeClr>
                </a:solidFill>
                <a:cs typeface="+mn-ea"/>
                <a:sym typeface="+mn-lt"/>
              </a:rPr>
              <a:t>ADD RELATED TITLE WORDS</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933288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
        <p:nvSpPr>
          <p:cNvPr id="5" name="文本框 32"/>
          <p:cNvSpPr txBox="1"/>
          <p:nvPr userDrawn="1"/>
        </p:nvSpPr>
        <p:spPr>
          <a:xfrm>
            <a:off x="396330" y="257676"/>
            <a:ext cx="1215726" cy="284697"/>
          </a:xfrm>
          <a:prstGeom prst="rect">
            <a:avLst/>
          </a:prstGeom>
          <a:noFill/>
        </p:spPr>
        <p:txBody>
          <a:bodyPr wrap="none" lIns="68584" tIns="34292" rIns="68584" bIns="34292" rtlCol="0">
            <a:spAutoFit/>
          </a:bodyPr>
          <a:lstStyle/>
          <a:p>
            <a:pPr defTabSz="685795"/>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工作完成情况</a:t>
            </a:r>
          </a:p>
        </p:txBody>
      </p:sp>
      <p:sp>
        <p:nvSpPr>
          <p:cNvPr id="6" name="文本框 33"/>
          <p:cNvSpPr txBox="1"/>
          <p:nvPr userDrawn="1"/>
        </p:nvSpPr>
        <p:spPr>
          <a:xfrm>
            <a:off x="396330" y="465917"/>
            <a:ext cx="1598844" cy="223142"/>
          </a:xfrm>
          <a:prstGeom prst="rect">
            <a:avLst/>
          </a:prstGeom>
          <a:noFill/>
        </p:spPr>
        <p:txBody>
          <a:bodyPr wrap="none" lIns="68584" tIns="34292" rIns="68584" bIns="34292" rtlCol="0">
            <a:spAutoFit/>
          </a:bodyPr>
          <a:lstStyle/>
          <a:p>
            <a:pPr defTabSz="685795"/>
            <a:r>
              <a:rPr lang="en-US" altLang="zh-CN" sz="1000" dirty="0">
                <a:solidFill>
                  <a:schemeClr val="tx1">
                    <a:lumMod val="75000"/>
                    <a:lumOff val="25000"/>
                  </a:schemeClr>
                </a:solidFill>
                <a:cs typeface="+mn-ea"/>
                <a:sym typeface="+mn-lt"/>
              </a:rPr>
              <a:t>ADD RELATED TITLE WORDS</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089494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
        <p:nvSpPr>
          <p:cNvPr id="5" name="文本框 32"/>
          <p:cNvSpPr txBox="1"/>
          <p:nvPr userDrawn="1"/>
        </p:nvSpPr>
        <p:spPr>
          <a:xfrm>
            <a:off x="396330" y="257676"/>
            <a:ext cx="1215726" cy="284697"/>
          </a:xfrm>
          <a:prstGeom prst="rect">
            <a:avLst/>
          </a:prstGeom>
          <a:noFill/>
        </p:spPr>
        <p:txBody>
          <a:bodyPr wrap="none" lIns="68584" tIns="34292" rIns="68584" bIns="34292" rtlCol="0">
            <a:spAutoFit/>
          </a:bodyPr>
          <a:lstStyle/>
          <a:p>
            <a:pPr defTabSz="685795"/>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6" name="文本框 33"/>
          <p:cNvSpPr txBox="1"/>
          <p:nvPr userDrawn="1"/>
        </p:nvSpPr>
        <p:spPr>
          <a:xfrm>
            <a:off x="396330" y="465917"/>
            <a:ext cx="1598844" cy="223142"/>
          </a:xfrm>
          <a:prstGeom prst="rect">
            <a:avLst/>
          </a:prstGeom>
          <a:noFill/>
        </p:spPr>
        <p:txBody>
          <a:bodyPr wrap="none" lIns="68584" tIns="34292" rIns="68584" bIns="34292" rtlCol="0">
            <a:spAutoFit/>
          </a:bodyPr>
          <a:lstStyle/>
          <a:p>
            <a:pPr defTabSz="685795"/>
            <a:r>
              <a:rPr lang="en-US" altLang="zh-CN" sz="1000" dirty="0">
                <a:solidFill>
                  <a:schemeClr val="tx1">
                    <a:lumMod val="75000"/>
                    <a:lumOff val="25000"/>
                  </a:schemeClr>
                </a:solidFill>
                <a:cs typeface="+mn-ea"/>
                <a:sym typeface="+mn-lt"/>
              </a:rPr>
              <a:t>ADD RELATED TITLE WORDS</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533380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
        <p:nvSpPr>
          <p:cNvPr id="5" name="文本框 32"/>
          <p:cNvSpPr txBox="1"/>
          <p:nvPr userDrawn="1"/>
        </p:nvSpPr>
        <p:spPr>
          <a:xfrm>
            <a:off x="396330" y="257676"/>
            <a:ext cx="1215726" cy="284697"/>
          </a:xfrm>
          <a:prstGeom prst="rect">
            <a:avLst/>
          </a:prstGeom>
          <a:noFill/>
        </p:spPr>
        <p:txBody>
          <a:bodyPr wrap="none" lIns="68584" tIns="34292" rIns="68584" bIns="34292" rtlCol="0">
            <a:spAutoFit/>
          </a:bodyPr>
          <a:lstStyle/>
          <a:p>
            <a:pPr defTabSz="685795"/>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6" name="文本框 33"/>
          <p:cNvSpPr txBox="1"/>
          <p:nvPr userDrawn="1"/>
        </p:nvSpPr>
        <p:spPr>
          <a:xfrm>
            <a:off x="396330" y="465917"/>
            <a:ext cx="1598844" cy="223142"/>
          </a:xfrm>
          <a:prstGeom prst="rect">
            <a:avLst/>
          </a:prstGeom>
          <a:noFill/>
        </p:spPr>
        <p:txBody>
          <a:bodyPr wrap="none" lIns="68584" tIns="34292" rIns="68584" bIns="34292" rtlCol="0">
            <a:spAutoFit/>
          </a:bodyPr>
          <a:lstStyle/>
          <a:p>
            <a:pPr defTabSz="685795"/>
            <a:r>
              <a:rPr lang="en-US" altLang="zh-CN" sz="1000" dirty="0">
                <a:solidFill>
                  <a:schemeClr val="tx1">
                    <a:lumMod val="75000"/>
                    <a:lumOff val="25000"/>
                  </a:schemeClr>
                </a:solidFill>
                <a:cs typeface="+mn-ea"/>
                <a:sym typeface="+mn-lt"/>
              </a:rPr>
              <a:t>ADD RELATED TITLE WORDS</a:t>
            </a:r>
            <a:endParaRPr lang="zh-CN" altLang="en-US"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0892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2799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2836561" y="1"/>
            <a:ext cx="2064903" cy="2504658"/>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6" name="Picture Placeholder 14"/>
          <p:cNvSpPr>
            <a:spLocks noGrp="1"/>
          </p:cNvSpPr>
          <p:nvPr>
            <p:ph type="pic" sz="quarter" idx="11" hasCustomPrompt="1"/>
          </p:nvPr>
        </p:nvSpPr>
        <p:spPr>
          <a:xfrm>
            <a:off x="7109267" y="1132634"/>
            <a:ext cx="2036323" cy="2811934"/>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7" name="Picture Placeholder 14"/>
          <p:cNvSpPr>
            <a:spLocks noGrp="1"/>
          </p:cNvSpPr>
          <p:nvPr>
            <p:ph type="pic" sz="quarter" idx="12" hasCustomPrompt="1"/>
          </p:nvPr>
        </p:nvSpPr>
        <p:spPr>
          <a:xfrm>
            <a:off x="699017" y="1132634"/>
            <a:ext cx="2066093" cy="2811934"/>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8" name="Picture Placeholder 14"/>
          <p:cNvSpPr>
            <a:spLocks noGrp="1"/>
          </p:cNvSpPr>
          <p:nvPr>
            <p:ph type="pic" sz="quarter" idx="13" hasCustomPrompt="1"/>
          </p:nvPr>
        </p:nvSpPr>
        <p:spPr>
          <a:xfrm>
            <a:off x="4972914" y="1132634"/>
            <a:ext cx="2066093" cy="1372023"/>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9" name="Picture Placeholder 14"/>
          <p:cNvSpPr>
            <a:spLocks noGrp="1"/>
          </p:cNvSpPr>
          <p:nvPr>
            <p:ph type="pic" sz="quarter" idx="14" hasCustomPrompt="1"/>
          </p:nvPr>
        </p:nvSpPr>
        <p:spPr>
          <a:xfrm>
            <a:off x="4972914" y="2572543"/>
            <a:ext cx="2066093" cy="1372023"/>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20" name="Picture Placeholder 14"/>
          <p:cNvSpPr>
            <a:spLocks noGrp="1"/>
          </p:cNvSpPr>
          <p:nvPr>
            <p:ph type="pic" sz="quarter" idx="15" hasCustomPrompt="1"/>
          </p:nvPr>
        </p:nvSpPr>
        <p:spPr>
          <a:xfrm>
            <a:off x="2835369" y="2572543"/>
            <a:ext cx="2066093" cy="1372023"/>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Tree>
    <p:extLst>
      <p:ext uri="{BB962C8B-B14F-4D97-AF65-F5344CB8AC3E}">
        <p14:creationId xmlns:p14="http://schemas.microsoft.com/office/powerpoint/2010/main" val="2007472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32BF82D2-7A68-459D-A996-9BDDA2518FA4}" type="datetimeFigureOut">
              <a:rPr lang="zh-CN" altLang="en-US" smtClean="0"/>
              <a:pPr/>
              <a:t>2018/8/7</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3E01EE5D-26FB-46D5-A381-ECFB35BF1D34}" type="slidenum">
              <a:rPr lang="zh-CN" altLang="en-US" smtClean="0"/>
              <a:pPr/>
              <a:t>‹#›</a:t>
            </a:fld>
            <a:endParaRPr lang="zh-CN" altLang="en-US"/>
          </a:p>
        </p:txBody>
      </p:sp>
      <p:sp>
        <p:nvSpPr>
          <p:cNvPr id="7" name="矩形 6"/>
          <p:cNvSpPr/>
          <p:nvPr userDrawn="1"/>
        </p:nvSpPr>
        <p:spPr>
          <a:xfrm>
            <a:off x="0" y="0"/>
            <a:ext cx="9145337" cy="5145088"/>
          </a:xfrm>
          <a:prstGeom prst="rect">
            <a:avLst/>
          </a:prstGeom>
          <a:gradFill flip="none" rotWithShape="1">
            <a:gsLst>
              <a:gs pos="0">
                <a:schemeClr val="bg1">
                  <a:lumMod val="95000"/>
                </a:schemeClr>
              </a:gs>
              <a:gs pos="26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10" r:id="rId2"/>
    <p:sldLayoutId id="2147483711" r:id="rId3"/>
    <p:sldLayoutId id="2147483712" r:id="rId4"/>
    <p:sldLayoutId id="2147483705" r:id="rId5"/>
    <p:sldLayoutId id="2147483707" r:id="rId6"/>
    <p:sldLayoutId id="2147483708" r:id="rId7"/>
  </p:sldLayoutIdLst>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5.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chart" Target="../charts/chart5.xml"/><Relationship Id="rId4" Type="http://schemas.openxmlformats.org/officeDocument/2006/relationships/chart" Target="../charts/char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46BCB1B-31F9-4CFD-BAB7-7CAE1DCEF5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10" name="矩形 259"/>
          <p:cNvSpPr>
            <a:spLocks noChangeArrowheads="1"/>
          </p:cNvSpPr>
          <p:nvPr/>
        </p:nvSpPr>
        <p:spPr bwMode="auto">
          <a:xfrm>
            <a:off x="3315939" y="772344"/>
            <a:ext cx="2913039" cy="1354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800" cap="all" dirty="0">
                <a:solidFill>
                  <a:schemeClr val="accent1"/>
                </a:solidFill>
                <a:latin typeface="Estrangelo Edessa" pitchFamily="66" charset="0"/>
                <a:cs typeface="Estrangelo Edessa" pitchFamily="66" charset="0"/>
              </a:rPr>
              <a:t>2019</a:t>
            </a:r>
            <a:endParaRPr lang="zh-CN" altLang="en-US" sz="8800" cap="all" dirty="0">
              <a:solidFill>
                <a:schemeClr val="accent1"/>
              </a:solidFill>
              <a:latin typeface="Estrangelo Edessa" pitchFamily="66" charset="0"/>
              <a:cs typeface="Estrangelo Edessa" pitchFamily="66" charset="0"/>
            </a:endParaRPr>
          </a:p>
        </p:txBody>
      </p:sp>
      <p:sp>
        <p:nvSpPr>
          <p:cNvPr id="11" name="矩形 259"/>
          <p:cNvSpPr>
            <a:spLocks noChangeArrowheads="1"/>
          </p:cNvSpPr>
          <p:nvPr/>
        </p:nvSpPr>
        <p:spPr bwMode="auto">
          <a:xfrm>
            <a:off x="1908498" y="1883293"/>
            <a:ext cx="561662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dirty="0">
                <a:solidFill>
                  <a:schemeClr val="tx1">
                    <a:lumMod val="75000"/>
                    <a:lumOff val="25000"/>
                  </a:schemeClr>
                </a:solidFill>
                <a:cs typeface="Arial" panose="020B0604020202020204" pitchFamily="34" charset="0"/>
              </a:rPr>
              <a:t>时尚音乐梦想</a:t>
            </a:r>
            <a:r>
              <a:rPr lang="en-US" altLang="zh-CN" sz="4400" dirty="0">
                <a:solidFill>
                  <a:schemeClr val="tx1">
                    <a:lumMod val="75000"/>
                    <a:lumOff val="25000"/>
                  </a:schemeClr>
                </a:solidFill>
                <a:cs typeface="Arial" panose="020B0604020202020204" pitchFamily="34" charset="0"/>
              </a:rPr>
              <a:t>PPT</a:t>
            </a:r>
            <a:r>
              <a:rPr lang="zh-CN" altLang="en-US" sz="4400" dirty="0">
                <a:solidFill>
                  <a:schemeClr val="tx1">
                    <a:lumMod val="75000"/>
                    <a:lumOff val="25000"/>
                  </a:schemeClr>
                </a:solidFill>
                <a:cs typeface="Arial" panose="020B0604020202020204" pitchFamily="34" charset="0"/>
              </a:rPr>
              <a:t>模板 </a:t>
            </a:r>
          </a:p>
        </p:txBody>
      </p:sp>
      <p:sp>
        <p:nvSpPr>
          <p:cNvPr id="13" name="矩形 259"/>
          <p:cNvSpPr>
            <a:spLocks noChangeArrowheads="1"/>
          </p:cNvSpPr>
          <p:nvPr/>
        </p:nvSpPr>
        <p:spPr bwMode="auto">
          <a:xfrm>
            <a:off x="3212957" y="2557155"/>
            <a:ext cx="30243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 dirty="0">
                <a:solidFill>
                  <a:schemeClr val="tx1">
                    <a:lumMod val="75000"/>
                    <a:lumOff val="2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a:t>
            </a:r>
            <a:endParaRPr lang="zh-CN" altLang="en-US" sz="600" dirty="0">
              <a:solidFill>
                <a:schemeClr val="tx1">
                  <a:lumMod val="75000"/>
                  <a:lumOff val="25000"/>
                </a:schemeClr>
              </a:solidFill>
              <a:cs typeface="Arial" panose="020B0604020202020204" pitchFamily="34" charset="0"/>
            </a:endParaRPr>
          </a:p>
        </p:txBody>
      </p:sp>
      <p:pic>
        <p:nvPicPr>
          <p:cNvPr id="5" name="Oh Wonder - All We Do">
            <a:hlinkClick r:id="" action="ppaction://media"/>
            <a:extLst>
              <a:ext uri="{FF2B5EF4-FFF2-40B4-BE49-F238E27FC236}">
                <a16:creationId xmlns:a16="http://schemas.microsoft.com/office/drawing/2014/main" xmlns="" id="{774A7183-3E10-4724-9210-71259DE35A85}"/>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971822" y="10319"/>
            <a:ext cx="609600" cy="609600"/>
          </a:xfrm>
          <a:prstGeom prst="rect">
            <a:avLst/>
          </a:prstGeom>
        </p:spPr>
      </p:pic>
    </p:spTree>
    <p:extLst>
      <p:ext uri="{BB962C8B-B14F-4D97-AF65-F5344CB8AC3E}">
        <p14:creationId xmlns:p14="http://schemas.microsoft.com/office/powerpoint/2010/main" val="149213829"/>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16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10"/>
                                        </p:tgtEl>
                                      </p:cBhvr>
                                    </p:animEffect>
                                    <p:animScale>
                                      <p:cBhvr>
                                        <p:cTn id="25" dur="250" autoRev="1" fill="hold"/>
                                        <p:tgtEl>
                                          <p:spTgt spid="10"/>
                                        </p:tgtEl>
                                      </p:cBhvr>
                                      <p:by x="105000" y="105000"/>
                                    </p:animScale>
                                  </p:childTnLst>
                                </p:cTn>
                              </p:par>
                            </p:childTnLst>
                          </p:cTn>
                        </p:par>
                        <p:par>
                          <p:cTn id="26" fill="hold">
                            <p:stCondLst>
                              <p:cond delay="21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1"/>
                                        </p:tgtEl>
                                        <p:attrNameLst>
                                          <p:attrName>ppt_y</p:attrName>
                                        </p:attrNameLst>
                                      </p:cBhvr>
                                      <p:tavLst>
                                        <p:tav tm="0">
                                          <p:val>
                                            <p:strVal val="#ppt_y"/>
                                          </p:val>
                                        </p:tav>
                                        <p:tav tm="100000">
                                          <p:val>
                                            <p:strVal val="#ppt_y"/>
                                          </p:val>
                                        </p:tav>
                                      </p:tavLst>
                                    </p:anim>
                                    <p:anim calcmode="lin" valueType="num">
                                      <p:cBhvr>
                                        <p:cTn id="3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1"/>
                                        </p:tgtEl>
                                      </p:cBhvr>
                                    </p:animEffect>
                                  </p:childTnLst>
                                </p:cTn>
                              </p:par>
                            </p:childTnLst>
                          </p:cTn>
                        </p:par>
                        <p:par>
                          <p:cTn id="34" fill="hold">
                            <p:stCondLst>
                              <p:cond delay="31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11"/>
                                        </p:tgtEl>
                                      </p:cBhvr>
                                    </p:animEffect>
                                    <p:animScale>
                                      <p:cBhvr>
                                        <p:cTn id="37" dur="250" autoRev="1" fill="hold"/>
                                        <p:tgtEl>
                                          <p:spTgt spid="11"/>
                                        </p:tgtEl>
                                      </p:cBhvr>
                                      <p:by x="105000" y="105000"/>
                                    </p:animScale>
                                  </p:childTnLst>
                                </p:cTn>
                              </p:par>
                            </p:childTnLst>
                          </p:cTn>
                        </p:par>
                        <p:par>
                          <p:cTn id="38" fill="hold">
                            <p:stCondLst>
                              <p:cond delay="365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5"/>
                </p:tgtEl>
              </p:cMediaNode>
            </p:audio>
          </p:childTnLst>
        </p:cTn>
      </p:par>
    </p:tnLst>
    <p:bldLst>
      <p:bldP spid="10" grpId="0"/>
      <p:bldP spid="10" grpId="1"/>
      <p:bldP spid="11" grpId="0"/>
      <p:bldP spid="11" grpId="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c9c06d9-9966-4a1b-a23d-b3402f8cf150"/>
          <p:cNvGrpSpPr>
            <a:grpSpLocks noChangeAspect="1"/>
          </p:cNvGrpSpPr>
          <p:nvPr/>
        </p:nvGrpSpPr>
        <p:grpSpPr>
          <a:xfrm>
            <a:off x="364478" y="992303"/>
            <a:ext cx="8416633" cy="3328213"/>
            <a:chOff x="194105" y="1322377"/>
            <a:chExt cx="11220230" cy="4436847"/>
          </a:xfrm>
        </p:grpSpPr>
        <p:grpSp>
          <p:nvGrpSpPr>
            <p:cNvPr id="3" name="组合 3"/>
            <p:cNvGrpSpPr/>
            <p:nvPr/>
          </p:nvGrpSpPr>
          <p:grpSpPr>
            <a:xfrm>
              <a:off x="194105" y="1395450"/>
              <a:ext cx="2549181" cy="3037836"/>
              <a:chOff x="548708" y="1368464"/>
              <a:chExt cx="2549181" cy="3037836"/>
            </a:xfrm>
          </p:grpSpPr>
          <p:grpSp>
            <p:nvGrpSpPr>
              <p:cNvPr id="4" name="组合 70"/>
              <p:cNvGrpSpPr/>
              <p:nvPr/>
            </p:nvGrpSpPr>
            <p:grpSpPr>
              <a:xfrm>
                <a:off x="891818" y="2450986"/>
                <a:ext cx="1862957" cy="1955314"/>
                <a:chOff x="989461" y="1985775"/>
                <a:chExt cx="1673951" cy="1756937"/>
              </a:xfrm>
            </p:grpSpPr>
            <p:grpSp>
              <p:nvGrpSpPr>
                <p:cNvPr id="5" name="组合 74"/>
                <p:cNvGrpSpPr/>
                <p:nvPr/>
              </p:nvGrpSpPr>
              <p:grpSpPr>
                <a:xfrm>
                  <a:off x="989461" y="2099015"/>
                  <a:ext cx="1673951" cy="1643697"/>
                  <a:chOff x="1929719" y="2203878"/>
                  <a:chExt cx="2231936" cy="2191594"/>
                </a:xfrm>
              </p:grpSpPr>
              <p:sp>
                <p:nvSpPr>
                  <p:cNvPr id="81" name="任意多边形 46"/>
                  <p:cNvSpPr/>
                  <p:nvPr/>
                </p:nvSpPr>
                <p:spPr>
                  <a:xfrm rot="15099353">
                    <a:off x="1785497" y="2348100"/>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任意多边形 47"/>
                  <p:cNvSpPr/>
                  <p:nvPr/>
                </p:nvSpPr>
                <p:spPr>
                  <a:xfrm rot="4304382">
                    <a:off x="2036779" y="3292479"/>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任意多边形 48"/>
                  <p:cNvSpPr/>
                  <p:nvPr/>
                </p:nvSpPr>
                <p:spPr>
                  <a:xfrm rot="9623180" flipH="1" flipV="1">
                    <a:off x="2860707" y="3191723"/>
                    <a:ext cx="1251052" cy="994445"/>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462 w 1247462"/>
                      <a:gd name="connsiteY0" fmla="*/ 305534 h 959140"/>
                      <a:gd name="connsiteX1" fmla="*/ 728755 w 1247462"/>
                      <a:gd name="connsiteY1" fmla="*/ 866825 h 959140"/>
                      <a:gd name="connsiteX2" fmla="*/ 0 w 1247462"/>
                      <a:gd name="connsiteY2" fmla="*/ 915305 h 959140"/>
                      <a:gd name="connsiteX3" fmla="*/ 304370 w 1247462"/>
                      <a:gd name="connsiteY3" fmla="*/ 0 h 959140"/>
                      <a:gd name="connsiteX4" fmla="*/ 1247462 w 1247462"/>
                      <a:gd name="connsiteY4" fmla="*/ 305534 h 959140"/>
                      <a:gd name="connsiteX0" fmla="*/ 1294962 w 1294962"/>
                      <a:gd name="connsiteY0" fmla="*/ 305534 h 952059"/>
                      <a:gd name="connsiteX1" fmla="*/ 776255 w 1294962"/>
                      <a:gd name="connsiteY1" fmla="*/ 866825 h 952059"/>
                      <a:gd name="connsiteX2" fmla="*/ 0 w 1294962"/>
                      <a:gd name="connsiteY2" fmla="*/ 904829 h 952059"/>
                      <a:gd name="connsiteX3" fmla="*/ 351870 w 1294962"/>
                      <a:gd name="connsiteY3" fmla="*/ 0 h 952059"/>
                      <a:gd name="connsiteX4" fmla="*/ 1294962 w 1294962"/>
                      <a:gd name="connsiteY4" fmla="*/ 305534 h 95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962" h="952059">
                        <a:moveTo>
                          <a:pt x="1294962" y="305534"/>
                        </a:moveTo>
                        <a:cubicBezTo>
                          <a:pt x="1210416" y="548771"/>
                          <a:pt x="992082" y="766942"/>
                          <a:pt x="776255" y="866825"/>
                        </a:cubicBezTo>
                        <a:cubicBezTo>
                          <a:pt x="560428" y="966708"/>
                          <a:pt x="242552" y="978045"/>
                          <a:pt x="0" y="904829"/>
                        </a:cubicBezTo>
                        <a:lnTo>
                          <a:pt x="351870" y="0"/>
                        </a:lnTo>
                        <a:lnTo>
                          <a:pt x="1294962" y="305534"/>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任意多边形 49"/>
                  <p:cNvSpPr/>
                  <p:nvPr/>
                </p:nvSpPr>
                <p:spPr>
                  <a:xfrm rot="9660772">
                    <a:off x="2952049" y="2449507"/>
                    <a:ext cx="1209606"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组合 75"/>
                <p:cNvGrpSpPr/>
                <p:nvPr/>
              </p:nvGrpSpPr>
              <p:grpSpPr>
                <a:xfrm>
                  <a:off x="1695687" y="1985775"/>
                  <a:ext cx="316108" cy="269323"/>
                  <a:chOff x="6738973" y="2269078"/>
                  <a:chExt cx="1114524" cy="949566"/>
                </a:xfrm>
                <a:solidFill>
                  <a:schemeClr val="accent3"/>
                </a:solidFill>
              </p:grpSpPr>
              <p:sp>
                <p:nvSpPr>
                  <p:cNvPr id="77" name="矩形 76"/>
                  <p:cNvSpPr/>
                  <p:nvPr/>
                </p:nvSpPr>
                <p:spPr>
                  <a:xfrm>
                    <a:off x="6738973" y="2476583"/>
                    <a:ext cx="361536" cy="535055"/>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流程图: 手动操作 77"/>
                  <p:cNvSpPr/>
                  <p:nvPr/>
                </p:nvSpPr>
                <p:spPr>
                  <a:xfrm rot="16200000" flipV="1">
                    <a:off x="6771938" y="2625600"/>
                    <a:ext cx="893737" cy="236520"/>
                  </a:xfrm>
                  <a:prstGeom prst="flowChartManualOperation">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弦形 78"/>
                  <p:cNvSpPr/>
                  <p:nvPr/>
                </p:nvSpPr>
                <p:spPr>
                  <a:xfrm rot="12166380">
                    <a:off x="7225500" y="2500908"/>
                    <a:ext cx="445772" cy="445772"/>
                  </a:xfrm>
                  <a:prstGeom prst="chord">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空心弧 79"/>
                  <p:cNvSpPr/>
                  <p:nvPr/>
                </p:nvSpPr>
                <p:spPr>
                  <a:xfrm rot="5574077">
                    <a:off x="6903931" y="2269078"/>
                    <a:ext cx="949566" cy="949566"/>
                  </a:xfrm>
                  <a:prstGeom prst="blockArc">
                    <a:avLst>
                      <a:gd name="adj1" fmla="val 10800000"/>
                      <a:gd name="adj2" fmla="val 21371602"/>
                      <a:gd name="adj3" fmla="val 8832"/>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71"/>
              <p:cNvGrpSpPr/>
              <p:nvPr/>
            </p:nvGrpSpPr>
            <p:grpSpPr>
              <a:xfrm>
                <a:off x="548708" y="1368464"/>
                <a:ext cx="2549181" cy="776023"/>
                <a:chOff x="1762632" y="1197195"/>
                <a:chExt cx="2549181" cy="776023"/>
              </a:xfrm>
            </p:grpSpPr>
            <p:sp>
              <p:nvSpPr>
                <p:cNvPr id="73" name="文本框 17"/>
                <p:cNvSpPr txBox="1"/>
                <p:nvPr/>
              </p:nvSpPr>
              <p:spPr>
                <a:xfrm>
                  <a:off x="1762632" y="1197195"/>
                  <a:ext cx="2549181" cy="388226"/>
                </a:xfrm>
                <a:prstGeom prst="rect">
                  <a:avLst/>
                </a:prstGeom>
                <a:noFill/>
              </p:spPr>
              <p:txBody>
                <a:bodyPr wrap="none" lIns="0" tIns="0" rIns="0" bIns="0" anchor="ctr"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文本框 18"/>
                <p:cNvSpPr txBox="1">
                  <a:spLocks/>
                </p:cNvSpPr>
                <p:nvPr/>
              </p:nvSpPr>
              <p:spPr>
                <a:xfrm>
                  <a:off x="1762632" y="1585420"/>
                  <a:ext cx="2549181" cy="387798"/>
                </a:xfrm>
                <a:prstGeom prst="rect">
                  <a:avLst/>
                </a:prstGeom>
              </p:spPr>
              <p:txBody>
                <a:bodyPr vert="horz" wrap="square" lIns="0" tIns="0" rIns="0" bIns="0" anchor="t" anchorCtr="1">
                  <a:no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8" name="组合 4"/>
            <p:cNvGrpSpPr/>
            <p:nvPr/>
          </p:nvGrpSpPr>
          <p:grpSpPr>
            <a:xfrm>
              <a:off x="3662525" y="1322377"/>
              <a:ext cx="2549181" cy="3108405"/>
              <a:chOff x="4585767" y="1285385"/>
              <a:chExt cx="2549181" cy="3108405"/>
            </a:xfrm>
          </p:grpSpPr>
          <p:grpSp>
            <p:nvGrpSpPr>
              <p:cNvPr id="9" name="组合 58"/>
              <p:cNvGrpSpPr/>
              <p:nvPr/>
            </p:nvGrpSpPr>
            <p:grpSpPr>
              <a:xfrm>
                <a:off x="4928429" y="2367904"/>
                <a:ext cx="1863862" cy="2025886"/>
                <a:chOff x="4056929" y="1923464"/>
                <a:chExt cx="1674763" cy="1820348"/>
              </a:xfrm>
            </p:grpSpPr>
            <p:grpSp>
              <p:nvGrpSpPr>
                <p:cNvPr id="10" name="组合 62"/>
                <p:cNvGrpSpPr/>
                <p:nvPr/>
              </p:nvGrpSpPr>
              <p:grpSpPr>
                <a:xfrm>
                  <a:off x="4056929" y="2117409"/>
                  <a:ext cx="1674763" cy="1626403"/>
                  <a:chOff x="6019675" y="2228402"/>
                  <a:chExt cx="2233018" cy="2168536"/>
                </a:xfrm>
              </p:grpSpPr>
              <p:sp>
                <p:nvSpPr>
                  <p:cNvPr id="67" name="任意多边形 54"/>
                  <p:cNvSpPr/>
                  <p:nvPr/>
                </p:nvSpPr>
                <p:spPr>
                  <a:xfrm rot="15028394">
                    <a:off x="5870070" y="2378007"/>
                    <a:ext cx="1239262" cy="940052"/>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214 w 1247214"/>
                      <a:gd name="connsiteY0" fmla="*/ 294507 h 940050"/>
                      <a:gd name="connsiteX1" fmla="*/ 728755 w 1247214"/>
                      <a:gd name="connsiteY1" fmla="*/ 848106 h 940050"/>
                      <a:gd name="connsiteX2" fmla="*/ 0 w 1247214"/>
                      <a:gd name="connsiteY2" fmla="*/ 896586 h 940050"/>
                      <a:gd name="connsiteX3" fmla="*/ 332681 w 1247214"/>
                      <a:gd name="connsiteY3" fmla="*/ 0 h 940050"/>
                      <a:gd name="connsiteX4" fmla="*/ 1247214 w 1247214"/>
                      <a:gd name="connsiteY4" fmla="*/ 294507 h 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40050">
                        <a:moveTo>
                          <a:pt x="1247214" y="294507"/>
                        </a:moveTo>
                        <a:cubicBezTo>
                          <a:pt x="1162668" y="537744"/>
                          <a:pt x="936624" y="747760"/>
                          <a:pt x="728755" y="848106"/>
                        </a:cubicBezTo>
                        <a:cubicBezTo>
                          <a:pt x="520886" y="948453"/>
                          <a:pt x="242552" y="969802"/>
                          <a:pt x="0" y="896586"/>
                        </a:cubicBezTo>
                        <a:lnTo>
                          <a:pt x="332681" y="0"/>
                        </a:lnTo>
                        <a:lnTo>
                          <a:pt x="1247214" y="294507"/>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任意多边形 55"/>
                  <p:cNvSpPr/>
                  <p:nvPr/>
                </p:nvSpPr>
                <p:spPr>
                  <a:xfrm rot="4304382">
                    <a:off x="6116537" y="3293945"/>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任意多边形 56"/>
                  <p:cNvSpPr/>
                  <p:nvPr/>
                </p:nvSpPr>
                <p:spPr>
                  <a:xfrm rot="9623180" flipH="1" flipV="1">
                    <a:off x="6940465" y="3201883"/>
                    <a:ext cx="1251052" cy="994445"/>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462 w 1247462"/>
                      <a:gd name="connsiteY0" fmla="*/ 305534 h 959140"/>
                      <a:gd name="connsiteX1" fmla="*/ 728755 w 1247462"/>
                      <a:gd name="connsiteY1" fmla="*/ 866825 h 959140"/>
                      <a:gd name="connsiteX2" fmla="*/ 0 w 1247462"/>
                      <a:gd name="connsiteY2" fmla="*/ 915305 h 959140"/>
                      <a:gd name="connsiteX3" fmla="*/ 304370 w 1247462"/>
                      <a:gd name="connsiteY3" fmla="*/ 0 h 959140"/>
                      <a:gd name="connsiteX4" fmla="*/ 1247462 w 1247462"/>
                      <a:gd name="connsiteY4" fmla="*/ 305534 h 959140"/>
                      <a:gd name="connsiteX0" fmla="*/ 1294962 w 1294962"/>
                      <a:gd name="connsiteY0" fmla="*/ 305534 h 952059"/>
                      <a:gd name="connsiteX1" fmla="*/ 776255 w 1294962"/>
                      <a:gd name="connsiteY1" fmla="*/ 866825 h 952059"/>
                      <a:gd name="connsiteX2" fmla="*/ 0 w 1294962"/>
                      <a:gd name="connsiteY2" fmla="*/ 904829 h 952059"/>
                      <a:gd name="connsiteX3" fmla="*/ 351870 w 1294962"/>
                      <a:gd name="connsiteY3" fmla="*/ 0 h 952059"/>
                      <a:gd name="connsiteX4" fmla="*/ 1294962 w 1294962"/>
                      <a:gd name="connsiteY4" fmla="*/ 305534 h 95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962" h="952059">
                        <a:moveTo>
                          <a:pt x="1294962" y="305534"/>
                        </a:moveTo>
                        <a:cubicBezTo>
                          <a:pt x="1210416" y="548771"/>
                          <a:pt x="992082" y="766942"/>
                          <a:pt x="776255" y="866825"/>
                        </a:cubicBezTo>
                        <a:cubicBezTo>
                          <a:pt x="560428" y="966708"/>
                          <a:pt x="242552" y="978045"/>
                          <a:pt x="0" y="904829"/>
                        </a:cubicBezTo>
                        <a:lnTo>
                          <a:pt x="351870" y="0"/>
                        </a:lnTo>
                        <a:lnTo>
                          <a:pt x="1294962" y="305534"/>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任意多边形 57"/>
                  <p:cNvSpPr/>
                  <p:nvPr/>
                </p:nvSpPr>
                <p:spPr>
                  <a:xfrm rot="9654881">
                    <a:off x="7043087" y="2458879"/>
                    <a:ext cx="1209606"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63"/>
                <p:cNvGrpSpPr/>
                <p:nvPr/>
              </p:nvGrpSpPr>
              <p:grpSpPr>
                <a:xfrm>
                  <a:off x="4699648" y="1923464"/>
                  <a:ext cx="389330" cy="387887"/>
                  <a:chOff x="5100545" y="1975558"/>
                  <a:chExt cx="660280" cy="657834"/>
                </a:xfrm>
                <a:solidFill>
                  <a:schemeClr val="accent4"/>
                </a:solidFill>
              </p:grpSpPr>
              <p:sp>
                <p:nvSpPr>
                  <p:cNvPr id="65" name="饼形 52"/>
                  <p:cNvSpPr/>
                  <p:nvPr/>
                </p:nvSpPr>
                <p:spPr>
                  <a:xfrm>
                    <a:off x="5100545" y="2008778"/>
                    <a:ext cx="624614" cy="624614"/>
                  </a:xfrm>
                  <a:prstGeom prst="pi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饼形 53"/>
                  <p:cNvSpPr/>
                  <p:nvPr/>
                </p:nvSpPr>
                <p:spPr>
                  <a:xfrm rot="16995039">
                    <a:off x="5136211" y="1975558"/>
                    <a:ext cx="624614" cy="624614"/>
                  </a:xfrm>
                  <a:prstGeom prst="pie">
                    <a:avLst>
                      <a:gd name="adj1" fmla="val 21036529"/>
                      <a:gd name="adj2" fmla="val 4417553"/>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5" name="组合 59"/>
              <p:cNvGrpSpPr/>
              <p:nvPr/>
            </p:nvGrpSpPr>
            <p:grpSpPr>
              <a:xfrm>
                <a:off x="4585767" y="1285385"/>
                <a:ext cx="2549181" cy="776023"/>
                <a:chOff x="5877558" y="1197195"/>
                <a:chExt cx="2549181" cy="776023"/>
              </a:xfrm>
            </p:grpSpPr>
            <p:sp>
              <p:nvSpPr>
                <p:cNvPr id="61" name="文本框 15"/>
                <p:cNvSpPr txBox="1"/>
                <p:nvPr/>
              </p:nvSpPr>
              <p:spPr>
                <a:xfrm>
                  <a:off x="5877558" y="1197195"/>
                  <a:ext cx="2549181" cy="388226"/>
                </a:xfrm>
                <a:prstGeom prst="rect">
                  <a:avLst/>
                </a:prstGeom>
                <a:noFill/>
              </p:spPr>
              <p:txBody>
                <a:bodyPr wrap="none" lIns="0" tIns="0" rIns="0" bIns="0" anchor="ctr"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文本框 16"/>
                <p:cNvSpPr txBox="1">
                  <a:spLocks/>
                </p:cNvSpPr>
                <p:nvPr/>
              </p:nvSpPr>
              <p:spPr>
                <a:xfrm>
                  <a:off x="5877558" y="1585420"/>
                  <a:ext cx="2549181" cy="387798"/>
                </a:xfrm>
                <a:prstGeom prst="rect">
                  <a:avLst/>
                </a:prstGeom>
              </p:spPr>
              <p:txBody>
                <a:bodyPr vert="horz" wrap="square" lIns="0" tIns="0" rIns="0" bIns="0" anchor="t" anchorCtr="1">
                  <a:no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0" name="组合 5"/>
            <p:cNvGrpSpPr/>
            <p:nvPr/>
          </p:nvGrpSpPr>
          <p:grpSpPr>
            <a:xfrm>
              <a:off x="1928315" y="2602351"/>
              <a:ext cx="2549181" cy="3156873"/>
              <a:chOff x="2537878" y="2602351"/>
              <a:chExt cx="2549181" cy="3156873"/>
            </a:xfrm>
          </p:grpSpPr>
          <p:grpSp>
            <p:nvGrpSpPr>
              <p:cNvPr id="21" name="组合 39"/>
              <p:cNvGrpSpPr/>
              <p:nvPr/>
            </p:nvGrpSpPr>
            <p:grpSpPr>
              <a:xfrm>
                <a:off x="2874397" y="2602351"/>
                <a:ext cx="1876143" cy="1987262"/>
                <a:chOff x="2403046" y="2099299"/>
                <a:chExt cx="1685799" cy="1785643"/>
              </a:xfrm>
            </p:grpSpPr>
            <p:grpSp>
              <p:nvGrpSpPr>
                <p:cNvPr id="24" name="组合 43"/>
                <p:cNvGrpSpPr/>
                <p:nvPr/>
              </p:nvGrpSpPr>
              <p:grpSpPr>
                <a:xfrm>
                  <a:off x="2403046" y="2099299"/>
                  <a:ext cx="1685799" cy="1625303"/>
                  <a:chOff x="3973046" y="2204258"/>
                  <a:chExt cx="2247733" cy="2167070"/>
                </a:xfrm>
              </p:grpSpPr>
              <p:sp>
                <p:nvSpPr>
                  <p:cNvPr id="55" name="任意多边形 36"/>
                  <p:cNvSpPr/>
                  <p:nvPr/>
                </p:nvSpPr>
                <p:spPr>
                  <a:xfrm rot="6571606" flipV="1">
                    <a:off x="3823441" y="3281671"/>
                    <a:ext cx="1239262" cy="940052"/>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214 w 1247214"/>
                      <a:gd name="connsiteY0" fmla="*/ 294507 h 940050"/>
                      <a:gd name="connsiteX1" fmla="*/ 728755 w 1247214"/>
                      <a:gd name="connsiteY1" fmla="*/ 848106 h 940050"/>
                      <a:gd name="connsiteX2" fmla="*/ 0 w 1247214"/>
                      <a:gd name="connsiteY2" fmla="*/ 896586 h 940050"/>
                      <a:gd name="connsiteX3" fmla="*/ 332681 w 1247214"/>
                      <a:gd name="connsiteY3" fmla="*/ 0 h 940050"/>
                      <a:gd name="connsiteX4" fmla="*/ 1247214 w 1247214"/>
                      <a:gd name="connsiteY4" fmla="*/ 294507 h 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40050">
                        <a:moveTo>
                          <a:pt x="1247214" y="294507"/>
                        </a:moveTo>
                        <a:cubicBezTo>
                          <a:pt x="1162668" y="537744"/>
                          <a:pt x="936624" y="747760"/>
                          <a:pt x="728755" y="848106"/>
                        </a:cubicBezTo>
                        <a:cubicBezTo>
                          <a:pt x="520886" y="948453"/>
                          <a:pt x="242552" y="969802"/>
                          <a:pt x="0" y="896586"/>
                        </a:cubicBezTo>
                        <a:lnTo>
                          <a:pt x="332681" y="0"/>
                        </a:lnTo>
                        <a:lnTo>
                          <a:pt x="1247214" y="294507"/>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任意多边形 37"/>
                  <p:cNvSpPr/>
                  <p:nvPr/>
                </p:nvSpPr>
                <p:spPr>
                  <a:xfrm rot="17295618" flipV="1">
                    <a:off x="4071856" y="2348480"/>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任意多边形 38"/>
                  <p:cNvSpPr/>
                  <p:nvPr/>
                </p:nvSpPr>
                <p:spPr>
                  <a:xfrm rot="11976820" flipH="1">
                    <a:off x="4895784" y="2413562"/>
                    <a:ext cx="1251052" cy="994445"/>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462 w 1247462"/>
                      <a:gd name="connsiteY0" fmla="*/ 305534 h 959140"/>
                      <a:gd name="connsiteX1" fmla="*/ 728755 w 1247462"/>
                      <a:gd name="connsiteY1" fmla="*/ 866825 h 959140"/>
                      <a:gd name="connsiteX2" fmla="*/ 0 w 1247462"/>
                      <a:gd name="connsiteY2" fmla="*/ 915305 h 959140"/>
                      <a:gd name="connsiteX3" fmla="*/ 304370 w 1247462"/>
                      <a:gd name="connsiteY3" fmla="*/ 0 h 959140"/>
                      <a:gd name="connsiteX4" fmla="*/ 1247462 w 1247462"/>
                      <a:gd name="connsiteY4" fmla="*/ 305534 h 959140"/>
                      <a:gd name="connsiteX0" fmla="*/ 1294962 w 1294962"/>
                      <a:gd name="connsiteY0" fmla="*/ 305534 h 952059"/>
                      <a:gd name="connsiteX1" fmla="*/ 776255 w 1294962"/>
                      <a:gd name="connsiteY1" fmla="*/ 866825 h 952059"/>
                      <a:gd name="connsiteX2" fmla="*/ 0 w 1294962"/>
                      <a:gd name="connsiteY2" fmla="*/ 904829 h 952059"/>
                      <a:gd name="connsiteX3" fmla="*/ 351870 w 1294962"/>
                      <a:gd name="connsiteY3" fmla="*/ 0 h 952059"/>
                      <a:gd name="connsiteX4" fmla="*/ 1294962 w 1294962"/>
                      <a:gd name="connsiteY4" fmla="*/ 305534 h 95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962" h="952059">
                        <a:moveTo>
                          <a:pt x="1294962" y="305534"/>
                        </a:moveTo>
                        <a:cubicBezTo>
                          <a:pt x="1210416" y="548771"/>
                          <a:pt x="992082" y="766942"/>
                          <a:pt x="776255" y="866825"/>
                        </a:cubicBezTo>
                        <a:cubicBezTo>
                          <a:pt x="560428" y="966708"/>
                          <a:pt x="242552" y="978045"/>
                          <a:pt x="0" y="904829"/>
                        </a:cubicBezTo>
                        <a:lnTo>
                          <a:pt x="351870" y="0"/>
                        </a:lnTo>
                        <a:lnTo>
                          <a:pt x="1294962" y="305534"/>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任意多边形 39"/>
                  <p:cNvSpPr/>
                  <p:nvPr/>
                </p:nvSpPr>
                <p:spPr>
                  <a:xfrm rot="11904031" flipV="1">
                    <a:off x="5011173" y="3187160"/>
                    <a:ext cx="1209606"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组合 44"/>
                <p:cNvGrpSpPr/>
                <p:nvPr/>
              </p:nvGrpSpPr>
              <p:grpSpPr>
                <a:xfrm>
                  <a:off x="3019493" y="3487059"/>
                  <a:ext cx="352105" cy="397883"/>
                  <a:chOff x="3413759" y="3230880"/>
                  <a:chExt cx="2065662" cy="2334217"/>
                </a:xfrm>
                <a:solidFill>
                  <a:schemeClr val="accent2"/>
                </a:solidFill>
              </p:grpSpPr>
              <p:sp>
                <p:nvSpPr>
                  <p:cNvPr id="46" name="新月形 45"/>
                  <p:cNvSpPr/>
                  <p:nvPr/>
                </p:nvSpPr>
                <p:spPr>
                  <a:xfrm rot="1328585">
                    <a:off x="4071435" y="3735976"/>
                    <a:ext cx="945943" cy="844732"/>
                  </a:xfrm>
                  <a:prstGeom prst="moon">
                    <a:avLst>
                      <a:gd name="adj" fmla="val 26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弦形 46"/>
                  <p:cNvSpPr/>
                  <p:nvPr/>
                </p:nvSpPr>
                <p:spPr>
                  <a:xfrm rot="16956431">
                    <a:off x="3413759" y="3431176"/>
                    <a:ext cx="1968139" cy="1968139"/>
                  </a:xfrm>
                  <a:prstGeom prst="chor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p:cNvSpPr/>
                  <p:nvPr/>
                </p:nvSpPr>
                <p:spPr>
                  <a:xfrm>
                    <a:off x="4223657" y="3230880"/>
                    <a:ext cx="1184366" cy="11843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新月形 48"/>
                  <p:cNvSpPr/>
                  <p:nvPr/>
                </p:nvSpPr>
                <p:spPr>
                  <a:xfrm rot="14732761">
                    <a:off x="3929190" y="4152589"/>
                    <a:ext cx="418950" cy="837900"/>
                  </a:xfrm>
                  <a:prstGeom prst="moon">
                    <a:avLst>
                      <a:gd name="adj" fmla="val 7116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椭圆 49"/>
                  <p:cNvSpPr/>
                  <p:nvPr/>
                </p:nvSpPr>
                <p:spPr>
                  <a:xfrm>
                    <a:off x="4837816" y="3502691"/>
                    <a:ext cx="172326" cy="1723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新月形 50"/>
                  <p:cNvSpPr/>
                  <p:nvPr/>
                </p:nvSpPr>
                <p:spPr>
                  <a:xfrm rot="16931003">
                    <a:off x="4850996" y="3479191"/>
                    <a:ext cx="418950" cy="837900"/>
                  </a:xfrm>
                  <a:prstGeom prst="moon">
                    <a:avLst>
                      <a:gd name="adj" fmla="val 563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新月形 51"/>
                  <p:cNvSpPr/>
                  <p:nvPr/>
                </p:nvSpPr>
                <p:spPr>
                  <a:xfrm rot="2556512">
                    <a:off x="4920253" y="3512478"/>
                    <a:ext cx="418950" cy="837900"/>
                  </a:xfrm>
                  <a:prstGeom prst="moon">
                    <a:avLst>
                      <a:gd name="adj" fmla="val 563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4223657" y="5346401"/>
                    <a:ext cx="95794" cy="2186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4476119" y="5346401"/>
                    <a:ext cx="95794" cy="2186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1" name="组合 40"/>
              <p:cNvGrpSpPr/>
              <p:nvPr/>
            </p:nvGrpSpPr>
            <p:grpSpPr>
              <a:xfrm>
                <a:off x="2537878" y="4983201"/>
                <a:ext cx="2549181" cy="776023"/>
                <a:chOff x="4948086" y="339361"/>
                <a:chExt cx="2549181" cy="776023"/>
              </a:xfrm>
            </p:grpSpPr>
            <p:sp>
              <p:nvSpPr>
                <p:cNvPr id="42" name="文本框 13"/>
                <p:cNvSpPr txBox="1"/>
                <p:nvPr/>
              </p:nvSpPr>
              <p:spPr>
                <a:xfrm>
                  <a:off x="4948086" y="339361"/>
                  <a:ext cx="2549181" cy="388226"/>
                </a:xfrm>
                <a:prstGeom prst="rect">
                  <a:avLst/>
                </a:prstGeom>
                <a:noFill/>
              </p:spPr>
              <p:txBody>
                <a:bodyPr wrap="none" lIns="0" tIns="0" rIns="0" bIns="0" anchor="ctr"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文本框 14"/>
                <p:cNvSpPr txBox="1">
                  <a:spLocks/>
                </p:cNvSpPr>
                <p:nvPr/>
              </p:nvSpPr>
              <p:spPr>
                <a:xfrm>
                  <a:off x="4948086" y="727586"/>
                  <a:ext cx="2549181" cy="387798"/>
                </a:xfrm>
                <a:prstGeom prst="rect">
                  <a:avLst/>
                </a:prstGeom>
              </p:spPr>
              <p:txBody>
                <a:bodyPr vert="horz" wrap="square" lIns="0" tIns="0" rIns="0" bIns="0" anchor="t" anchorCtr="1">
                  <a:no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5" name="组合 6"/>
            <p:cNvGrpSpPr/>
            <p:nvPr/>
          </p:nvGrpSpPr>
          <p:grpSpPr>
            <a:xfrm>
              <a:off x="5396735" y="2598485"/>
              <a:ext cx="2549181" cy="3060940"/>
              <a:chOff x="6612761" y="2601937"/>
              <a:chExt cx="2549181" cy="3060940"/>
            </a:xfrm>
          </p:grpSpPr>
          <p:grpSp>
            <p:nvGrpSpPr>
              <p:cNvPr id="40" name="组合 29"/>
              <p:cNvGrpSpPr/>
              <p:nvPr/>
            </p:nvGrpSpPr>
            <p:grpSpPr>
              <a:xfrm>
                <a:off x="6949508" y="2601937"/>
                <a:ext cx="1875677" cy="1907190"/>
                <a:chOff x="5624406" y="2098985"/>
                <a:chExt cx="1685381" cy="1713692"/>
              </a:xfrm>
            </p:grpSpPr>
            <p:sp>
              <p:nvSpPr>
                <p:cNvPr id="34" name="任意多边形 19"/>
                <p:cNvSpPr/>
                <p:nvPr/>
              </p:nvSpPr>
              <p:spPr>
                <a:xfrm>
                  <a:off x="6309679" y="3541406"/>
                  <a:ext cx="314834" cy="271271"/>
                </a:xfrm>
                <a:custGeom>
                  <a:avLst/>
                  <a:gdLst>
                    <a:gd name="connsiteX0" fmla="*/ 860020 w 1730875"/>
                    <a:gd name="connsiteY0" fmla="*/ 0 h 1491374"/>
                    <a:gd name="connsiteX1" fmla="*/ 1147402 w 1730875"/>
                    <a:gd name="connsiteY1" fmla="*/ 287382 h 1491374"/>
                    <a:gd name="connsiteX2" fmla="*/ 860020 w 1730875"/>
                    <a:gd name="connsiteY2" fmla="*/ 574764 h 1491374"/>
                    <a:gd name="connsiteX3" fmla="*/ 802103 w 1730875"/>
                    <a:gd name="connsiteY3" fmla="*/ 568925 h 1491374"/>
                    <a:gd name="connsiteX4" fmla="*/ 772043 w 1730875"/>
                    <a:gd name="connsiteY4" fmla="*/ 559594 h 1491374"/>
                    <a:gd name="connsiteX5" fmla="*/ 493022 w 1730875"/>
                    <a:gd name="connsiteY5" fmla="*/ 1006545 h 1491374"/>
                    <a:gd name="connsiteX6" fmla="*/ 509140 w 1730875"/>
                    <a:gd name="connsiteY6" fmla="*/ 1021190 h 1491374"/>
                    <a:gd name="connsiteX7" fmla="*/ 552180 w 1730875"/>
                    <a:gd name="connsiteY7" fmla="*/ 1092130 h 1491374"/>
                    <a:gd name="connsiteX8" fmla="*/ 565286 w 1730875"/>
                    <a:gd name="connsiteY8" fmla="*/ 1134348 h 1491374"/>
                    <a:gd name="connsiteX9" fmla="*/ 1165590 w 1730875"/>
                    <a:gd name="connsiteY9" fmla="*/ 1134348 h 1491374"/>
                    <a:gd name="connsiteX10" fmla="*/ 1178695 w 1730875"/>
                    <a:gd name="connsiteY10" fmla="*/ 1092130 h 1491374"/>
                    <a:gd name="connsiteX11" fmla="*/ 1443493 w 1730875"/>
                    <a:gd name="connsiteY11" fmla="*/ 916610 h 1491374"/>
                    <a:gd name="connsiteX12" fmla="*/ 1730875 w 1730875"/>
                    <a:gd name="connsiteY12" fmla="*/ 1203992 h 1491374"/>
                    <a:gd name="connsiteX13" fmla="*/ 1443493 w 1730875"/>
                    <a:gd name="connsiteY13" fmla="*/ 1491374 h 1491374"/>
                    <a:gd name="connsiteX14" fmla="*/ 1178695 w 1730875"/>
                    <a:gd name="connsiteY14" fmla="*/ 1315854 h 1491374"/>
                    <a:gd name="connsiteX15" fmla="*/ 1165590 w 1730875"/>
                    <a:gd name="connsiteY15" fmla="*/ 1273636 h 1491374"/>
                    <a:gd name="connsiteX16" fmla="*/ 565286 w 1730875"/>
                    <a:gd name="connsiteY16" fmla="*/ 1273636 h 1491374"/>
                    <a:gd name="connsiteX17" fmla="*/ 552180 w 1730875"/>
                    <a:gd name="connsiteY17" fmla="*/ 1315854 h 1491374"/>
                    <a:gd name="connsiteX18" fmla="*/ 287382 w 1730875"/>
                    <a:gd name="connsiteY18" fmla="*/ 1491374 h 1491374"/>
                    <a:gd name="connsiteX19" fmla="*/ 0 w 1730875"/>
                    <a:gd name="connsiteY19" fmla="*/ 1203992 h 1491374"/>
                    <a:gd name="connsiteX20" fmla="*/ 287382 w 1730875"/>
                    <a:gd name="connsiteY20" fmla="*/ 916610 h 1491374"/>
                    <a:gd name="connsiteX21" fmla="*/ 372841 w 1730875"/>
                    <a:gd name="connsiteY21" fmla="*/ 929530 h 1491374"/>
                    <a:gd name="connsiteX22" fmla="*/ 399952 w 1730875"/>
                    <a:gd name="connsiteY22" fmla="*/ 942563 h 1491374"/>
                    <a:gd name="connsiteX23" fmla="*/ 673507 w 1730875"/>
                    <a:gd name="connsiteY23" fmla="*/ 504368 h 1491374"/>
                    <a:gd name="connsiteX24" fmla="*/ 656810 w 1730875"/>
                    <a:gd name="connsiteY24" fmla="*/ 490592 h 1491374"/>
                    <a:gd name="connsiteX25" fmla="*/ 572638 w 1730875"/>
                    <a:gd name="connsiteY25" fmla="*/ 287382 h 1491374"/>
                    <a:gd name="connsiteX26" fmla="*/ 860020 w 1730875"/>
                    <a:gd name="connsiteY26" fmla="*/ 0 h 149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30875" h="1491374">
                      <a:moveTo>
                        <a:pt x="860020" y="0"/>
                      </a:moveTo>
                      <a:cubicBezTo>
                        <a:pt x="1018737" y="0"/>
                        <a:pt x="1147402" y="128665"/>
                        <a:pt x="1147402" y="287382"/>
                      </a:cubicBezTo>
                      <a:cubicBezTo>
                        <a:pt x="1147402" y="446099"/>
                        <a:pt x="1018737" y="574764"/>
                        <a:pt x="860020" y="574764"/>
                      </a:cubicBezTo>
                      <a:cubicBezTo>
                        <a:pt x="840181" y="574764"/>
                        <a:pt x="820811" y="572754"/>
                        <a:pt x="802103" y="568925"/>
                      </a:cubicBezTo>
                      <a:lnTo>
                        <a:pt x="772043" y="559594"/>
                      </a:lnTo>
                      <a:lnTo>
                        <a:pt x="493022" y="1006545"/>
                      </a:lnTo>
                      <a:lnTo>
                        <a:pt x="509140" y="1021190"/>
                      </a:lnTo>
                      <a:cubicBezTo>
                        <a:pt x="526710" y="1042480"/>
                        <a:pt x="541274" y="1066343"/>
                        <a:pt x="552180" y="1092130"/>
                      </a:cubicBezTo>
                      <a:lnTo>
                        <a:pt x="565286" y="1134348"/>
                      </a:lnTo>
                      <a:lnTo>
                        <a:pt x="1165590" y="1134348"/>
                      </a:lnTo>
                      <a:lnTo>
                        <a:pt x="1178695" y="1092130"/>
                      </a:lnTo>
                      <a:cubicBezTo>
                        <a:pt x="1222322" y="988984"/>
                        <a:pt x="1324455" y="916610"/>
                        <a:pt x="1443493" y="916610"/>
                      </a:cubicBezTo>
                      <a:cubicBezTo>
                        <a:pt x="1602210" y="916610"/>
                        <a:pt x="1730875" y="1045275"/>
                        <a:pt x="1730875" y="1203992"/>
                      </a:cubicBezTo>
                      <a:cubicBezTo>
                        <a:pt x="1730875" y="1362709"/>
                        <a:pt x="1602210" y="1491374"/>
                        <a:pt x="1443493" y="1491374"/>
                      </a:cubicBezTo>
                      <a:cubicBezTo>
                        <a:pt x="1324455" y="1491374"/>
                        <a:pt x="1222322" y="1419000"/>
                        <a:pt x="1178695" y="1315854"/>
                      </a:cubicBezTo>
                      <a:lnTo>
                        <a:pt x="1165590" y="1273636"/>
                      </a:lnTo>
                      <a:lnTo>
                        <a:pt x="565286" y="1273636"/>
                      </a:lnTo>
                      <a:lnTo>
                        <a:pt x="552180" y="1315854"/>
                      </a:lnTo>
                      <a:cubicBezTo>
                        <a:pt x="508554" y="1419000"/>
                        <a:pt x="406420" y="1491374"/>
                        <a:pt x="287382" y="1491374"/>
                      </a:cubicBezTo>
                      <a:cubicBezTo>
                        <a:pt x="128665" y="1491374"/>
                        <a:pt x="0" y="1362709"/>
                        <a:pt x="0" y="1203992"/>
                      </a:cubicBezTo>
                      <a:cubicBezTo>
                        <a:pt x="0" y="1045275"/>
                        <a:pt x="128665" y="916610"/>
                        <a:pt x="287382" y="916610"/>
                      </a:cubicBezTo>
                      <a:cubicBezTo>
                        <a:pt x="317141" y="916610"/>
                        <a:pt x="345844" y="921133"/>
                        <a:pt x="372841" y="929530"/>
                      </a:cubicBezTo>
                      <a:lnTo>
                        <a:pt x="399952" y="942563"/>
                      </a:lnTo>
                      <a:lnTo>
                        <a:pt x="673507" y="504368"/>
                      </a:lnTo>
                      <a:lnTo>
                        <a:pt x="656810" y="490592"/>
                      </a:lnTo>
                      <a:cubicBezTo>
                        <a:pt x="604805" y="438586"/>
                        <a:pt x="572638" y="366740"/>
                        <a:pt x="572638" y="287382"/>
                      </a:cubicBezTo>
                      <a:cubicBezTo>
                        <a:pt x="572638" y="128665"/>
                        <a:pt x="701303" y="0"/>
                        <a:pt x="860020" y="0"/>
                      </a:cubicBez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组合 34"/>
                <p:cNvGrpSpPr/>
                <p:nvPr/>
              </p:nvGrpSpPr>
              <p:grpSpPr>
                <a:xfrm>
                  <a:off x="5624406" y="2098985"/>
                  <a:ext cx="1685381" cy="1622593"/>
                  <a:chOff x="8078266" y="2223112"/>
                  <a:chExt cx="2247175" cy="2163456"/>
                </a:xfrm>
              </p:grpSpPr>
              <p:sp>
                <p:nvSpPr>
                  <p:cNvPr id="36" name="任意多边形 21"/>
                  <p:cNvSpPr/>
                  <p:nvPr/>
                </p:nvSpPr>
                <p:spPr>
                  <a:xfrm rot="6571606" flipV="1">
                    <a:off x="7928661" y="3296911"/>
                    <a:ext cx="1239262" cy="940052"/>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214 w 1247214"/>
                      <a:gd name="connsiteY0" fmla="*/ 294507 h 940050"/>
                      <a:gd name="connsiteX1" fmla="*/ 728755 w 1247214"/>
                      <a:gd name="connsiteY1" fmla="*/ 848106 h 940050"/>
                      <a:gd name="connsiteX2" fmla="*/ 0 w 1247214"/>
                      <a:gd name="connsiteY2" fmla="*/ 896586 h 940050"/>
                      <a:gd name="connsiteX3" fmla="*/ 332681 w 1247214"/>
                      <a:gd name="connsiteY3" fmla="*/ 0 h 940050"/>
                      <a:gd name="connsiteX4" fmla="*/ 1247214 w 1247214"/>
                      <a:gd name="connsiteY4" fmla="*/ 294507 h 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40050">
                        <a:moveTo>
                          <a:pt x="1247214" y="294507"/>
                        </a:moveTo>
                        <a:cubicBezTo>
                          <a:pt x="1162668" y="537744"/>
                          <a:pt x="936624" y="747760"/>
                          <a:pt x="728755" y="848106"/>
                        </a:cubicBezTo>
                        <a:cubicBezTo>
                          <a:pt x="520886" y="948453"/>
                          <a:pt x="242552" y="969802"/>
                          <a:pt x="0" y="896586"/>
                        </a:cubicBezTo>
                        <a:lnTo>
                          <a:pt x="332681" y="0"/>
                        </a:lnTo>
                        <a:lnTo>
                          <a:pt x="1247214" y="294507"/>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任意多边形 22"/>
                  <p:cNvSpPr/>
                  <p:nvPr/>
                </p:nvSpPr>
                <p:spPr>
                  <a:xfrm rot="11904031" flipV="1">
                    <a:off x="9115835" y="3202400"/>
                    <a:ext cx="1209606"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任意多边形 23"/>
                  <p:cNvSpPr/>
                  <p:nvPr/>
                </p:nvSpPr>
                <p:spPr>
                  <a:xfrm rot="17295618" flipV="1">
                    <a:off x="8184889" y="2367334"/>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任意多边形 24"/>
                  <p:cNvSpPr/>
                  <p:nvPr/>
                </p:nvSpPr>
                <p:spPr>
                  <a:xfrm rot="11976820" flipH="1">
                    <a:off x="9008817" y="2428802"/>
                    <a:ext cx="1251052" cy="994445"/>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462 w 1247462"/>
                      <a:gd name="connsiteY0" fmla="*/ 305534 h 959140"/>
                      <a:gd name="connsiteX1" fmla="*/ 728755 w 1247462"/>
                      <a:gd name="connsiteY1" fmla="*/ 866825 h 959140"/>
                      <a:gd name="connsiteX2" fmla="*/ 0 w 1247462"/>
                      <a:gd name="connsiteY2" fmla="*/ 915305 h 959140"/>
                      <a:gd name="connsiteX3" fmla="*/ 304370 w 1247462"/>
                      <a:gd name="connsiteY3" fmla="*/ 0 h 959140"/>
                      <a:gd name="connsiteX4" fmla="*/ 1247462 w 1247462"/>
                      <a:gd name="connsiteY4" fmla="*/ 305534 h 959140"/>
                      <a:gd name="connsiteX0" fmla="*/ 1294962 w 1294962"/>
                      <a:gd name="connsiteY0" fmla="*/ 305534 h 952059"/>
                      <a:gd name="connsiteX1" fmla="*/ 776255 w 1294962"/>
                      <a:gd name="connsiteY1" fmla="*/ 866825 h 952059"/>
                      <a:gd name="connsiteX2" fmla="*/ 0 w 1294962"/>
                      <a:gd name="connsiteY2" fmla="*/ 904829 h 952059"/>
                      <a:gd name="connsiteX3" fmla="*/ 351870 w 1294962"/>
                      <a:gd name="connsiteY3" fmla="*/ 0 h 952059"/>
                      <a:gd name="connsiteX4" fmla="*/ 1294962 w 1294962"/>
                      <a:gd name="connsiteY4" fmla="*/ 305534 h 95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962" h="952059">
                        <a:moveTo>
                          <a:pt x="1294962" y="305534"/>
                        </a:moveTo>
                        <a:cubicBezTo>
                          <a:pt x="1210416" y="548771"/>
                          <a:pt x="992082" y="766942"/>
                          <a:pt x="776255" y="866825"/>
                        </a:cubicBezTo>
                        <a:cubicBezTo>
                          <a:pt x="560428" y="966708"/>
                          <a:pt x="242552" y="978045"/>
                          <a:pt x="0" y="904829"/>
                        </a:cubicBezTo>
                        <a:lnTo>
                          <a:pt x="351870" y="0"/>
                        </a:lnTo>
                        <a:lnTo>
                          <a:pt x="1294962" y="305534"/>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4" name="组合 30"/>
              <p:cNvGrpSpPr/>
              <p:nvPr/>
            </p:nvGrpSpPr>
            <p:grpSpPr>
              <a:xfrm>
                <a:off x="6612761" y="4886854"/>
                <a:ext cx="2549181" cy="776023"/>
                <a:chOff x="4948086" y="339361"/>
                <a:chExt cx="2549181" cy="776023"/>
              </a:xfrm>
            </p:grpSpPr>
            <p:sp>
              <p:nvSpPr>
                <p:cNvPr id="32" name="文本框 11"/>
                <p:cNvSpPr txBox="1"/>
                <p:nvPr/>
              </p:nvSpPr>
              <p:spPr>
                <a:xfrm>
                  <a:off x="4948086" y="339361"/>
                  <a:ext cx="2549181" cy="388226"/>
                </a:xfrm>
                <a:prstGeom prst="rect">
                  <a:avLst/>
                </a:prstGeom>
                <a:noFill/>
              </p:spPr>
              <p:txBody>
                <a:bodyPr wrap="none" lIns="0" tIns="0" rIns="0" bIns="0" anchor="ctr"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12"/>
                <p:cNvSpPr txBox="1">
                  <a:spLocks/>
                </p:cNvSpPr>
                <p:nvPr/>
              </p:nvSpPr>
              <p:spPr>
                <a:xfrm>
                  <a:off x="4948086" y="727586"/>
                  <a:ext cx="2549181" cy="387798"/>
                </a:xfrm>
                <a:prstGeom prst="rect">
                  <a:avLst/>
                </a:prstGeom>
              </p:spPr>
              <p:txBody>
                <a:bodyPr vert="horz" wrap="square" lIns="0" tIns="0" rIns="0" bIns="0" anchor="t" anchorCtr="1">
                  <a:no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5" name="组合 7"/>
            <p:cNvGrpSpPr/>
            <p:nvPr/>
          </p:nvGrpSpPr>
          <p:grpSpPr>
            <a:xfrm>
              <a:off x="7130945" y="1322377"/>
              <a:ext cx="2549181" cy="3108402"/>
              <a:chOff x="8129699" y="1285385"/>
              <a:chExt cx="2549181" cy="3108402"/>
            </a:xfrm>
          </p:grpSpPr>
          <p:grpSp>
            <p:nvGrpSpPr>
              <p:cNvPr id="59" name="组合 19"/>
              <p:cNvGrpSpPr/>
              <p:nvPr/>
            </p:nvGrpSpPr>
            <p:grpSpPr>
              <a:xfrm>
                <a:off x="8472357" y="2389702"/>
                <a:ext cx="1863861" cy="2004085"/>
                <a:chOff x="4056929" y="1943052"/>
                <a:chExt cx="1674763" cy="1800760"/>
              </a:xfrm>
            </p:grpSpPr>
            <p:grpSp>
              <p:nvGrpSpPr>
                <p:cNvPr id="60" name="组合 23"/>
                <p:cNvGrpSpPr/>
                <p:nvPr/>
              </p:nvGrpSpPr>
              <p:grpSpPr>
                <a:xfrm>
                  <a:off x="4056929" y="2117409"/>
                  <a:ext cx="1674763" cy="1626403"/>
                  <a:chOff x="6019675" y="2228402"/>
                  <a:chExt cx="2233018" cy="2168536"/>
                </a:xfrm>
              </p:grpSpPr>
              <p:sp>
                <p:nvSpPr>
                  <p:cNvPr id="26" name="任意多边形 91"/>
                  <p:cNvSpPr/>
                  <p:nvPr/>
                </p:nvSpPr>
                <p:spPr>
                  <a:xfrm rot="15028394">
                    <a:off x="5870070" y="2378007"/>
                    <a:ext cx="1239262" cy="940052"/>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214 w 1247214"/>
                      <a:gd name="connsiteY0" fmla="*/ 294507 h 940050"/>
                      <a:gd name="connsiteX1" fmla="*/ 728755 w 1247214"/>
                      <a:gd name="connsiteY1" fmla="*/ 848106 h 940050"/>
                      <a:gd name="connsiteX2" fmla="*/ 0 w 1247214"/>
                      <a:gd name="connsiteY2" fmla="*/ 896586 h 940050"/>
                      <a:gd name="connsiteX3" fmla="*/ 332681 w 1247214"/>
                      <a:gd name="connsiteY3" fmla="*/ 0 h 940050"/>
                      <a:gd name="connsiteX4" fmla="*/ 1247214 w 1247214"/>
                      <a:gd name="connsiteY4" fmla="*/ 294507 h 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40050">
                        <a:moveTo>
                          <a:pt x="1247214" y="294507"/>
                        </a:moveTo>
                        <a:cubicBezTo>
                          <a:pt x="1162668" y="537744"/>
                          <a:pt x="936624" y="747760"/>
                          <a:pt x="728755" y="848106"/>
                        </a:cubicBezTo>
                        <a:cubicBezTo>
                          <a:pt x="520886" y="948453"/>
                          <a:pt x="242552" y="969802"/>
                          <a:pt x="0" y="896586"/>
                        </a:cubicBezTo>
                        <a:lnTo>
                          <a:pt x="332681" y="0"/>
                        </a:lnTo>
                        <a:lnTo>
                          <a:pt x="1247214" y="294507"/>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任意多边形 92"/>
                  <p:cNvSpPr/>
                  <p:nvPr/>
                </p:nvSpPr>
                <p:spPr>
                  <a:xfrm rot="4304382">
                    <a:off x="6116537" y="3293945"/>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任意多边形 93"/>
                  <p:cNvSpPr/>
                  <p:nvPr/>
                </p:nvSpPr>
                <p:spPr>
                  <a:xfrm rot="9623180" flipH="1" flipV="1">
                    <a:off x="6940465" y="3201883"/>
                    <a:ext cx="1251052" cy="994445"/>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462 w 1247462"/>
                      <a:gd name="connsiteY0" fmla="*/ 305534 h 959140"/>
                      <a:gd name="connsiteX1" fmla="*/ 728755 w 1247462"/>
                      <a:gd name="connsiteY1" fmla="*/ 866825 h 959140"/>
                      <a:gd name="connsiteX2" fmla="*/ 0 w 1247462"/>
                      <a:gd name="connsiteY2" fmla="*/ 915305 h 959140"/>
                      <a:gd name="connsiteX3" fmla="*/ 304370 w 1247462"/>
                      <a:gd name="connsiteY3" fmla="*/ 0 h 959140"/>
                      <a:gd name="connsiteX4" fmla="*/ 1247462 w 1247462"/>
                      <a:gd name="connsiteY4" fmla="*/ 305534 h 959140"/>
                      <a:gd name="connsiteX0" fmla="*/ 1294962 w 1294962"/>
                      <a:gd name="connsiteY0" fmla="*/ 305534 h 952059"/>
                      <a:gd name="connsiteX1" fmla="*/ 776255 w 1294962"/>
                      <a:gd name="connsiteY1" fmla="*/ 866825 h 952059"/>
                      <a:gd name="connsiteX2" fmla="*/ 0 w 1294962"/>
                      <a:gd name="connsiteY2" fmla="*/ 904829 h 952059"/>
                      <a:gd name="connsiteX3" fmla="*/ 351870 w 1294962"/>
                      <a:gd name="connsiteY3" fmla="*/ 0 h 952059"/>
                      <a:gd name="connsiteX4" fmla="*/ 1294962 w 1294962"/>
                      <a:gd name="connsiteY4" fmla="*/ 305534 h 95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962" h="952059">
                        <a:moveTo>
                          <a:pt x="1294962" y="305534"/>
                        </a:moveTo>
                        <a:cubicBezTo>
                          <a:pt x="1210416" y="548771"/>
                          <a:pt x="992082" y="766942"/>
                          <a:pt x="776255" y="866825"/>
                        </a:cubicBezTo>
                        <a:cubicBezTo>
                          <a:pt x="560428" y="966708"/>
                          <a:pt x="242552" y="978045"/>
                          <a:pt x="0" y="904829"/>
                        </a:cubicBezTo>
                        <a:lnTo>
                          <a:pt x="351870" y="0"/>
                        </a:lnTo>
                        <a:lnTo>
                          <a:pt x="1294962" y="305534"/>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94"/>
                  <p:cNvSpPr/>
                  <p:nvPr/>
                </p:nvSpPr>
                <p:spPr>
                  <a:xfrm rot="9654881">
                    <a:off x="7043087" y="2458879"/>
                    <a:ext cx="1209606"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5" name="任意多边形 90"/>
                <p:cNvSpPr/>
                <p:nvPr/>
              </p:nvSpPr>
              <p:spPr>
                <a:xfrm>
                  <a:off x="4752680" y="1943052"/>
                  <a:ext cx="262234" cy="368299"/>
                </a:xfrm>
                <a:custGeom>
                  <a:avLst/>
                  <a:gdLst>
                    <a:gd name="connsiteX0" fmla="*/ 163450 w 239588"/>
                    <a:gd name="connsiteY0" fmla="*/ 147580 h 336493"/>
                    <a:gd name="connsiteX1" fmla="*/ 163450 w 239588"/>
                    <a:gd name="connsiteY1" fmla="*/ 307918 h 336493"/>
                    <a:gd name="connsiteX2" fmla="*/ 192025 w 239588"/>
                    <a:gd name="connsiteY2" fmla="*/ 307918 h 336493"/>
                    <a:gd name="connsiteX3" fmla="*/ 192025 w 239588"/>
                    <a:gd name="connsiteY3" fmla="*/ 147580 h 336493"/>
                    <a:gd name="connsiteX4" fmla="*/ 106300 w 239588"/>
                    <a:gd name="connsiteY4" fmla="*/ 147580 h 336493"/>
                    <a:gd name="connsiteX5" fmla="*/ 106300 w 239588"/>
                    <a:gd name="connsiteY5" fmla="*/ 307918 h 336493"/>
                    <a:gd name="connsiteX6" fmla="*/ 134875 w 239588"/>
                    <a:gd name="connsiteY6" fmla="*/ 307918 h 336493"/>
                    <a:gd name="connsiteX7" fmla="*/ 134875 w 239588"/>
                    <a:gd name="connsiteY7" fmla="*/ 147580 h 336493"/>
                    <a:gd name="connsiteX8" fmla="*/ 49150 w 239588"/>
                    <a:gd name="connsiteY8" fmla="*/ 147580 h 336493"/>
                    <a:gd name="connsiteX9" fmla="*/ 49150 w 239588"/>
                    <a:gd name="connsiteY9" fmla="*/ 307918 h 336493"/>
                    <a:gd name="connsiteX10" fmla="*/ 76138 w 239588"/>
                    <a:gd name="connsiteY10" fmla="*/ 307918 h 336493"/>
                    <a:gd name="connsiteX11" fmla="*/ 76138 w 239588"/>
                    <a:gd name="connsiteY11" fmla="*/ 147580 h 336493"/>
                    <a:gd name="connsiteX12" fmla="*/ 96775 w 239588"/>
                    <a:gd name="connsiteY12" fmla="*/ 33280 h 336493"/>
                    <a:gd name="connsiteX13" fmla="*/ 85663 w 239588"/>
                    <a:gd name="connsiteY13" fmla="*/ 58680 h 336493"/>
                    <a:gd name="connsiteX14" fmla="*/ 165039 w 239588"/>
                    <a:gd name="connsiteY14" fmla="*/ 92018 h 336493"/>
                    <a:gd name="connsiteX15" fmla="*/ 176151 w 239588"/>
                    <a:gd name="connsiteY15" fmla="*/ 65030 h 336493"/>
                    <a:gd name="connsiteX16" fmla="*/ 83493 w 239588"/>
                    <a:gd name="connsiteY16" fmla="*/ 986 h 336493"/>
                    <a:gd name="connsiteX17" fmla="*/ 94713 w 239588"/>
                    <a:gd name="connsiteY17" fmla="*/ 986 h 336493"/>
                    <a:gd name="connsiteX18" fmla="*/ 200317 w 239588"/>
                    <a:gd name="connsiteY18" fmla="*/ 44405 h 336493"/>
                    <a:gd name="connsiteX19" fmla="*/ 208237 w 239588"/>
                    <a:gd name="connsiteY19" fmla="*/ 62825 h 336493"/>
                    <a:gd name="connsiteX20" fmla="*/ 191077 w 239588"/>
                    <a:gd name="connsiteY20" fmla="*/ 102296 h 336493"/>
                    <a:gd name="connsiteX21" fmla="*/ 230678 w 239588"/>
                    <a:gd name="connsiteY21" fmla="*/ 119400 h 336493"/>
                    <a:gd name="connsiteX22" fmla="*/ 238598 w 239588"/>
                    <a:gd name="connsiteY22" fmla="*/ 137820 h 336493"/>
                    <a:gd name="connsiteX23" fmla="*/ 225398 w 239588"/>
                    <a:gd name="connsiteY23" fmla="*/ 147030 h 336493"/>
                    <a:gd name="connsiteX24" fmla="*/ 220118 w 239588"/>
                    <a:gd name="connsiteY24" fmla="*/ 145715 h 336493"/>
                    <a:gd name="connsiteX25" fmla="*/ 220118 w 239588"/>
                    <a:gd name="connsiteY25" fmla="*/ 322020 h 336493"/>
                    <a:gd name="connsiteX26" fmla="*/ 205597 w 239588"/>
                    <a:gd name="connsiteY26" fmla="*/ 336493 h 336493"/>
                    <a:gd name="connsiteX27" fmla="*/ 33991 w 239588"/>
                    <a:gd name="connsiteY27" fmla="*/ 336493 h 336493"/>
                    <a:gd name="connsiteX28" fmla="*/ 19470 w 239588"/>
                    <a:gd name="connsiteY28" fmla="*/ 322020 h 336493"/>
                    <a:gd name="connsiteX29" fmla="*/ 19470 w 239588"/>
                    <a:gd name="connsiteY29" fmla="*/ 132557 h 336493"/>
                    <a:gd name="connsiteX30" fmla="*/ 33991 w 239588"/>
                    <a:gd name="connsiteY30" fmla="*/ 118085 h 336493"/>
                    <a:gd name="connsiteX31" fmla="*/ 154115 w 239588"/>
                    <a:gd name="connsiteY31" fmla="*/ 118085 h 336493"/>
                    <a:gd name="connsiteX32" fmla="*/ 8910 w 239588"/>
                    <a:gd name="connsiteY32" fmla="*/ 57562 h 336493"/>
                    <a:gd name="connsiteX33" fmla="*/ 990 w 239588"/>
                    <a:gd name="connsiteY33" fmla="*/ 39142 h 336493"/>
                    <a:gd name="connsiteX34" fmla="*/ 19470 w 239588"/>
                    <a:gd name="connsiteY34" fmla="*/ 31248 h 336493"/>
                    <a:gd name="connsiteX35" fmla="*/ 59072 w 239588"/>
                    <a:gd name="connsiteY35" fmla="*/ 48352 h 336493"/>
                    <a:gd name="connsiteX36" fmla="*/ 76232 w 239588"/>
                    <a:gd name="connsiteY36" fmla="*/ 8880 h 336493"/>
                    <a:gd name="connsiteX37" fmla="*/ 83493 w 239588"/>
                    <a:gd name="connsiteY37" fmla="*/ 986 h 33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9588" h="336493">
                      <a:moveTo>
                        <a:pt x="163450" y="147580"/>
                      </a:moveTo>
                      <a:lnTo>
                        <a:pt x="163450" y="307918"/>
                      </a:lnTo>
                      <a:lnTo>
                        <a:pt x="192025" y="307918"/>
                      </a:lnTo>
                      <a:lnTo>
                        <a:pt x="192025" y="147580"/>
                      </a:lnTo>
                      <a:close/>
                      <a:moveTo>
                        <a:pt x="106300" y="147580"/>
                      </a:moveTo>
                      <a:lnTo>
                        <a:pt x="106300" y="307918"/>
                      </a:lnTo>
                      <a:lnTo>
                        <a:pt x="134875" y="307918"/>
                      </a:lnTo>
                      <a:lnTo>
                        <a:pt x="134875" y="147580"/>
                      </a:lnTo>
                      <a:close/>
                      <a:moveTo>
                        <a:pt x="49150" y="147580"/>
                      </a:moveTo>
                      <a:lnTo>
                        <a:pt x="49150" y="307918"/>
                      </a:lnTo>
                      <a:lnTo>
                        <a:pt x="76138" y="307918"/>
                      </a:lnTo>
                      <a:lnTo>
                        <a:pt x="76138" y="147580"/>
                      </a:lnTo>
                      <a:close/>
                      <a:moveTo>
                        <a:pt x="96775" y="33280"/>
                      </a:moveTo>
                      <a:lnTo>
                        <a:pt x="85663" y="58680"/>
                      </a:lnTo>
                      <a:lnTo>
                        <a:pt x="165039" y="92018"/>
                      </a:lnTo>
                      <a:lnTo>
                        <a:pt x="176151" y="65030"/>
                      </a:lnTo>
                      <a:close/>
                      <a:moveTo>
                        <a:pt x="83493" y="986"/>
                      </a:moveTo>
                      <a:cubicBezTo>
                        <a:pt x="86793" y="-329"/>
                        <a:pt x="90753" y="-329"/>
                        <a:pt x="94713" y="986"/>
                      </a:cubicBezTo>
                      <a:cubicBezTo>
                        <a:pt x="94713" y="986"/>
                        <a:pt x="94713" y="986"/>
                        <a:pt x="200317" y="44405"/>
                      </a:cubicBezTo>
                      <a:cubicBezTo>
                        <a:pt x="206917" y="47036"/>
                        <a:pt x="210877" y="56246"/>
                        <a:pt x="208237" y="62825"/>
                      </a:cubicBezTo>
                      <a:cubicBezTo>
                        <a:pt x="208237" y="62825"/>
                        <a:pt x="208237" y="62825"/>
                        <a:pt x="191077" y="102296"/>
                      </a:cubicBezTo>
                      <a:cubicBezTo>
                        <a:pt x="191077" y="102296"/>
                        <a:pt x="191077" y="102296"/>
                        <a:pt x="230678" y="119400"/>
                      </a:cubicBezTo>
                      <a:cubicBezTo>
                        <a:pt x="238598" y="122032"/>
                        <a:pt x="241238" y="129926"/>
                        <a:pt x="238598" y="137820"/>
                      </a:cubicBezTo>
                      <a:cubicBezTo>
                        <a:pt x="235958" y="143083"/>
                        <a:pt x="230678" y="147030"/>
                        <a:pt x="225398" y="147030"/>
                      </a:cubicBezTo>
                      <a:cubicBezTo>
                        <a:pt x="224078" y="147030"/>
                        <a:pt x="221438" y="145715"/>
                        <a:pt x="220118" y="145715"/>
                      </a:cubicBezTo>
                      <a:cubicBezTo>
                        <a:pt x="220118" y="145715"/>
                        <a:pt x="220118" y="145715"/>
                        <a:pt x="220118" y="322020"/>
                      </a:cubicBezTo>
                      <a:cubicBezTo>
                        <a:pt x="220118" y="329915"/>
                        <a:pt x="213517" y="336493"/>
                        <a:pt x="205597" y="336493"/>
                      </a:cubicBezTo>
                      <a:cubicBezTo>
                        <a:pt x="205597" y="336493"/>
                        <a:pt x="205597" y="336493"/>
                        <a:pt x="33991" y="336493"/>
                      </a:cubicBezTo>
                      <a:cubicBezTo>
                        <a:pt x="26071" y="336493"/>
                        <a:pt x="19470" y="329915"/>
                        <a:pt x="19470" y="322020"/>
                      </a:cubicBezTo>
                      <a:cubicBezTo>
                        <a:pt x="19470" y="322020"/>
                        <a:pt x="19470" y="322020"/>
                        <a:pt x="19470" y="132557"/>
                      </a:cubicBezTo>
                      <a:cubicBezTo>
                        <a:pt x="19470" y="124663"/>
                        <a:pt x="26071" y="118085"/>
                        <a:pt x="33991" y="118085"/>
                      </a:cubicBezTo>
                      <a:cubicBezTo>
                        <a:pt x="33991" y="118085"/>
                        <a:pt x="33991" y="118085"/>
                        <a:pt x="154115" y="118085"/>
                      </a:cubicBezTo>
                      <a:cubicBezTo>
                        <a:pt x="154115" y="118085"/>
                        <a:pt x="154115" y="118085"/>
                        <a:pt x="8910" y="57562"/>
                      </a:cubicBezTo>
                      <a:cubicBezTo>
                        <a:pt x="990" y="54930"/>
                        <a:pt x="-1650" y="47036"/>
                        <a:pt x="990" y="39142"/>
                      </a:cubicBezTo>
                      <a:cubicBezTo>
                        <a:pt x="3630" y="32563"/>
                        <a:pt x="12870" y="28616"/>
                        <a:pt x="19470" y="31248"/>
                      </a:cubicBezTo>
                      <a:cubicBezTo>
                        <a:pt x="19470" y="31248"/>
                        <a:pt x="19470" y="31248"/>
                        <a:pt x="59072" y="48352"/>
                      </a:cubicBezTo>
                      <a:cubicBezTo>
                        <a:pt x="59072" y="48352"/>
                        <a:pt x="59072" y="48352"/>
                        <a:pt x="76232" y="8880"/>
                      </a:cubicBezTo>
                      <a:cubicBezTo>
                        <a:pt x="77552" y="4933"/>
                        <a:pt x="80192" y="2302"/>
                        <a:pt x="83493" y="986"/>
                      </a:cubicBez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3" name="组合 20"/>
              <p:cNvGrpSpPr/>
              <p:nvPr/>
            </p:nvGrpSpPr>
            <p:grpSpPr>
              <a:xfrm>
                <a:off x="8129699" y="1285385"/>
                <a:ext cx="2549181" cy="848727"/>
                <a:chOff x="5877558" y="1197195"/>
                <a:chExt cx="2549181" cy="848727"/>
              </a:xfrm>
            </p:grpSpPr>
            <p:sp>
              <p:nvSpPr>
                <p:cNvPr id="22" name="文本框 87"/>
                <p:cNvSpPr txBox="1"/>
                <p:nvPr/>
              </p:nvSpPr>
              <p:spPr>
                <a:xfrm>
                  <a:off x="5877558" y="1197195"/>
                  <a:ext cx="2549181" cy="388226"/>
                </a:xfrm>
                <a:prstGeom prst="rect">
                  <a:avLst/>
                </a:prstGeom>
                <a:noFill/>
              </p:spPr>
              <p:txBody>
                <a:bodyPr wrap="none" lIns="0" tIns="0" rIns="0" bIns="0" anchor="ctr"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88"/>
                <p:cNvSpPr txBox="1">
                  <a:spLocks/>
                </p:cNvSpPr>
                <p:nvPr/>
              </p:nvSpPr>
              <p:spPr>
                <a:xfrm>
                  <a:off x="5877558" y="1585420"/>
                  <a:ext cx="2549181" cy="460502"/>
                </a:xfrm>
                <a:prstGeom prst="rect">
                  <a:avLst/>
                </a:prstGeom>
              </p:spPr>
              <p:txBody>
                <a:bodyPr vert="horz" wrap="square" lIns="0" tIns="0" rIns="0" bIns="0" anchor="t" anchorCtr="1">
                  <a:norm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4" name="组合 8"/>
            <p:cNvGrpSpPr/>
            <p:nvPr/>
          </p:nvGrpSpPr>
          <p:grpSpPr>
            <a:xfrm>
              <a:off x="8865154" y="2591787"/>
              <a:ext cx="2549181" cy="3072652"/>
              <a:chOff x="8865154" y="2591787"/>
              <a:chExt cx="2549181" cy="3072652"/>
            </a:xfrm>
          </p:grpSpPr>
          <p:grpSp>
            <p:nvGrpSpPr>
              <p:cNvPr id="71" name="组合 9"/>
              <p:cNvGrpSpPr/>
              <p:nvPr/>
            </p:nvGrpSpPr>
            <p:grpSpPr>
              <a:xfrm>
                <a:off x="9201904" y="2591787"/>
                <a:ext cx="1875677" cy="1930603"/>
                <a:chOff x="5624406" y="2098985"/>
                <a:chExt cx="1685381" cy="1734734"/>
              </a:xfrm>
            </p:grpSpPr>
            <p:sp>
              <p:nvSpPr>
                <p:cNvPr id="14" name="任意多边形 107"/>
                <p:cNvSpPr/>
                <p:nvPr/>
              </p:nvSpPr>
              <p:spPr>
                <a:xfrm>
                  <a:off x="6309679" y="3520364"/>
                  <a:ext cx="314834" cy="313355"/>
                </a:xfrm>
                <a:custGeom>
                  <a:avLst/>
                  <a:gdLst>
                    <a:gd name="connsiteX0" fmla="*/ 250401 w 338138"/>
                    <a:gd name="connsiteY0" fmla="*/ 101071 h 336550"/>
                    <a:gd name="connsiteX1" fmla="*/ 259589 w 338138"/>
                    <a:gd name="connsiteY1" fmla="*/ 102394 h 336550"/>
                    <a:gd name="connsiteX2" fmla="*/ 260901 w 338138"/>
                    <a:gd name="connsiteY2" fmla="*/ 105040 h 336550"/>
                    <a:gd name="connsiteX3" fmla="*/ 259589 w 338138"/>
                    <a:gd name="connsiteY3" fmla="*/ 114300 h 336550"/>
                    <a:gd name="connsiteX4" fmla="*/ 186088 w 338138"/>
                    <a:gd name="connsiteY4" fmla="*/ 165894 h 336550"/>
                    <a:gd name="connsiteX5" fmla="*/ 186088 w 338138"/>
                    <a:gd name="connsiteY5" fmla="*/ 168540 h 336550"/>
                    <a:gd name="connsiteX6" fmla="*/ 171651 w 338138"/>
                    <a:gd name="connsiteY6" fmla="*/ 185738 h 336550"/>
                    <a:gd name="connsiteX7" fmla="*/ 171651 w 338138"/>
                    <a:gd name="connsiteY7" fmla="*/ 280988 h 336550"/>
                    <a:gd name="connsiteX8" fmla="*/ 166401 w 338138"/>
                    <a:gd name="connsiteY8" fmla="*/ 280988 h 336550"/>
                    <a:gd name="connsiteX9" fmla="*/ 166401 w 338138"/>
                    <a:gd name="connsiteY9" fmla="*/ 185738 h 336550"/>
                    <a:gd name="connsiteX10" fmla="*/ 151963 w 338138"/>
                    <a:gd name="connsiteY10" fmla="*/ 168540 h 336550"/>
                    <a:gd name="connsiteX11" fmla="*/ 151963 w 338138"/>
                    <a:gd name="connsiteY11" fmla="*/ 167217 h 336550"/>
                    <a:gd name="connsiteX12" fmla="*/ 99463 w 338138"/>
                    <a:gd name="connsiteY12" fmla="*/ 122238 h 336550"/>
                    <a:gd name="connsiteX13" fmla="*/ 98151 w 338138"/>
                    <a:gd name="connsiteY13" fmla="*/ 112977 h 336550"/>
                    <a:gd name="connsiteX14" fmla="*/ 103401 w 338138"/>
                    <a:gd name="connsiteY14" fmla="*/ 107685 h 336550"/>
                    <a:gd name="connsiteX15" fmla="*/ 112588 w 338138"/>
                    <a:gd name="connsiteY15" fmla="*/ 106363 h 336550"/>
                    <a:gd name="connsiteX16" fmla="*/ 165088 w 338138"/>
                    <a:gd name="connsiteY16" fmla="*/ 152665 h 336550"/>
                    <a:gd name="connsiteX17" fmla="*/ 169026 w 338138"/>
                    <a:gd name="connsiteY17" fmla="*/ 151342 h 336550"/>
                    <a:gd name="connsiteX18" fmla="*/ 176901 w 338138"/>
                    <a:gd name="connsiteY18" fmla="*/ 153988 h 336550"/>
                    <a:gd name="connsiteX19" fmla="*/ 250401 w 338138"/>
                    <a:gd name="connsiteY19" fmla="*/ 101071 h 336550"/>
                    <a:gd name="connsiteX20" fmla="*/ 169069 w 338138"/>
                    <a:gd name="connsiteY20" fmla="*/ 34925 h 336550"/>
                    <a:gd name="connsiteX21" fmla="*/ 34925 w 338138"/>
                    <a:gd name="connsiteY21" fmla="*/ 169069 h 336550"/>
                    <a:gd name="connsiteX22" fmla="*/ 169069 w 338138"/>
                    <a:gd name="connsiteY22" fmla="*/ 303213 h 336550"/>
                    <a:gd name="connsiteX23" fmla="*/ 303213 w 338138"/>
                    <a:gd name="connsiteY23" fmla="*/ 169069 h 336550"/>
                    <a:gd name="connsiteX24" fmla="*/ 169069 w 338138"/>
                    <a:gd name="connsiteY24" fmla="*/ 34925 h 336550"/>
                    <a:gd name="connsiteX25" fmla="*/ 169069 w 338138"/>
                    <a:gd name="connsiteY25" fmla="*/ 0 h 336550"/>
                    <a:gd name="connsiteX26" fmla="*/ 338138 w 338138"/>
                    <a:gd name="connsiteY26" fmla="*/ 168275 h 336550"/>
                    <a:gd name="connsiteX27" fmla="*/ 169069 w 338138"/>
                    <a:gd name="connsiteY27" fmla="*/ 336550 h 336550"/>
                    <a:gd name="connsiteX28" fmla="*/ 0 w 338138"/>
                    <a:gd name="connsiteY28" fmla="*/ 168275 h 336550"/>
                    <a:gd name="connsiteX29" fmla="*/ 169069 w 338138"/>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138" h="336550">
                      <a:moveTo>
                        <a:pt x="250401" y="101071"/>
                      </a:moveTo>
                      <a:cubicBezTo>
                        <a:pt x="253026" y="98425"/>
                        <a:pt x="258276" y="99748"/>
                        <a:pt x="259589" y="102394"/>
                      </a:cubicBezTo>
                      <a:lnTo>
                        <a:pt x="260901" y="105040"/>
                      </a:lnTo>
                      <a:cubicBezTo>
                        <a:pt x="263526" y="107685"/>
                        <a:pt x="262214" y="111654"/>
                        <a:pt x="259589" y="114300"/>
                      </a:cubicBezTo>
                      <a:cubicBezTo>
                        <a:pt x="259589" y="114300"/>
                        <a:pt x="259589" y="114300"/>
                        <a:pt x="186088" y="165894"/>
                      </a:cubicBezTo>
                      <a:cubicBezTo>
                        <a:pt x="186088" y="167217"/>
                        <a:pt x="186088" y="167217"/>
                        <a:pt x="186088" y="168540"/>
                      </a:cubicBezTo>
                      <a:cubicBezTo>
                        <a:pt x="186088" y="176477"/>
                        <a:pt x="179526" y="184415"/>
                        <a:pt x="171651" y="185738"/>
                      </a:cubicBezTo>
                      <a:cubicBezTo>
                        <a:pt x="171651" y="185738"/>
                        <a:pt x="171651" y="185738"/>
                        <a:pt x="171651" y="280988"/>
                      </a:cubicBezTo>
                      <a:cubicBezTo>
                        <a:pt x="171651" y="280988"/>
                        <a:pt x="171651" y="280988"/>
                        <a:pt x="166401" y="280988"/>
                      </a:cubicBezTo>
                      <a:cubicBezTo>
                        <a:pt x="166401" y="280988"/>
                        <a:pt x="166401" y="280988"/>
                        <a:pt x="166401" y="185738"/>
                      </a:cubicBezTo>
                      <a:cubicBezTo>
                        <a:pt x="158526" y="184415"/>
                        <a:pt x="151963" y="176477"/>
                        <a:pt x="151963" y="168540"/>
                      </a:cubicBezTo>
                      <a:cubicBezTo>
                        <a:pt x="151963" y="168540"/>
                        <a:pt x="151963" y="167217"/>
                        <a:pt x="151963" y="167217"/>
                      </a:cubicBezTo>
                      <a:cubicBezTo>
                        <a:pt x="151963" y="167217"/>
                        <a:pt x="151963" y="167217"/>
                        <a:pt x="99463" y="122238"/>
                      </a:cubicBezTo>
                      <a:cubicBezTo>
                        <a:pt x="96838" y="119592"/>
                        <a:pt x="96838" y="115623"/>
                        <a:pt x="98151" y="112977"/>
                      </a:cubicBezTo>
                      <a:cubicBezTo>
                        <a:pt x="98151" y="112977"/>
                        <a:pt x="98151" y="112977"/>
                        <a:pt x="103401" y="107685"/>
                      </a:cubicBezTo>
                      <a:cubicBezTo>
                        <a:pt x="106026" y="105040"/>
                        <a:pt x="109963" y="103717"/>
                        <a:pt x="112588" y="106363"/>
                      </a:cubicBezTo>
                      <a:cubicBezTo>
                        <a:pt x="112588" y="106363"/>
                        <a:pt x="112588" y="106363"/>
                        <a:pt x="165088" y="152665"/>
                      </a:cubicBezTo>
                      <a:cubicBezTo>
                        <a:pt x="166401" y="151342"/>
                        <a:pt x="167713" y="151342"/>
                        <a:pt x="169026" y="151342"/>
                      </a:cubicBezTo>
                      <a:cubicBezTo>
                        <a:pt x="171651" y="151342"/>
                        <a:pt x="174276" y="152665"/>
                        <a:pt x="176901" y="153988"/>
                      </a:cubicBezTo>
                      <a:cubicBezTo>
                        <a:pt x="176901" y="153988"/>
                        <a:pt x="176901" y="153988"/>
                        <a:pt x="250401" y="101071"/>
                      </a:cubicBezTo>
                      <a:close/>
                      <a:moveTo>
                        <a:pt x="169069" y="34925"/>
                      </a:moveTo>
                      <a:cubicBezTo>
                        <a:pt x="94983" y="34925"/>
                        <a:pt x="34925" y="94983"/>
                        <a:pt x="34925" y="169069"/>
                      </a:cubicBezTo>
                      <a:cubicBezTo>
                        <a:pt x="34925" y="243155"/>
                        <a:pt x="94983" y="303213"/>
                        <a:pt x="169069" y="303213"/>
                      </a:cubicBezTo>
                      <a:cubicBezTo>
                        <a:pt x="243155" y="303213"/>
                        <a:pt x="303213" y="243155"/>
                        <a:pt x="303213" y="169069"/>
                      </a:cubicBezTo>
                      <a:cubicBezTo>
                        <a:pt x="303213" y="94983"/>
                        <a:pt x="243155" y="34925"/>
                        <a:pt x="169069" y="34925"/>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2" name="组合 14"/>
                <p:cNvGrpSpPr/>
                <p:nvPr/>
              </p:nvGrpSpPr>
              <p:grpSpPr>
                <a:xfrm>
                  <a:off x="5624406" y="2098985"/>
                  <a:ext cx="1685381" cy="1622593"/>
                  <a:chOff x="8078266" y="2223112"/>
                  <a:chExt cx="2247175" cy="2163456"/>
                </a:xfrm>
              </p:grpSpPr>
              <p:sp>
                <p:nvSpPr>
                  <p:cNvPr id="16" name="任意多边形 109"/>
                  <p:cNvSpPr/>
                  <p:nvPr/>
                </p:nvSpPr>
                <p:spPr>
                  <a:xfrm rot="6571606" flipV="1">
                    <a:off x="7928661" y="3296911"/>
                    <a:ext cx="1239262" cy="940052"/>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214 w 1247214"/>
                      <a:gd name="connsiteY0" fmla="*/ 294507 h 940050"/>
                      <a:gd name="connsiteX1" fmla="*/ 728755 w 1247214"/>
                      <a:gd name="connsiteY1" fmla="*/ 848106 h 940050"/>
                      <a:gd name="connsiteX2" fmla="*/ 0 w 1247214"/>
                      <a:gd name="connsiteY2" fmla="*/ 896586 h 940050"/>
                      <a:gd name="connsiteX3" fmla="*/ 332681 w 1247214"/>
                      <a:gd name="connsiteY3" fmla="*/ 0 h 940050"/>
                      <a:gd name="connsiteX4" fmla="*/ 1247214 w 1247214"/>
                      <a:gd name="connsiteY4" fmla="*/ 294507 h 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40050">
                        <a:moveTo>
                          <a:pt x="1247214" y="294507"/>
                        </a:moveTo>
                        <a:cubicBezTo>
                          <a:pt x="1162668" y="537744"/>
                          <a:pt x="936624" y="747760"/>
                          <a:pt x="728755" y="848106"/>
                        </a:cubicBezTo>
                        <a:cubicBezTo>
                          <a:pt x="520886" y="948453"/>
                          <a:pt x="242552" y="969802"/>
                          <a:pt x="0" y="896586"/>
                        </a:cubicBezTo>
                        <a:lnTo>
                          <a:pt x="332681" y="0"/>
                        </a:lnTo>
                        <a:lnTo>
                          <a:pt x="1247214" y="294507"/>
                        </a:ln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任意多边形 110"/>
                  <p:cNvSpPr/>
                  <p:nvPr/>
                </p:nvSpPr>
                <p:spPr>
                  <a:xfrm rot="11904031" flipV="1">
                    <a:off x="9115835" y="3202400"/>
                    <a:ext cx="1209606"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任意多边形 111"/>
                  <p:cNvSpPr/>
                  <p:nvPr/>
                </p:nvSpPr>
                <p:spPr>
                  <a:xfrm rot="17295618" flipV="1">
                    <a:off x="8184889" y="2367334"/>
                    <a:ext cx="1247215" cy="958771"/>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214" h="958769">
                        <a:moveTo>
                          <a:pt x="1247214" y="313226"/>
                        </a:moveTo>
                        <a:cubicBezTo>
                          <a:pt x="1162668" y="556463"/>
                          <a:pt x="936624" y="766479"/>
                          <a:pt x="728755" y="866825"/>
                        </a:cubicBezTo>
                        <a:cubicBezTo>
                          <a:pt x="520886" y="967172"/>
                          <a:pt x="242552" y="988521"/>
                          <a:pt x="0" y="915305"/>
                        </a:cubicBezTo>
                        <a:lnTo>
                          <a:pt x="304370" y="0"/>
                        </a:lnTo>
                        <a:lnTo>
                          <a:pt x="1247214" y="313226"/>
                        </a:ln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任意多边形 112"/>
                  <p:cNvSpPr/>
                  <p:nvPr/>
                </p:nvSpPr>
                <p:spPr>
                  <a:xfrm rot="11976820" flipH="1">
                    <a:off x="9008817" y="2428802"/>
                    <a:ext cx="1251052" cy="994445"/>
                  </a:xfrm>
                  <a:custGeom>
                    <a:avLst/>
                    <a:gdLst>
                      <a:gd name="connsiteX0" fmla="*/ 1945514 w 1994475"/>
                      <a:gd name="connsiteY0" fmla="*/ 1222769 h 1867554"/>
                      <a:gd name="connsiteX1" fmla="*/ 1427055 w 1994475"/>
                      <a:gd name="connsiteY1" fmla="*/ 1776368 h 1867554"/>
                      <a:gd name="connsiteX2" fmla="*/ 691262 w 1994475"/>
                      <a:gd name="connsiteY2" fmla="*/ 1822514 h 1867554"/>
                      <a:gd name="connsiteX3" fmla="*/ 997238 w 1994475"/>
                      <a:gd name="connsiteY3" fmla="*/ 933777 h 1867554"/>
                      <a:gd name="connsiteX4" fmla="*/ 1945514 w 1994475"/>
                      <a:gd name="connsiteY4" fmla="*/ 1222769 h 1867554"/>
                      <a:gd name="connsiteX0" fmla="*/ 1247214 w 1247214"/>
                      <a:gd name="connsiteY0" fmla="*/ 288992 h 934535"/>
                      <a:gd name="connsiteX1" fmla="*/ 728755 w 1247214"/>
                      <a:gd name="connsiteY1" fmla="*/ 842591 h 934535"/>
                      <a:gd name="connsiteX2" fmla="*/ 0 w 1247214"/>
                      <a:gd name="connsiteY2" fmla="*/ 891071 h 934535"/>
                      <a:gd name="connsiteX3" fmla="*/ 298938 w 1247214"/>
                      <a:gd name="connsiteY3" fmla="*/ 0 h 934535"/>
                      <a:gd name="connsiteX4" fmla="*/ 1247214 w 1247214"/>
                      <a:gd name="connsiteY4" fmla="*/ 288992 h 934535"/>
                      <a:gd name="connsiteX0" fmla="*/ 1247214 w 1247214"/>
                      <a:gd name="connsiteY0" fmla="*/ 296029 h 941572"/>
                      <a:gd name="connsiteX1" fmla="*/ 728755 w 1247214"/>
                      <a:gd name="connsiteY1" fmla="*/ 849628 h 941572"/>
                      <a:gd name="connsiteX2" fmla="*/ 0 w 1247214"/>
                      <a:gd name="connsiteY2" fmla="*/ 898108 h 941572"/>
                      <a:gd name="connsiteX3" fmla="*/ 301271 w 1247214"/>
                      <a:gd name="connsiteY3" fmla="*/ 0 h 941572"/>
                      <a:gd name="connsiteX4" fmla="*/ 1247214 w 1247214"/>
                      <a:gd name="connsiteY4" fmla="*/ 296029 h 941572"/>
                      <a:gd name="connsiteX0" fmla="*/ 1247214 w 1247214"/>
                      <a:gd name="connsiteY0" fmla="*/ 306189 h 951732"/>
                      <a:gd name="connsiteX1" fmla="*/ 728755 w 1247214"/>
                      <a:gd name="connsiteY1" fmla="*/ 859788 h 951732"/>
                      <a:gd name="connsiteX2" fmla="*/ 0 w 1247214"/>
                      <a:gd name="connsiteY2" fmla="*/ 908268 h 951732"/>
                      <a:gd name="connsiteX3" fmla="*/ 302036 w 1247214"/>
                      <a:gd name="connsiteY3" fmla="*/ 0 h 951732"/>
                      <a:gd name="connsiteX4" fmla="*/ 1247214 w 1247214"/>
                      <a:gd name="connsiteY4" fmla="*/ 306189 h 951732"/>
                      <a:gd name="connsiteX0" fmla="*/ 1247214 w 1247214"/>
                      <a:gd name="connsiteY0" fmla="*/ 313226 h 958769"/>
                      <a:gd name="connsiteX1" fmla="*/ 728755 w 1247214"/>
                      <a:gd name="connsiteY1" fmla="*/ 866825 h 958769"/>
                      <a:gd name="connsiteX2" fmla="*/ 0 w 1247214"/>
                      <a:gd name="connsiteY2" fmla="*/ 915305 h 958769"/>
                      <a:gd name="connsiteX3" fmla="*/ 304370 w 1247214"/>
                      <a:gd name="connsiteY3" fmla="*/ 0 h 958769"/>
                      <a:gd name="connsiteX4" fmla="*/ 1247214 w 1247214"/>
                      <a:gd name="connsiteY4" fmla="*/ 313226 h 958769"/>
                      <a:gd name="connsiteX0" fmla="*/ 1247462 w 1247462"/>
                      <a:gd name="connsiteY0" fmla="*/ 305534 h 959140"/>
                      <a:gd name="connsiteX1" fmla="*/ 728755 w 1247462"/>
                      <a:gd name="connsiteY1" fmla="*/ 866825 h 959140"/>
                      <a:gd name="connsiteX2" fmla="*/ 0 w 1247462"/>
                      <a:gd name="connsiteY2" fmla="*/ 915305 h 959140"/>
                      <a:gd name="connsiteX3" fmla="*/ 304370 w 1247462"/>
                      <a:gd name="connsiteY3" fmla="*/ 0 h 959140"/>
                      <a:gd name="connsiteX4" fmla="*/ 1247462 w 1247462"/>
                      <a:gd name="connsiteY4" fmla="*/ 305534 h 959140"/>
                      <a:gd name="connsiteX0" fmla="*/ 1294962 w 1294962"/>
                      <a:gd name="connsiteY0" fmla="*/ 305534 h 952059"/>
                      <a:gd name="connsiteX1" fmla="*/ 776255 w 1294962"/>
                      <a:gd name="connsiteY1" fmla="*/ 866825 h 952059"/>
                      <a:gd name="connsiteX2" fmla="*/ 0 w 1294962"/>
                      <a:gd name="connsiteY2" fmla="*/ 904829 h 952059"/>
                      <a:gd name="connsiteX3" fmla="*/ 351870 w 1294962"/>
                      <a:gd name="connsiteY3" fmla="*/ 0 h 952059"/>
                      <a:gd name="connsiteX4" fmla="*/ 1294962 w 1294962"/>
                      <a:gd name="connsiteY4" fmla="*/ 305534 h 95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962" h="952059">
                        <a:moveTo>
                          <a:pt x="1294962" y="305534"/>
                        </a:moveTo>
                        <a:cubicBezTo>
                          <a:pt x="1210416" y="548771"/>
                          <a:pt x="992082" y="766942"/>
                          <a:pt x="776255" y="866825"/>
                        </a:cubicBezTo>
                        <a:cubicBezTo>
                          <a:pt x="560428" y="966708"/>
                          <a:pt x="242552" y="978045"/>
                          <a:pt x="0" y="904829"/>
                        </a:cubicBezTo>
                        <a:lnTo>
                          <a:pt x="351870" y="0"/>
                        </a:lnTo>
                        <a:lnTo>
                          <a:pt x="1294962" y="305534"/>
                        </a:ln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5" name="组合 10"/>
              <p:cNvGrpSpPr/>
              <p:nvPr/>
            </p:nvGrpSpPr>
            <p:grpSpPr>
              <a:xfrm>
                <a:off x="8865154" y="4888416"/>
                <a:ext cx="2549181" cy="776023"/>
                <a:chOff x="4948086" y="339361"/>
                <a:chExt cx="2549181" cy="776023"/>
              </a:xfrm>
            </p:grpSpPr>
            <p:sp>
              <p:nvSpPr>
                <p:cNvPr id="12" name="文本框 98"/>
                <p:cNvSpPr txBox="1"/>
                <p:nvPr/>
              </p:nvSpPr>
              <p:spPr>
                <a:xfrm>
                  <a:off x="4948086" y="339361"/>
                  <a:ext cx="2549181" cy="388226"/>
                </a:xfrm>
                <a:prstGeom prst="rect">
                  <a:avLst/>
                </a:prstGeom>
                <a:noFill/>
              </p:spPr>
              <p:txBody>
                <a:bodyPr wrap="none" lIns="0" tIns="0" rIns="0" bIns="0" anchor="ctr"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99"/>
                <p:cNvSpPr txBox="1">
                  <a:spLocks/>
                </p:cNvSpPr>
                <p:nvPr/>
              </p:nvSpPr>
              <p:spPr>
                <a:xfrm>
                  <a:off x="4948086" y="727586"/>
                  <a:ext cx="2549181" cy="387798"/>
                </a:xfrm>
                <a:prstGeom prst="rect">
                  <a:avLst/>
                </a:prstGeom>
              </p:spPr>
              <p:txBody>
                <a:bodyPr vert="horz" wrap="square" lIns="0" tIns="0" rIns="0" bIns="0" anchor="t" anchorCtr="1">
                  <a:no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569767141"/>
      </p:ext>
    </p:extLst>
  </p:cSld>
  <p:clrMapOvr>
    <a:masterClrMapping/>
  </p:clrMapOvr>
  <mc:AlternateContent xmlns:mc="http://schemas.openxmlformats.org/markup-compatibility/2006" xmlns:p14="http://schemas.microsoft.com/office/powerpoint/2010/main">
    <mc:Choice Requires="p14">
      <p:transition spd="slow" p14:dur="125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63" presetClass="path" presetSubtype="0" accel="50000" decel="50000" fill="hold" nodeType="withEffect">
                                  <p:stCondLst>
                                    <p:cond delay="0"/>
                                  </p:stCondLst>
                                  <p:childTnLst>
                                    <p:animMotion origin="layout" path="M -0.011812 -0.709293 L 0 0 E" pathEditMode="relative" ptsTypes="">
                                      <p:cBhvr>
                                        <p:cTn id="9" dur="2000" fill="hold"/>
                                        <p:tgtEl>
                                          <p:spTgt spid="2"/>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2"/>
                                        </p:tgtEl>
                                      </p:cBhvr>
                                      <p:by x="150000" y="150000"/>
                                      <p:from x="2567" y="6492"/>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03557" y="1463902"/>
            <a:ext cx="4761102" cy="314011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3" tIns="34291" rIns="68583" bIns="34291" rtlCol="0" anchor="ctr"/>
          <a:lstStyle/>
          <a:p>
            <a:pPr algn="ctr"/>
            <a:endParaRPr lang="zh-CN" altLang="en-US"/>
          </a:p>
        </p:txBody>
      </p:sp>
      <p:sp>
        <p:nvSpPr>
          <p:cNvPr id="6" name="TextBox 13"/>
          <p:cNvSpPr txBox="1"/>
          <p:nvPr/>
        </p:nvSpPr>
        <p:spPr>
          <a:xfrm flipH="1">
            <a:off x="968568" y="1419413"/>
            <a:ext cx="2090815" cy="315512"/>
          </a:xfrm>
          <a:prstGeom prst="rect">
            <a:avLst/>
          </a:prstGeom>
          <a:noFill/>
          <a:ln>
            <a:noFill/>
          </a:ln>
        </p:spPr>
        <p:txBody>
          <a:bodyPr wrap="square" lIns="68578" tIns="34289" rIns="68578" bIns="34289">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sz="1600" dirty="0">
                <a:solidFill>
                  <a:schemeClr val="bg1">
                    <a:lumMod val="50000"/>
                  </a:schemeClr>
                </a:solidFill>
              </a:rPr>
              <a:t>点击添加关键字</a:t>
            </a:r>
          </a:p>
        </p:txBody>
      </p:sp>
      <p:sp>
        <p:nvSpPr>
          <p:cNvPr id="7" name="TextBox 14"/>
          <p:cNvSpPr txBox="1"/>
          <p:nvPr/>
        </p:nvSpPr>
        <p:spPr>
          <a:xfrm>
            <a:off x="968568" y="1758330"/>
            <a:ext cx="2416383" cy="235451"/>
          </a:xfrm>
          <a:prstGeom prst="rect">
            <a:avLst/>
          </a:prstGeom>
          <a:noFill/>
        </p:spPr>
        <p:txBody>
          <a:bodyPr wrap="square" lIns="68583" tIns="34291" rIns="68583" bIns="34291" rtlCol="0">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aphicFrame>
        <p:nvGraphicFramePr>
          <p:cNvPr id="9" name="图表 8"/>
          <p:cNvGraphicFramePr/>
          <p:nvPr>
            <p:extLst/>
          </p:nvPr>
        </p:nvGraphicFramePr>
        <p:xfrm>
          <a:off x="896893" y="2615849"/>
          <a:ext cx="1300703" cy="13799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extLst/>
          </p:nvPr>
        </p:nvGraphicFramePr>
        <p:xfrm>
          <a:off x="2153782" y="2615849"/>
          <a:ext cx="1300703" cy="1379942"/>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5"/>
          <p:cNvSpPr txBox="1"/>
          <p:nvPr/>
        </p:nvSpPr>
        <p:spPr>
          <a:xfrm>
            <a:off x="2207834" y="3132708"/>
            <a:ext cx="1192599" cy="346229"/>
          </a:xfrm>
          <a:prstGeom prst="rect">
            <a:avLst/>
          </a:prstGeom>
          <a:noFill/>
        </p:spPr>
        <p:txBody>
          <a:bodyPr wrap="square" lIns="68583" tIns="34291" rIns="68583" bIns="34291" rtlCol="0">
            <a:spAutoFit/>
          </a:bodyPr>
          <a:lstStyle/>
          <a:p>
            <a:pPr algn="ctr"/>
            <a:r>
              <a:rPr lang="en-US" altLang="zh-CN" dirty="0">
                <a:solidFill>
                  <a:schemeClr val="bg1">
                    <a:lumMod val="50000"/>
                  </a:schemeClr>
                </a:solidFill>
                <a:latin typeface="微软雅黑" panose="020B0503020204020204" pitchFamily="34" charset="-122"/>
                <a:ea typeface="微软雅黑" panose="020B0503020204020204" pitchFamily="34" charset="-122"/>
              </a:rPr>
              <a:t>50</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1"/>
          <p:cNvSpPr txBox="1"/>
          <p:nvPr/>
        </p:nvSpPr>
        <p:spPr>
          <a:xfrm>
            <a:off x="950945" y="3132708"/>
            <a:ext cx="1192599" cy="346229"/>
          </a:xfrm>
          <a:prstGeom prst="rect">
            <a:avLst/>
          </a:prstGeom>
          <a:noFill/>
        </p:spPr>
        <p:txBody>
          <a:bodyPr wrap="square" lIns="68583" tIns="34291" rIns="68583" bIns="34291" rtlCol="0">
            <a:spAutoFit/>
          </a:bodyPr>
          <a:lstStyle/>
          <a:p>
            <a:pPr algn="ctr"/>
            <a:r>
              <a:rPr lang="en-US" altLang="zh-CN" dirty="0">
                <a:solidFill>
                  <a:schemeClr val="bg1">
                    <a:lumMod val="50000"/>
                  </a:schemeClr>
                </a:solidFill>
                <a:latin typeface="微软雅黑" panose="020B0503020204020204" pitchFamily="34" charset="-122"/>
                <a:ea typeface="微软雅黑" panose="020B0503020204020204" pitchFamily="34" charset="-122"/>
              </a:rPr>
              <a:t>25</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12"/>
          <p:cNvGrpSpPr/>
          <p:nvPr/>
        </p:nvGrpSpPr>
        <p:grpSpPr>
          <a:xfrm>
            <a:off x="1049806" y="4108788"/>
            <a:ext cx="495411" cy="495232"/>
            <a:chOff x="641132" y="4608587"/>
            <a:chExt cx="708547" cy="708547"/>
          </a:xfrm>
        </p:grpSpPr>
        <p:sp>
          <p:nvSpPr>
            <p:cNvPr id="14" name="椭圆 13"/>
            <p:cNvSpPr/>
            <p:nvPr/>
          </p:nvSpPr>
          <p:spPr>
            <a:xfrm>
              <a:off x="641132" y="4608587"/>
              <a:ext cx="708547" cy="7085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56" tIns="45728" rIns="91456" bIns="45728" numCol="1" anchor="t" anchorCtr="0" compatLnSpc="1">
              <a:prstTxWarp prst="textNoShape">
                <a:avLst/>
              </a:prstTxWarp>
            </a:bodyPr>
            <a:lstStyle/>
            <a:p>
              <a:endParaRPr lang="id-ID"/>
            </a:p>
          </p:txBody>
        </p:sp>
      </p:grpSp>
      <p:sp>
        <p:nvSpPr>
          <p:cNvPr id="16" name="TextBox 14"/>
          <p:cNvSpPr txBox="1"/>
          <p:nvPr/>
        </p:nvSpPr>
        <p:spPr>
          <a:xfrm>
            <a:off x="1633467" y="4028064"/>
            <a:ext cx="1844757" cy="401650"/>
          </a:xfrm>
          <a:prstGeom prst="rect">
            <a:avLst/>
          </a:prstGeom>
          <a:noFill/>
        </p:spPr>
        <p:txBody>
          <a:bodyPr wrap="square" lIns="68583" tIns="34291" rIns="68583" bIns="34291" rtlCol="0">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3641073"/>
      </p:ext>
    </p:extLst>
  </p:cSld>
  <p:clrMapOvr>
    <a:masterClrMapping/>
  </p:clrMapOvr>
  <mc:AlternateContent xmlns:mc="http://schemas.openxmlformats.org/markup-compatibility/2006" xmlns:p14="http://schemas.microsoft.com/office/powerpoint/2010/main">
    <mc:Choice Requires="p14">
      <p:transition spd="slow" p14:dur="1250"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50"/>
                                        <p:tgtEl>
                                          <p:spTgt spid="6"/>
                                        </p:tgtEl>
                                      </p:cBhvr>
                                    </p:animEffect>
                                    <p:anim calcmode="lin" valueType="num">
                                      <p:cBhvr>
                                        <p:cTn id="13" dur="250" fill="hold"/>
                                        <p:tgtEl>
                                          <p:spTgt spid="6"/>
                                        </p:tgtEl>
                                        <p:attrNameLst>
                                          <p:attrName>ppt_x</p:attrName>
                                        </p:attrNameLst>
                                      </p:cBhvr>
                                      <p:tavLst>
                                        <p:tav tm="0">
                                          <p:val>
                                            <p:strVal val="#ppt_x"/>
                                          </p:val>
                                        </p:tav>
                                        <p:tav tm="100000">
                                          <p:val>
                                            <p:strVal val="#ppt_x"/>
                                          </p:val>
                                        </p:tav>
                                      </p:tavLst>
                                    </p:anim>
                                    <p:anim calcmode="lin" valueType="num">
                                      <p:cBhvr>
                                        <p:cTn id="14" dur="2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250"/>
                            </p:stCondLst>
                            <p:childTnLst>
                              <p:par>
                                <p:cTn id="22" presetID="21"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750"/>
                                        <p:tgtEl>
                                          <p:spTgt spid="9"/>
                                        </p:tgtEl>
                                      </p:cBhvr>
                                    </p:animEffect>
                                  </p:childTnLst>
                                </p:cTn>
                              </p:par>
                              <p:par>
                                <p:cTn id="25" presetID="21" presetClass="entr" presetSubtype="1"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750"/>
                                        <p:tgtEl>
                                          <p:spTgt spid="10"/>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2750"/>
                            </p:stCondLst>
                            <p:childTnLst>
                              <p:par>
                                <p:cTn id="36" presetID="47"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anim calcmode="lin" valueType="num">
                                      <p:cBhvr>
                                        <p:cTn id="39" dur="500" fill="hold"/>
                                        <p:tgtEl>
                                          <p:spTgt spid="4"/>
                                        </p:tgtEl>
                                        <p:attrNameLst>
                                          <p:attrName>ppt_x</p:attrName>
                                        </p:attrNameLst>
                                      </p:cBhvr>
                                      <p:tavLst>
                                        <p:tav tm="0">
                                          <p:val>
                                            <p:strVal val="#ppt_x"/>
                                          </p:val>
                                        </p:tav>
                                        <p:tav tm="100000">
                                          <p:val>
                                            <p:strVal val="#ppt_x"/>
                                          </p:val>
                                        </p:tav>
                                      </p:tavLst>
                                    </p:anim>
                                    <p:anim calcmode="lin" valueType="num">
                                      <p:cBhvr>
                                        <p:cTn id="40" dur="500" fill="hold"/>
                                        <p:tgtEl>
                                          <p:spTgt spid="4"/>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Bent Arrow 57"/>
          <p:cNvSpPr/>
          <p:nvPr/>
        </p:nvSpPr>
        <p:spPr>
          <a:xfrm>
            <a:off x="4107761" y="2091057"/>
            <a:ext cx="2074212" cy="3053702"/>
          </a:xfrm>
          <a:prstGeom prst="bentArrow">
            <a:avLst>
              <a:gd name="adj1" fmla="val 10194"/>
              <a:gd name="adj2" fmla="val 9038"/>
              <a:gd name="adj3" fmla="val 14263"/>
              <a:gd name="adj4" fmla="val 2493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2" name="Bent Arrow 58"/>
          <p:cNvSpPr/>
          <p:nvPr/>
        </p:nvSpPr>
        <p:spPr>
          <a:xfrm flipH="1">
            <a:off x="3113959" y="2667228"/>
            <a:ext cx="2337733" cy="2477531"/>
          </a:xfrm>
          <a:prstGeom prst="bentArrow">
            <a:avLst>
              <a:gd name="adj1" fmla="val 8879"/>
              <a:gd name="adj2" fmla="val 9038"/>
              <a:gd name="adj3" fmla="val 14263"/>
              <a:gd name="adj4" fmla="val 194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3" name="Bent Arrow 59"/>
          <p:cNvSpPr/>
          <p:nvPr/>
        </p:nvSpPr>
        <p:spPr>
          <a:xfrm flipH="1">
            <a:off x="2834479" y="3396690"/>
            <a:ext cx="1120983" cy="1748068"/>
          </a:xfrm>
          <a:prstGeom prst="bentArrow">
            <a:avLst>
              <a:gd name="adj1" fmla="val 19713"/>
              <a:gd name="adj2" fmla="val 20879"/>
              <a:gd name="adj3" fmla="val 2276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4" name="Bent Arrow 60"/>
          <p:cNvSpPr/>
          <p:nvPr/>
        </p:nvSpPr>
        <p:spPr>
          <a:xfrm>
            <a:off x="4819717" y="3263966"/>
            <a:ext cx="1827289" cy="1880792"/>
          </a:xfrm>
          <a:prstGeom prst="bentArrow">
            <a:avLst>
              <a:gd name="adj1" fmla="val 13127"/>
              <a:gd name="adj2" fmla="val 10495"/>
              <a:gd name="adj3" fmla="val 17138"/>
              <a:gd name="adj4" fmla="val 219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5" name="Up Arrow 61"/>
          <p:cNvSpPr/>
          <p:nvPr/>
        </p:nvSpPr>
        <p:spPr>
          <a:xfrm>
            <a:off x="4346458" y="1016886"/>
            <a:ext cx="444481" cy="4127873"/>
          </a:xfrm>
          <a:prstGeom prst="upArrow">
            <a:avLst>
              <a:gd name="adj1" fmla="val 50000"/>
              <a:gd name="adj2" fmla="val 671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latin typeface="微软雅黑" panose="020B0503020204020204" pitchFamily="34" charset="-122"/>
            </a:endParaRPr>
          </a:p>
        </p:txBody>
      </p:sp>
      <p:grpSp>
        <p:nvGrpSpPr>
          <p:cNvPr id="2" name="Group 63"/>
          <p:cNvGrpSpPr/>
          <p:nvPr/>
        </p:nvGrpSpPr>
        <p:grpSpPr>
          <a:xfrm>
            <a:off x="1459968" y="3516859"/>
            <a:ext cx="1237447" cy="241035"/>
            <a:chOff x="1779379" y="1440041"/>
            <a:chExt cx="1237232" cy="240993"/>
          </a:xfrm>
        </p:grpSpPr>
        <p:sp>
          <p:nvSpPr>
            <p:cNvPr id="37" name="Rounded Rectangle 64"/>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39" name="Text Placeholder 3"/>
          <p:cNvSpPr txBox="1"/>
          <p:nvPr/>
        </p:nvSpPr>
        <p:spPr>
          <a:xfrm>
            <a:off x="1459969" y="3799364"/>
            <a:ext cx="138403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 Placeholder 3"/>
          <p:cNvSpPr txBox="1"/>
          <p:nvPr/>
        </p:nvSpPr>
        <p:spPr>
          <a:xfrm>
            <a:off x="1485114" y="3180284"/>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01</a:t>
            </a:r>
          </a:p>
        </p:txBody>
      </p:sp>
      <p:grpSp>
        <p:nvGrpSpPr>
          <p:cNvPr id="3" name="Group 70"/>
          <p:cNvGrpSpPr/>
          <p:nvPr/>
        </p:nvGrpSpPr>
        <p:grpSpPr>
          <a:xfrm>
            <a:off x="1653065" y="2192992"/>
            <a:ext cx="1237447" cy="241035"/>
            <a:chOff x="1779379" y="1440041"/>
            <a:chExt cx="1237232" cy="240993"/>
          </a:xfrm>
        </p:grpSpPr>
        <p:sp>
          <p:nvSpPr>
            <p:cNvPr id="42" name="Rounded Rectangle 72"/>
            <p:cNvSpPr/>
            <p:nvPr/>
          </p:nvSpPr>
          <p:spPr>
            <a:xfrm>
              <a:off x="1779379" y="1440041"/>
              <a:ext cx="1237232" cy="24099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3"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44" name="Text Placeholder 3"/>
          <p:cNvSpPr txBox="1"/>
          <p:nvPr/>
        </p:nvSpPr>
        <p:spPr>
          <a:xfrm>
            <a:off x="1653068" y="2475496"/>
            <a:ext cx="138403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Text Placeholder 3"/>
          <p:cNvSpPr txBox="1"/>
          <p:nvPr/>
        </p:nvSpPr>
        <p:spPr>
          <a:xfrm>
            <a:off x="1678212" y="1855093"/>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02</a:t>
            </a:r>
          </a:p>
        </p:txBody>
      </p:sp>
      <p:grpSp>
        <p:nvGrpSpPr>
          <p:cNvPr id="4" name="Group 77"/>
          <p:cNvGrpSpPr/>
          <p:nvPr/>
        </p:nvGrpSpPr>
        <p:grpSpPr>
          <a:xfrm>
            <a:off x="6849984" y="3345275"/>
            <a:ext cx="1237447" cy="241035"/>
            <a:chOff x="1779379" y="1440041"/>
            <a:chExt cx="1237232" cy="240993"/>
          </a:xfrm>
        </p:grpSpPr>
        <p:sp>
          <p:nvSpPr>
            <p:cNvPr id="47" name="Rounded Rectangle 78"/>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49" name="Text Placeholder 3"/>
          <p:cNvSpPr txBox="1"/>
          <p:nvPr/>
        </p:nvSpPr>
        <p:spPr>
          <a:xfrm>
            <a:off x="6693539" y="3627778"/>
            <a:ext cx="138403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 Placeholder 3"/>
          <p:cNvSpPr txBox="1"/>
          <p:nvPr/>
        </p:nvSpPr>
        <p:spPr>
          <a:xfrm>
            <a:off x="7744788" y="3007433"/>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05</a:t>
            </a:r>
          </a:p>
        </p:txBody>
      </p:sp>
      <p:grpSp>
        <p:nvGrpSpPr>
          <p:cNvPr id="5" name="Group 82"/>
          <p:cNvGrpSpPr/>
          <p:nvPr/>
        </p:nvGrpSpPr>
        <p:grpSpPr>
          <a:xfrm>
            <a:off x="6400136" y="1723901"/>
            <a:ext cx="1237447" cy="241035"/>
            <a:chOff x="1779379" y="1440041"/>
            <a:chExt cx="1237232" cy="240993"/>
          </a:xfrm>
        </p:grpSpPr>
        <p:sp>
          <p:nvSpPr>
            <p:cNvPr id="52" name="Rounded Rectangle 83"/>
            <p:cNvSpPr/>
            <p:nvPr/>
          </p:nvSpPr>
          <p:spPr>
            <a:xfrm>
              <a:off x="1779379" y="1440041"/>
              <a:ext cx="1237232" cy="24099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3"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54" name="Text Placeholder 3"/>
          <p:cNvSpPr txBox="1"/>
          <p:nvPr/>
        </p:nvSpPr>
        <p:spPr>
          <a:xfrm>
            <a:off x="6243689" y="2006405"/>
            <a:ext cx="138403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Text Placeholder 3"/>
          <p:cNvSpPr txBox="1"/>
          <p:nvPr/>
        </p:nvSpPr>
        <p:spPr>
          <a:xfrm>
            <a:off x="7294938" y="1394158"/>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04</a:t>
            </a:r>
          </a:p>
        </p:txBody>
      </p:sp>
      <p:grpSp>
        <p:nvGrpSpPr>
          <p:cNvPr id="6" name="Group 92"/>
          <p:cNvGrpSpPr/>
          <p:nvPr/>
        </p:nvGrpSpPr>
        <p:grpSpPr>
          <a:xfrm>
            <a:off x="3028209" y="1328680"/>
            <a:ext cx="1237447" cy="241035"/>
            <a:chOff x="1779379" y="1440041"/>
            <a:chExt cx="1237232" cy="240993"/>
          </a:xfrm>
        </p:grpSpPr>
        <p:sp>
          <p:nvSpPr>
            <p:cNvPr id="57" name="Rounded Rectangle 93"/>
            <p:cNvSpPr/>
            <p:nvPr/>
          </p:nvSpPr>
          <p:spPr>
            <a:xfrm>
              <a:off x="1779379" y="1440041"/>
              <a:ext cx="1237232" cy="2409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59" name="Text Placeholder 3"/>
          <p:cNvSpPr txBox="1"/>
          <p:nvPr/>
        </p:nvSpPr>
        <p:spPr>
          <a:xfrm>
            <a:off x="2871763" y="1611183"/>
            <a:ext cx="138403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 Placeholder 3"/>
          <p:cNvSpPr txBox="1"/>
          <p:nvPr/>
        </p:nvSpPr>
        <p:spPr>
          <a:xfrm>
            <a:off x="3923013" y="1022272"/>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03</a:t>
            </a:r>
          </a:p>
        </p:txBody>
      </p:sp>
    </p:spTree>
    <p:extLst>
      <p:ext uri="{BB962C8B-B14F-4D97-AF65-F5344CB8AC3E}">
        <p14:creationId xmlns:p14="http://schemas.microsoft.com/office/powerpoint/2010/main" val="2543177732"/>
      </p:ext>
    </p:extLst>
  </p:cSld>
  <p:clrMapOvr>
    <a:masterClrMapping/>
  </p:clrMapOvr>
  <mc:AlternateContent xmlns:mc="http://schemas.openxmlformats.org/markup-compatibility/2006" xmlns:p14="http://schemas.microsoft.com/office/powerpoint/2010/main">
    <mc:Choice Requires="p14">
      <p:transition spd="slow" p14:dur="1250" advClick="0" advTm="6359">
        <p14:prism/>
      </p:transition>
    </mc:Choice>
    <mc:Fallback xmlns="">
      <p:transition spd="slow" advClick="0" advTm="63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upLeft)">
                                      <p:cBhvr>
                                        <p:cTn id="7" dur="500"/>
                                        <p:tgtEl>
                                          <p:spTgt spid="33"/>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000"/>
                            </p:stCondLst>
                            <p:childTnLst>
                              <p:par>
                                <p:cTn id="23" presetID="18" presetClass="entr" presetSubtype="9"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trips(upLeft)">
                                      <p:cBhvr>
                                        <p:cTn id="25" dur="500"/>
                                        <p:tgtEl>
                                          <p:spTgt spid="32"/>
                                        </p:tgtEl>
                                      </p:cBhvr>
                                    </p:animEffect>
                                  </p:childTnLst>
                                </p:cTn>
                              </p:par>
                            </p:childTnLst>
                          </p:cTn>
                        </p:par>
                        <p:par>
                          <p:cTn id="26" fill="hold">
                            <p:stCondLst>
                              <p:cond delay="2500"/>
                            </p:stCondLst>
                            <p:childTnLst>
                              <p:par>
                                <p:cTn id="27" presetID="2" presetClass="entr" presetSubtype="8" accel="50000" decel="5000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000"/>
                            </p:stCondLst>
                            <p:childTnLst>
                              <p:par>
                                <p:cTn id="41" presetID="18" presetClass="entr" presetSubtype="3"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strips(upRight)">
                                      <p:cBhvr>
                                        <p:cTn id="43" dur="500"/>
                                        <p:tgtEl>
                                          <p:spTgt spid="35"/>
                                        </p:tgtEl>
                                      </p:cBhvr>
                                    </p:animEffect>
                                  </p:childTnLst>
                                </p:cTn>
                              </p:par>
                            </p:childTnLst>
                          </p:cTn>
                        </p:par>
                        <p:par>
                          <p:cTn id="44" fill="hold">
                            <p:stCondLst>
                              <p:cond delay="4500"/>
                            </p:stCondLst>
                            <p:childTnLst>
                              <p:par>
                                <p:cTn id="45" presetID="2" presetClass="entr" presetSubtype="8" accel="50000" decel="50000"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500" fill="hold"/>
                                        <p:tgtEl>
                                          <p:spTgt spid="60"/>
                                        </p:tgtEl>
                                        <p:attrNameLst>
                                          <p:attrName>ppt_x</p:attrName>
                                        </p:attrNameLst>
                                      </p:cBhvr>
                                      <p:tavLst>
                                        <p:tav tm="0">
                                          <p:val>
                                            <p:strVal val="0-#ppt_w/2"/>
                                          </p:val>
                                        </p:tav>
                                        <p:tav tm="100000">
                                          <p:val>
                                            <p:strVal val="#ppt_x"/>
                                          </p:val>
                                        </p:tav>
                                      </p:tavLst>
                                    </p:anim>
                                    <p:anim calcmode="lin" valueType="num">
                                      <p:cBhvr additive="base">
                                        <p:cTn id="48" dur="5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4" accel="50000" decel="5000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strips(upRight)">
                                      <p:cBhvr>
                                        <p:cTn id="61" dur="500"/>
                                        <p:tgtEl>
                                          <p:spTgt spid="31"/>
                                        </p:tgtEl>
                                      </p:cBhvr>
                                    </p:animEffect>
                                  </p:childTnLst>
                                </p:cTn>
                              </p:par>
                            </p:childTnLst>
                          </p:cTn>
                        </p:par>
                        <p:par>
                          <p:cTn id="62" fill="hold">
                            <p:stCondLst>
                              <p:cond delay="65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fill="hold"/>
                                        <p:tgtEl>
                                          <p:spTgt spid="55"/>
                                        </p:tgtEl>
                                        <p:attrNameLst>
                                          <p:attrName>ppt_x</p:attrName>
                                        </p:attrNameLst>
                                      </p:cBhvr>
                                      <p:tavLst>
                                        <p:tav tm="0">
                                          <p:val>
                                            <p:strVal val="1+#ppt_w/2"/>
                                          </p:val>
                                        </p:tav>
                                        <p:tav tm="100000">
                                          <p:val>
                                            <p:strVal val="#ppt_x"/>
                                          </p:val>
                                        </p:tav>
                                      </p:tavLst>
                                    </p:anim>
                                    <p:anim calcmode="lin" valueType="num">
                                      <p:cBhvr additive="base">
                                        <p:cTn id="66" dur="500" fill="hold"/>
                                        <p:tgtEl>
                                          <p:spTgt spid="5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2" accel="50000" decel="50000"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500" fill="hold"/>
                                        <p:tgtEl>
                                          <p:spTgt spid="5"/>
                                        </p:tgtEl>
                                        <p:attrNameLst>
                                          <p:attrName>ppt_x</p:attrName>
                                        </p:attrNameLst>
                                      </p:cBhvr>
                                      <p:tavLst>
                                        <p:tav tm="0">
                                          <p:val>
                                            <p:strVal val="1+#ppt_w/2"/>
                                          </p:val>
                                        </p:tav>
                                        <p:tav tm="100000">
                                          <p:val>
                                            <p:strVal val="#ppt_x"/>
                                          </p:val>
                                        </p:tav>
                                      </p:tavLst>
                                    </p:anim>
                                    <p:anim calcmode="lin" valueType="num">
                                      <p:cBhvr additive="base">
                                        <p:cTn id="71" dur="500" fill="hold"/>
                                        <p:tgtEl>
                                          <p:spTgt spid="5"/>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500"/>
                                        <p:tgtEl>
                                          <p:spTgt spid="54"/>
                                        </p:tgtEl>
                                      </p:cBhvr>
                                    </p:animEffect>
                                  </p:childTnLst>
                                </p:cTn>
                              </p:par>
                            </p:childTnLst>
                          </p:cTn>
                        </p:par>
                        <p:par>
                          <p:cTn id="76" fill="hold">
                            <p:stCondLst>
                              <p:cond delay="8000"/>
                            </p:stCondLst>
                            <p:childTnLst>
                              <p:par>
                                <p:cTn id="77" presetID="18" presetClass="entr" presetSubtype="3"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strips(upRight)">
                                      <p:cBhvr>
                                        <p:cTn id="79" dur="500"/>
                                        <p:tgtEl>
                                          <p:spTgt spid="34"/>
                                        </p:tgtEl>
                                      </p:cBhvr>
                                    </p:animEffect>
                                  </p:childTnLst>
                                </p:cTn>
                              </p:par>
                            </p:childTnLst>
                          </p:cTn>
                        </p:par>
                        <p:par>
                          <p:cTn id="80" fill="hold">
                            <p:stCondLst>
                              <p:cond delay="8500"/>
                            </p:stCondLst>
                            <p:childTnLst>
                              <p:par>
                                <p:cTn id="81" presetID="2" presetClass="entr" presetSubtype="2" accel="50000" decel="5000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additive="base">
                                        <p:cTn id="83" dur="500" fill="hold"/>
                                        <p:tgtEl>
                                          <p:spTgt spid="50"/>
                                        </p:tgtEl>
                                        <p:attrNameLst>
                                          <p:attrName>ppt_x</p:attrName>
                                        </p:attrNameLst>
                                      </p:cBhvr>
                                      <p:tavLst>
                                        <p:tav tm="0">
                                          <p:val>
                                            <p:strVal val="1+#ppt_w/2"/>
                                          </p:val>
                                        </p:tav>
                                        <p:tav tm="100000">
                                          <p:val>
                                            <p:strVal val="#ppt_x"/>
                                          </p:val>
                                        </p:tav>
                                      </p:tavLst>
                                    </p:anim>
                                    <p:anim calcmode="lin" valueType="num">
                                      <p:cBhvr additive="base">
                                        <p:cTn id="84" dur="500" fill="hold"/>
                                        <p:tgtEl>
                                          <p:spTgt spid="50"/>
                                        </p:tgtEl>
                                        <p:attrNameLst>
                                          <p:attrName>ppt_y</p:attrName>
                                        </p:attrNameLst>
                                      </p:cBhvr>
                                      <p:tavLst>
                                        <p:tav tm="0">
                                          <p:val>
                                            <p:strVal val="#ppt_y"/>
                                          </p:val>
                                        </p:tav>
                                        <p:tav tm="100000">
                                          <p:val>
                                            <p:strVal val="#ppt_y"/>
                                          </p:val>
                                        </p:tav>
                                      </p:tavLst>
                                    </p:anim>
                                  </p:childTnLst>
                                </p:cTn>
                              </p:par>
                            </p:childTnLst>
                          </p:cTn>
                        </p:par>
                        <p:par>
                          <p:cTn id="85" fill="hold">
                            <p:stCondLst>
                              <p:cond delay="9000"/>
                            </p:stCondLst>
                            <p:childTnLst>
                              <p:par>
                                <p:cTn id="86" presetID="2" presetClass="entr" presetSubtype="2" accel="50000" decel="50000" fill="hold" nodeType="afterEffect">
                                  <p:stCondLst>
                                    <p:cond delay="0"/>
                                  </p:stCondLst>
                                  <p:childTnLst>
                                    <p:set>
                                      <p:cBhvr>
                                        <p:cTn id="87" dur="1" fill="hold">
                                          <p:stCondLst>
                                            <p:cond delay="0"/>
                                          </p:stCondLst>
                                        </p:cTn>
                                        <p:tgtEl>
                                          <p:spTgt spid="4"/>
                                        </p:tgtEl>
                                        <p:attrNameLst>
                                          <p:attrName>style.visibility</p:attrName>
                                        </p:attrNameLst>
                                      </p:cBhvr>
                                      <p:to>
                                        <p:strVal val="visible"/>
                                      </p:to>
                                    </p:set>
                                    <p:anim calcmode="lin" valueType="num">
                                      <p:cBhvr additive="base">
                                        <p:cTn id="88" dur="500" fill="hold"/>
                                        <p:tgtEl>
                                          <p:spTgt spid="4"/>
                                        </p:tgtEl>
                                        <p:attrNameLst>
                                          <p:attrName>ppt_x</p:attrName>
                                        </p:attrNameLst>
                                      </p:cBhvr>
                                      <p:tavLst>
                                        <p:tav tm="0">
                                          <p:val>
                                            <p:strVal val="1+#ppt_w/2"/>
                                          </p:val>
                                        </p:tav>
                                        <p:tav tm="100000">
                                          <p:val>
                                            <p:strVal val="#ppt_x"/>
                                          </p:val>
                                        </p:tav>
                                      </p:tavLst>
                                    </p:anim>
                                    <p:anim calcmode="lin" valueType="num">
                                      <p:cBhvr additive="base">
                                        <p:cTn id="89" dur="500" fill="hold"/>
                                        <p:tgtEl>
                                          <p:spTgt spid="4"/>
                                        </p:tgtEl>
                                        <p:attrNameLst>
                                          <p:attrName>ppt_y</p:attrName>
                                        </p:attrNameLst>
                                      </p:cBhvr>
                                      <p:tavLst>
                                        <p:tav tm="0">
                                          <p:val>
                                            <p:strVal val="#ppt_y"/>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9" grpId="0"/>
      <p:bldP spid="40" grpId="0"/>
      <p:bldP spid="44" grpId="0"/>
      <p:bldP spid="45" grpId="0"/>
      <p:bldP spid="49" grpId="0"/>
      <p:bldP spid="50" grpId="0"/>
      <p:bldP spid="54" grpId="0"/>
      <p:bldP spid="55"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957B49A-A9B6-413D-AD69-16D24C590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153" name="椭圆 3087"/>
          <p:cNvSpPr>
            <a:spLocks noChangeArrowheads="1"/>
          </p:cNvSpPr>
          <p:nvPr/>
        </p:nvSpPr>
        <p:spPr bwMode="auto">
          <a:xfrm>
            <a:off x="4119272" y="1348408"/>
            <a:ext cx="953051" cy="953232"/>
          </a:xfrm>
          <a:prstGeom prst="ellipse">
            <a:avLst/>
          </a:prstGeom>
          <a:solidFill>
            <a:schemeClr val="accent1"/>
          </a:solidFill>
          <a:ln>
            <a:noFill/>
          </a:ln>
          <a:extLst/>
        </p:spPr>
        <p:txBody>
          <a:bodyPr lIns="65032" tIns="32516" rIns="65032" bIns="32516"/>
          <a:lstStyle/>
          <a:p>
            <a:endParaRPr lang="zh-CN" alt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6148" name="文本框 3080"/>
          <p:cNvSpPr txBox="1">
            <a:spLocks noChangeArrowheads="1"/>
          </p:cNvSpPr>
          <p:nvPr/>
        </p:nvSpPr>
        <p:spPr bwMode="auto">
          <a:xfrm>
            <a:off x="3975256" y="1413782"/>
            <a:ext cx="1252447" cy="8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32" tIns="32516" rIns="65032" bIns="32516">
            <a:spAutoFit/>
          </a:bodyPr>
          <a:lstStyle/>
          <a:p>
            <a:pPr algn="ctr"/>
            <a:r>
              <a:rPr lang="en-US"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9" name="矩形 8"/>
          <p:cNvSpPr/>
          <p:nvPr/>
        </p:nvSpPr>
        <p:spPr>
          <a:xfrm>
            <a:off x="3809766" y="2386054"/>
            <a:ext cx="2030590" cy="360612"/>
          </a:xfrm>
          <a:prstGeom prst="rect">
            <a:avLst/>
          </a:prstGeom>
        </p:spPr>
        <p:txBody>
          <a:bodyPr wrap="square" lIns="0" tIns="0" rIns="0" bIns="0">
            <a:spAutoFit/>
          </a:bodyPr>
          <a:lstStyle/>
          <a:p>
            <a:pPr>
              <a:lnSpc>
                <a:spcPct val="130000"/>
              </a:lnSpc>
            </a:pPr>
            <a:r>
              <a:rPr lang="zh-CN" altLang="en-US" sz="2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成功项目展示</a:t>
            </a:r>
          </a:p>
        </p:txBody>
      </p:sp>
      <p:sp>
        <p:nvSpPr>
          <p:cNvPr id="10" name="文本框 9"/>
          <p:cNvSpPr txBox="1"/>
          <p:nvPr/>
        </p:nvSpPr>
        <p:spPr>
          <a:xfrm>
            <a:off x="3327184" y="2778280"/>
            <a:ext cx="2829786" cy="443198"/>
          </a:xfrm>
          <a:prstGeom prst="rect">
            <a:avLst/>
          </a:prstGeom>
          <a:noFill/>
        </p:spPr>
        <p:txBody>
          <a:bodyPr wrap="square" lIns="0" tIns="0" rIns="0" bIns="0" rtlCol="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8939352"/>
      </p:ext>
    </p:extLst>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153"/>
                                        </p:tgtEl>
                                        <p:attrNameLst>
                                          <p:attrName>style.visibility</p:attrName>
                                        </p:attrNameLst>
                                      </p:cBhvr>
                                      <p:to>
                                        <p:strVal val="visible"/>
                                      </p:to>
                                    </p:set>
                                    <p:anim calcmode="lin" valueType="num">
                                      <p:cBhvr>
                                        <p:cTn id="12" dur="750" fill="hold"/>
                                        <p:tgtEl>
                                          <p:spTgt spid="6153"/>
                                        </p:tgtEl>
                                        <p:attrNameLst>
                                          <p:attrName>ppt_w</p:attrName>
                                        </p:attrNameLst>
                                      </p:cBhvr>
                                      <p:tavLst>
                                        <p:tav tm="0">
                                          <p:val>
                                            <p:fltVal val="0"/>
                                          </p:val>
                                        </p:tav>
                                        <p:tav tm="100000">
                                          <p:val>
                                            <p:strVal val="#ppt_w"/>
                                          </p:val>
                                        </p:tav>
                                      </p:tavLst>
                                    </p:anim>
                                    <p:anim calcmode="lin" valueType="num">
                                      <p:cBhvr>
                                        <p:cTn id="13" dur="750" fill="hold"/>
                                        <p:tgtEl>
                                          <p:spTgt spid="6153"/>
                                        </p:tgtEl>
                                        <p:attrNameLst>
                                          <p:attrName>ppt_h</p:attrName>
                                        </p:attrNameLst>
                                      </p:cBhvr>
                                      <p:tavLst>
                                        <p:tav tm="0">
                                          <p:val>
                                            <p:fltVal val="0"/>
                                          </p:val>
                                        </p:tav>
                                        <p:tav tm="100000">
                                          <p:val>
                                            <p:strVal val="#ppt_h"/>
                                          </p:val>
                                        </p:tav>
                                      </p:tavLst>
                                    </p:anim>
                                    <p:animEffect transition="in" filter="fade">
                                      <p:cBhvr>
                                        <p:cTn id="14" dur="750"/>
                                        <p:tgtEl>
                                          <p:spTgt spid="615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ppt_w</p:attrName>
                                        </p:attrNameLst>
                                      </p:cBhvr>
                                      <p:tavLst>
                                        <p:tav tm="0">
                                          <p:val>
                                            <p:fltVal val="0"/>
                                          </p:val>
                                        </p:tav>
                                        <p:tav tm="100000">
                                          <p:val>
                                            <p:strVal val="#ppt_w"/>
                                          </p:val>
                                        </p:tav>
                                      </p:tavLst>
                                    </p:anim>
                                    <p:anim calcmode="lin" valueType="num">
                                      <p:cBhvr>
                                        <p:cTn id="19" dur="500" fill="hold"/>
                                        <p:tgtEl>
                                          <p:spTgt spid="6148"/>
                                        </p:tgtEl>
                                        <p:attrNameLst>
                                          <p:attrName>ppt_h</p:attrName>
                                        </p:attrNameLst>
                                      </p:cBhvr>
                                      <p:tavLst>
                                        <p:tav tm="0">
                                          <p:val>
                                            <p:fltVal val="0"/>
                                          </p:val>
                                        </p:tav>
                                        <p:tav tm="100000">
                                          <p:val>
                                            <p:strVal val="#ppt_h"/>
                                          </p:val>
                                        </p:tav>
                                      </p:tavLst>
                                    </p:anim>
                                    <p:animEffect transition="in" filter="fade">
                                      <p:cBhvr>
                                        <p:cTn id="20" dur="500"/>
                                        <p:tgtEl>
                                          <p:spTgt spid="6148"/>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strVal val="4*#ppt_w"/>
                                          </p:val>
                                        </p:tav>
                                        <p:tav tm="100000">
                                          <p:val>
                                            <p:strVal val="#ppt_w"/>
                                          </p:val>
                                        </p:tav>
                                      </p:tavLst>
                                    </p:anim>
                                    <p:anim calcmode="lin" valueType="num">
                                      <p:cBhvr>
                                        <p:cTn id="26" dur="500" fill="hold"/>
                                        <p:tgtEl>
                                          <p:spTgt spid="9"/>
                                        </p:tgtEl>
                                        <p:attrNameLst>
                                          <p:attrName>ppt_h</p:attrName>
                                        </p:attrNameLst>
                                      </p:cBhvr>
                                      <p:tavLst>
                                        <p:tav tm="0">
                                          <p:val>
                                            <p:strVal val="4*#ppt_h"/>
                                          </p:val>
                                        </p:tav>
                                        <p:tav tm="100000">
                                          <p:val>
                                            <p:strVal val="#ppt_h"/>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4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2698735" y="1484861"/>
            <a:ext cx="3296011" cy="2738662"/>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47" tIns="48224" rIns="96447" bIns="4822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47" tIns="48224" rIns="96447" bIns="4822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47" tIns="48224" rIns="96447" bIns="4822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3"/>
          <p:cNvGrpSpPr/>
          <p:nvPr/>
        </p:nvGrpSpPr>
        <p:grpSpPr>
          <a:xfrm>
            <a:off x="6152008" y="3299226"/>
            <a:ext cx="2021812" cy="468095"/>
            <a:chOff x="8512415" y="2327890"/>
            <a:chExt cx="3256083" cy="624052"/>
          </a:xfrm>
        </p:grpSpPr>
        <p:sp>
          <p:nvSpPr>
            <p:cNvPr id="25" name="TextBox 24"/>
            <p:cNvSpPr txBox="1"/>
            <p:nvPr/>
          </p:nvSpPr>
          <p:spPr>
            <a:xfrm>
              <a:off x="8512415" y="2327890"/>
              <a:ext cx="1951009" cy="369352"/>
            </a:xfrm>
            <a:prstGeom prst="rect">
              <a:avLst/>
            </a:prstGeom>
            <a:noFill/>
          </p:spPr>
          <p:txBody>
            <a:bodyPr wrap="square"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2"/>
              <a:ext cx="3256083" cy="320050"/>
            </a:xfrm>
            <a:prstGeom prst="rect">
              <a:avLst/>
            </a:prstGeom>
          </p:spPr>
          <p:txBody>
            <a:bodyPr wrap="square">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Group 26"/>
          <p:cNvGrpSpPr/>
          <p:nvPr/>
        </p:nvGrpSpPr>
        <p:grpSpPr>
          <a:xfrm flipH="1">
            <a:off x="1980055" y="1420215"/>
            <a:ext cx="1950274" cy="578894"/>
            <a:chOff x="8512415" y="2327889"/>
            <a:chExt cx="3256083" cy="771768"/>
          </a:xfrm>
        </p:grpSpPr>
        <p:sp>
          <p:nvSpPr>
            <p:cNvPr id="28" name="TextBox 27"/>
            <p:cNvSpPr txBox="1"/>
            <p:nvPr/>
          </p:nvSpPr>
          <p:spPr>
            <a:xfrm>
              <a:off x="8519746" y="2327889"/>
              <a:ext cx="2035173" cy="369352"/>
            </a:xfrm>
            <a:prstGeom prst="rect">
              <a:avLst/>
            </a:prstGeom>
            <a:noFill/>
          </p:spPr>
          <p:txBody>
            <a:bodyPr wrap="square" rtlCol="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2"/>
              <a:ext cx="3256083" cy="467765"/>
            </a:xfrm>
            <a:prstGeom prst="rect">
              <a:avLst/>
            </a:prstGeom>
          </p:spPr>
          <p:txBody>
            <a:bodyPr wrap="square">
              <a:spAutoFit/>
            </a:bodyPr>
            <a:lstStyle/>
            <a:p>
              <a:pPr algn="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30"/>
          <p:cNvGrpSpPr/>
          <p:nvPr/>
        </p:nvGrpSpPr>
        <p:grpSpPr>
          <a:xfrm flipH="1">
            <a:off x="684362" y="3418608"/>
            <a:ext cx="1950274" cy="578894"/>
            <a:chOff x="8512415" y="2327889"/>
            <a:chExt cx="3256083" cy="771768"/>
          </a:xfrm>
        </p:grpSpPr>
        <p:sp>
          <p:nvSpPr>
            <p:cNvPr id="32" name="TextBox 31"/>
            <p:cNvSpPr txBox="1"/>
            <p:nvPr/>
          </p:nvSpPr>
          <p:spPr>
            <a:xfrm>
              <a:off x="8519742" y="2327889"/>
              <a:ext cx="2256792" cy="369352"/>
            </a:xfrm>
            <a:prstGeom prst="rect">
              <a:avLst/>
            </a:prstGeom>
            <a:noFill/>
          </p:spPr>
          <p:txBody>
            <a:bodyPr wrap="square" rtlCol="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2"/>
              <a:ext cx="3256083" cy="467765"/>
            </a:xfrm>
            <a:prstGeom prst="rect">
              <a:avLst/>
            </a:prstGeom>
          </p:spPr>
          <p:txBody>
            <a:bodyPr wrap="square">
              <a:spAutoFit/>
            </a:bodyPr>
            <a:lstStyle/>
            <a:p>
              <a:pPr algn="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405955085"/>
      </p:ext>
    </p:extLst>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ent Arrow 6"/>
          <p:cNvSpPr/>
          <p:nvPr/>
        </p:nvSpPr>
        <p:spPr>
          <a:xfrm rot="10800000" flipV="1">
            <a:off x="6006028" y="1631593"/>
            <a:ext cx="768265" cy="1170117"/>
          </a:xfrm>
          <a:prstGeom prst="bentArrow">
            <a:avLst>
              <a:gd name="adj1" fmla="val 25864"/>
              <a:gd name="adj2" fmla="val 12932"/>
              <a:gd name="adj3" fmla="val 0"/>
              <a:gd name="adj4" fmla="val 51957"/>
            </a:avLst>
          </a:prstGeom>
          <a:solidFill>
            <a:schemeClr val="bg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9" name="Bent Arrow 10"/>
          <p:cNvSpPr/>
          <p:nvPr/>
        </p:nvSpPr>
        <p:spPr>
          <a:xfrm rot="5400000" flipH="1" flipV="1">
            <a:off x="6575679" y="2369021"/>
            <a:ext cx="820902" cy="824555"/>
          </a:xfrm>
          <a:prstGeom prst="bentArrow">
            <a:avLst>
              <a:gd name="adj1" fmla="val 25864"/>
              <a:gd name="adj2" fmla="val 12062"/>
              <a:gd name="adj3" fmla="val 0"/>
              <a:gd name="adj4" fmla="val 5195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10" name="Bent Arrow 5"/>
          <p:cNvSpPr/>
          <p:nvPr/>
        </p:nvSpPr>
        <p:spPr>
          <a:xfrm rot="10800000" flipH="1" flipV="1">
            <a:off x="5237764" y="1631593"/>
            <a:ext cx="768265" cy="1170116"/>
          </a:xfrm>
          <a:prstGeom prst="bentArrow">
            <a:avLst>
              <a:gd name="adj1" fmla="val 25610"/>
              <a:gd name="adj2" fmla="val 12932"/>
              <a:gd name="adj3" fmla="val 0"/>
              <a:gd name="adj4" fmla="val 51957"/>
            </a:avLst>
          </a:prstGeom>
          <a:solidFill>
            <a:schemeClr val="bg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11" name="Bent Arrow 13"/>
          <p:cNvSpPr/>
          <p:nvPr/>
        </p:nvSpPr>
        <p:spPr>
          <a:xfrm flipH="1" flipV="1">
            <a:off x="4667359" y="2370849"/>
            <a:ext cx="768265" cy="820901"/>
          </a:xfrm>
          <a:prstGeom prst="bentArrow">
            <a:avLst>
              <a:gd name="adj1" fmla="val 25864"/>
              <a:gd name="adj2" fmla="val 12932"/>
              <a:gd name="adj3" fmla="val 0"/>
              <a:gd name="adj4" fmla="val 51957"/>
            </a:avLst>
          </a:prstGeom>
          <a:solidFill>
            <a:schemeClr val="bg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12" name="Bent Arrow 16"/>
          <p:cNvSpPr/>
          <p:nvPr/>
        </p:nvSpPr>
        <p:spPr>
          <a:xfrm rot="10800000" flipV="1">
            <a:off x="3302514" y="1631593"/>
            <a:ext cx="768265" cy="1170117"/>
          </a:xfrm>
          <a:prstGeom prst="bentArrow">
            <a:avLst>
              <a:gd name="adj1" fmla="val 25864"/>
              <a:gd name="adj2" fmla="val 12932"/>
              <a:gd name="adj3" fmla="val 0"/>
              <a:gd name="adj4" fmla="val 5195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13" name="Bent Arrow 17"/>
          <p:cNvSpPr/>
          <p:nvPr/>
        </p:nvSpPr>
        <p:spPr>
          <a:xfrm rot="5400000" flipH="1" flipV="1">
            <a:off x="3874545" y="2369021"/>
            <a:ext cx="820902" cy="824555"/>
          </a:xfrm>
          <a:prstGeom prst="bentArrow">
            <a:avLst>
              <a:gd name="adj1" fmla="val 25864"/>
              <a:gd name="adj2" fmla="val 12061"/>
              <a:gd name="adj3" fmla="val 290"/>
              <a:gd name="adj4" fmla="val 5195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14" name="Bent Arrow 15"/>
          <p:cNvSpPr/>
          <p:nvPr/>
        </p:nvSpPr>
        <p:spPr>
          <a:xfrm rot="10800000" flipH="1" flipV="1">
            <a:off x="2536955" y="1631593"/>
            <a:ext cx="768265" cy="1170116"/>
          </a:xfrm>
          <a:prstGeom prst="bentArrow">
            <a:avLst>
              <a:gd name="adj1" fmla="val 25610"/>
              <a:gd name="adj2" fmla="val 12932"/>
              <a:gd name="adj3" fmla="val 0"/>
              <a:gd name="adj4" fmla="val 51957"/>
            </a:avLst>
          </a:prstGeom>
          <a:solidFill>
            <a:schemeClr val="bg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15" name="Bent Arrow 18"/>
          <p:cNvSpPr/>
          <p:nvPr/>
        </p:nvSpPr>
        <p:spPr>
          <a:xfrm flipH="1" flipV="1">
            <a:off x="1963843" y="2370849"/>
            <a:ext cx="768265" cy="820901"/>
          </a:xfrm>
          <a:prstGeom prst="bentArrow">
            <a:avLst>
              <a:gd name="adj1" fmla="val 25864"/>
              <a:gd name="adj2" fmla="val 12622"/>
              <a:gd name="adj3" fmla="val 0"/>
              <a:gd name="adj4" fmla="val 51957"/>
            </a:avLst>
          </a:prstGeom>
          <a:solidFill>
            <a:schemeClr val="bg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16" name="Right Arrow 19"/>
          <p:cNvSpPr/>
          <p:nvPr/>
        </p:nvSpPr>
        <p:spPr>
          <a:xfrm rot="10800000" flipH="1" flipV="1">
            <a:off x="755811" y="3004077"/>
            <a:ext cx="820900" cy="182987"/>
          </a:xfrm>
          <a:prstGeom prst="rightArrow">
            <a:avLst>
              <a:gd name="adj1" fmla="val 10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17" name="Text Placeholder 3"/>
          <p:cNvSpPr txBox="1"/>
          <p:nvPr/>
        </p:nvSpPr>
        <p:spPr>
          <a:xfrm>
            <a:off x="2833238" y="2693183"/>
            <a:ext cx="938149" cy="1884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sz="1200" b="1" dirty="0">
              <a:solidFill>
                <a:schemeClr val="bg1">
                  <a:lumMod val="50000"/>
                </a:schemeClr>
              </a:solidFill>
              <a:latin typeface="微软雅黑" panose="020B0503020204020204" pitchFamily="34" charset="-122"/>
            </a:endParaRPr>
          </a:p>
        </p:txBody>
      </p:sp>
      <p:sp>
        <p:nvSpPr>
          <p:cNvPr id="18" name="Text Placeholder 3"/>
          <p:cNvSpPr txBox="1"/>
          <p:nvPr/>
        </p:nvSpPr>
        <p:spPr>
          <a:xfrm>
            <a:off x="2732109" y="2890209"/>
            <a:ext cx="1140402" cy="6463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pPr defTabSz="913981">
              <a:spcBef>
                <a:spcPct val="20000"/>
              </a:spcBef>
              <a:defRPr/>
            </a:pPr>
            <a:r>
              <a:rPr lang="en-US" sz="1000" dirty="0">
                <a:solidFill>
                  <a:schemeClr val="bg1">
                    <a:lumMod val="50000"/>
                  </a:schemeClr>
                </a:solidFill>
                <a:latin typeface="微软雅黑" panose="020B0503020204020204" pitchFamily="34" charset="-122"/>
              </a:rPr>
              <a:t/>
            </a:r>
            <a:br>
              <a:rPr lang="en-US" sz="1000" dirty="0">
                <a:solidFill>
                  <a:schemeClr val="bg1">
                    <a:lumMod val="50000"/>
                  </a:schemeClr>
                </a:solidFill>
                <a:latin typeface="微软雅黑" panose="020B0503020204020204" pitchFamily="34" charset="-122"/>
              </a:rPr>
            </a:br>
            <a:r>
              <a:rPr lang="en-US" sz="1000" dirty="0">
                <a:solidFill>
                  <a:schemeClr val="bg1">
                    <a:lumMod val="50000"/>
                  </a:schemeClr>
                </a:solidFill>
                <a:latin typeface="微软雅黑" panose="020B0503020204020204" pitchFamily="34" charset="-122"/>
              </a:rPr>
              <a:t> </a:t>
            </a:r>
          </a:p>
        </p:txBody>
      </p:sp>
      <p:sp>
        <p:nvSpPr>
          <p:cNvPr id="19" name="Text Placeholder 3"/>
          <p:cNvSpPr txBox="1"/>
          <p:nvPr/>
        </p:nvSpPr>
        <p:spPr>
          <a:xfrm>
            <a:off x="4198598" y="1391736"/>
            <a:ext cx="938149" cy="1884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sz="1200" b="1" dirty="0">
              <a:solidFill>
                <a:schemeClr val="bg1">
                  <a:lumMod val="50000"/>
                </a:schemeClr>
              </a:solidFill>
              <a:latin typeface="微软雅黑" panose="020B0503020204020204" pitchFamily="34" charset="-122"/>
            </a:endParaRPr>
          </a:p>
        </p:txBody>
      </p:sp>
      <p:sp>
        <p:nvSpPr>
          <p:cNvPr id="20" name="Text Placeholder 3"/>
          <p:cNvSpPr txBox="1"/>
          <p:nvPr/>
        </p:nvSpPr>
        <p:spPr>
          <a:xfrm>
            <a:off x="4140014" y="1602475"/>
            <a:ext cx="1140402" cy="6463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pPr defTabSz="913981">
              <a:spcBef>
                <a:spcPct val="20000"/>
              </a:spcBef>
              <a:defRPr/>
            </a:pPr>
            <a:r>
              <a:rPr lang="en-US" sz="1000" dirty="0">
                <a:solidFill>
                  <a:schemeClr val="bg1">
                    <a:lumMod val="50000"/>
                  </a:schemeClr>
                </a:solidFill>
                <a:latin typeface="微软雅黑" panose="020B0503020204020204" pitchFamily="34" charset="-122"/>
              </a:rPr>
              <a:t/>
            </a:r>
            <a:br>
              <a:rPr lang="en-US" sz="1000" dirty="0">
                <a:solidFill>
                  <a:schemeClr val="bg1">
                    <a:lumMod val="50000"/>
                  </a:schemeClr>
                </a:solidFill>
                <a:latin typeface="微软雅黑" panose="020B0503020204020204" pitchFamily="34" charset="-122"/>
              </a:rPr>
            </a:br>
            <a:r>
              <a:rPr lang="en-US" sz="1000" dirty="0">
                <a:solidFill>
                  <a:schemeClr val="bg1">
                    <a:lumMod val="50000"/>
                  </a:schemeClr>
                </a:solidFill>
                <a:latin typeface="微软雅黑" panose="020B0503020204020204" pitchFamily="34" charset="-122"/>
              </a:rPr>
              <a:t> </a:t>
            </a:r>
          </a:p>
        </p:txBody>
      </p:sp>
      <p:sp>
        <p:nvSpPr>
          <p:cNvPr id="22" name="Text Placeholder 3"/>
          <p:cNvSpPr txBox="1"/>
          <p:nvPr/>
        </p:nvSpPr>
        <p:spPr>
          <a:xfrm>
            <a:off x="1360936" y="1591849"/>
            <a:ext cx="1140402" cy="5816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defTabSz="913981">
              <a:spcBef>
                <a:spcPct val="20000"/>
              </a:spcBef>
              <a:defRPr/>
            </a:pPr>
            <a:r>
              <a:rPr lang="en-US" sz="900" dirty="0">
                <a:solidFill>
                  <a:schemeClr val="bg1">
                    <a:lumMod val="50000"/>
                  </a:schemeClr>
                </a:solidFill>
                <a:latin typeface="微软雅黑" panose="020B0503020204020204" pitchFamily="34" charset="-122"/>
              </a:rPr>
              <a:t/>
            </a:r>
            <a:br>
              <a:rPr lang="en-US" sz="900" dirty="0">
                <a:solidFill>
                  <a:schemeClr val="bg1">
                    <a:lumMod val="50000"/>
                  </a:schemeClr>
                </a:solidFill>
                <a:latin typeface="微软雅黑" panose="020B0503020204020204" pitchFamily="34" charset="-122"/>
              </a:rPr>
            </a:br>
            <a:r>
              <a:rPr lang="en-US" sz="900" dirty="0">
                <a:solidFill>
                  <a:schemeClr val="bg1">
                    <a:lumMod val="50000"/>
                  </a:schemeClr>
                </a:solidFill>
                <a:latin typeface="微软雅黑" panose="020B0503020204020204" pitchFamily="34" charset="-122"/>
              </a:rPr>
              <a:t> </a:t>
            </a:r>
          </a:p>
        </p:txBody>
      </p:sp>
      <p:sp>
        <p:nvSpPr>
          <p:cNvPr id="23" name="Text Placeholder 3"/>
          <p:cNvSpPr txBox="1"/>
          <p:nvPr/>
        </p:nvSpPr>
        <p:spPr>
          <a:xfrm>
            <a:off x="6941596" y="1393799"/>
            <a:ext cx="938149" cy="1884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sz="1200" b="1" dirty="0">
              <a:solidFill>
                <a:schemeClr val="bg1">
                  <a:lumMod val="50000"/>
                </a:schemeClr>
              </a:solidFill>
              <a:latin typeface="微软雅黑" panose="020B0503020204020204" pitchFamily="34" charset="-122"/>
            </a:endParaRPr>
          </a:p>
        </p:txBody>
      </p:sp>
      <p:sp>
        <p:nvSpPr>
          <p:cNvPr id="24" name="Text Placeholder 3"/>
          <p:cNvSpPr txBox="1"/>
          <p:nvPr/>
        </p:nvSpPr>
        <p:spPr>
          <a:xfrm>
            <a:off x="6840468" y="1590825"/>
            <a:ext cx="1140402" cy="6463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pPr defTabSz="913981">
              <a:spcBef>
                <a:spcPct val="20000"/>
              </a:spcBef>
              <a:defRPr/>
            </a:pPr>
            <a:r>
              <a:rPr lang="en-US" sz="1000" dirty="0">
                <a:solidFill>
                  <a:schemeClr val="bg1">
                    <a:lumMod val="50000"/>
                  </a:schemeClr>
                </a:solidFill>
                <a:latin typeface="微软雅黑" panose="020B0503020204020204" pitchFamily="34" charset="-122"/>
              </a:rPr>
              <a:t/>
            </a:r>
            <a:br>
              <a:rPr lang="en-US" sz="1000" dirty="0">
                <a:solidFill>
                  <a:schemeClr val="bg1">
                    <a:lumMod val="50000"/>
                  </a:schemeClr>
                </a:solidFill>
                <a:latin typeface="微软雅黑" panose="020B0503020204020204" pitchFamily="34" charset="-122"/>
              </a:rPr>
            </a:br>
            <a:r>
              <a:rPr lang="en-US" sz="1000" dirty="0">
                <a:solidFill>
                  <a:schemeClr val="bg1">
                    <a:lumMod val="50000"/>
                  </a:schemeClr>
                </a:solidFill>
                <a:latin typeface="微软雅黑" panose="020B0503020204020204" pitchFamily="34" charset="-122"/>
              </a:rPr>
              <a:t> </a:t>
            </a:r>
          </a:p>
        </p:txBody>
      </p:sp>
      <p:sp>
        <p:nvSpPr>
          <p:cNvPr id="25" name="Text Placeholder 3"/>
          <p:cNvSpPr txBox="1"/>
          <p:nvPr/>
        </p:nvSpPr>
        <p:spPr>
          <a:xfrm>
            <a:off x="5534578" y="2651738"/>
            <a:ext cx="938149" cy="1884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sz="1200" b="1" dirty="0">
              <a:solidFill>
                <a:schemeClr val="bg1">
                  <a:lumMod val="50000"/>
                </a:schemeClr>
              </a:solidFill>
              <a:latin typeface="微软雅黑" panose="020B0503020204020204" pitchFamily="34" charset="-122"/>
            </a:endParaRPr>
          </a:p>
        </p:txBody>
      </p:sp>
      <p:sp>
        <p:nvSpPr>
          <p:cNvPr id="26" name="Text Placeholder 3"/>
          <p:cNvSpPr txBox="1"/>
          <p:nvPr/>
        </p:nvSpPr>
        <p:spPr>
          <a:xfrm>
            <a:off x="5433449" y="2848765"/>
            <a:ext cx="1140402" cy="6463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pPr defTabSz="913981">
              <a:spcBef>
                <a:spcPct val="20000"/>
              </a:spcBef>
              <a:defRPr/>
            </a:pPr>
            <a:r>
              <a:rPr lang="en-US" sz="1000" dirty="0">
                <a:solidFill>
                  <a:schemeClr val="bg1">
                    <a:lumMod val="50000"/>
                  </a:schemeClr>
                </a:solidFill>
                <a:latin typeface="微软雅黑" panose="020B0503020204020204" pitchFamily="34" charset="-122"/>
              </a:rPr>
              <a:t/>
            </a:r>
            <a:br>
              <a:rPr lang="en-US" sz="1000" dirty="0">
                <a:solidFill>
                  <a:schemeClr val="bg1">
                    <a:lumMod val="50000"/>
                  </a:schemeClr>
                </a:solidFill>
                <a:latin typeface="微软雅黑" panose="020B0503020204020204" pitchFamily="34" charset="-122"/>
              </a:rPr>
            </a:br>
            <a:r>
              <a:rPr lang="en-US" sz="1000" dirty="0">
                <a:solidFill>
                  <a:schemeClr val="bg1">
                    <a:lumMod val="50000"/>
                  </a:schemeClr>
                </a:solidFill>
                <a:latin typeface="微软雅黑" panose="020B0503020204020204" pitchFamily="34" charset="-122"/>
              </a:rPr>
              <a:t> </a:t>
            </a:r>
          </a:p>
        </p:txBody>
      </p:sp>
      <p:cxnSp>
        <p:nvCxnSpPr>
          <p:cNvPr id="27" name="Straight Line buttom"/>
          <p:cNvCxnSpPr/>
          <p:nvPr/>
        </p:nvCxnSpPr>
        <p:spPr>
          <a:xfrm>
            <a:off x="559519" y="3897622"/>
            <a:ext cx="8099603" cy="0"/>
          </a:xfrm>
          <a:prstGeom prst="line">
            <a:avLst/>
          </a:prstGeom>
          <a:ln w="19050">
            <a:solidFill>
              <a:srgbClr val="26262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8" name="Rounded Rectangle 23"/>
          <p:cNvSpPr/>
          <p:nvPr/>
        </p:nvSpPr>
        <p:spPr>
          <a:xfrm>
            <a:off x="1550250" y="2673198"/>
            <a:ext cx="806639" cy="806639"/>
          </a:xfrm>
          <a:prstGeom prst="roundRect">
            <a:avLst>
              <a:gd name="adj" fmla="val 13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29" name="Freeform 245"/>
          <p:cNvSpPr/>
          <p:nvPr/>
        </p:nvSpPr>
        <p:spPr bwMode="auto">
          <a:xfrm>
            <a:off x="1733556" y="2856504"/>
            <a:ext cx="440027" cy="44002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30" name="Rounded Rectangle 27"/>
          <p:cNvSpPr/>
          <p:nvPr/>
        </p:nvSpPr>
        <p:spPr>
          <a:xfrm>
            <a:off x="4266390" y="2696272"/>
            <a:ext cx="806639" cy="806639"/>
          </a:xfrm>
          <a:prstGeom prst="roundRect">
            <a:avLst>
              <a:gd name="adj" fmla="val 131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31" name="Freeform 55"/>
          <p:cNvSpPr>
            <a:spLocks noEditPoints="1"/>
          </p:cNvSpPr>
          <p:nvPr/>
        </p:nvSpPr>
        <p:spPr bwMode="auto">
          <a:xfrm>
            <a:off x="4468050" y="2949056"/>
            <a:ext cx="403320" cy="301068"/>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91443" tIns="45722" rIns="91443" bIns="45722" numCol="1" anchor="t" anchorCtr="0" compatLnSpc="1"/>
          <a:lstStyle/>
          <a:p>
            <a:endParaRPr lang="en-US" dirty="0">
              <a:solidFill>
                <a:schemeClr val="bg1">
                  <a:lumMod val="50000"/>
                </a:schemeClr>
              </a:solidFill>
              <a:latin typeface="微软雅黑" panose="020B0503020204020204" pitchFamily="34" charset="-122"/>
            </a:endParaRPr>
          </a:p>
        </p:txBody>
      </p:sp>
      <p:sp>
        <p:nvSpPr>
          <p:cNvPr id="32" name="Rounded Rectangle 24"/>
          <p:cNvSpPr/>
          <p:nvPr/>
        </p:nvSpPr>
        <p:spPr>
          <a:xfrm>
            <a:off x="2899194" y="1319427"/>
            <a:ext cx="806639" cy="806639"/>
          </a:xfrm>
          <a:prstGeom prst="roundRect">
            <a:avLst>
              <a:gd name="adj" fmla="val 13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33" name="Freeform 105"/>
          <p:cNvSpPr>
            <a:spLocks noEditPoints="1"/>
          </p:cNvSpPr>
          <p:nvPr/>
        </p:nvSpPr>
        <p:spPr bwMode="auto">
          <a:xfrm>
            <a:off x="3111045" y="1534051"/>
            <a:ext cx="382938" cy="377391"/>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34" name="Rounded Rectangle 28"/>
          <p:cNvSpPr/>
          <p:nvPr/>
        </p:nvSpPr>
        <p:spPr>
          <a:xfrm>
            <a:off x="6963836" y="2652325"/>
            <a:ext cx="806639" cy="806639"/>
          </a:xfrm>
          <a:prstGeom prst="roundRect">
            <a:avLst>
              <a:gd name="adj" fmla="val 13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35" name="Freeform 34"/>
          <p:cNvSpPr>
            <a:spLocks noEditPoints="1"/>
          </p:cNvSpPr>
          <p:nvPr/>
        </p:nvSpPr>
        <p:spPr bwMode="auto">
          <a:xfrm>
            <a:off x="7201721" y="2890209"/>
            <a:ext cx="330869" cy="330870"/>
          </a:xfrm>
          <a:custGeom>
            <a:avLst/>
            <a:gdLst/>
            <a:ahLst/>
            <a:cxnLst>
              <a:cxn ang="0">
                <a:pos x="27" y="55"/>
              </a:cxn>
              <a:cxn ang="0">
                <a:pos x="0" y="28"/>
              </a:cxn>
              <a:cxn ang="0">
                <a:pos x="27" y="0"/>
              </a:cxn>
              <a:cxn ang="0">
                <a:pos x="55" y="28"/>
              </a:cxn>
              <a:cxn ang="0">
                <a:pos x="27" y="55"/>
              </a:cxn>
              <a:cxn ang="0">
                <a:pos x="27" y="5"/>
              </a:cxn>
              <a:cxn ang="0">
                <a:pos x="4" y="28"/>
              </a:cxn>
              <a:cxn ang="0">
                <a:pos x="27" y="51"/>
              </a:cxn>
              <a:cxn ang="0">
                <a:pos x="50" y="28"/>
              </a:cxn>
              <a:cxn ang="0">
                <a:pos x="27" y="5"/>
              </a:cxn>
              <a:cxn ang="0">
                <a:pos x="27" y="46"/>
              </a:cxn>
              <a:cxn ang="0">
                <a:pos x="9" y="28"/>
              </a:cxn>
              <a:cxn ang="0">
                <a:pos x="27" y="9"/>
              </a:cxn>
              <a:cxn ang="0">
                <a:pos x="45" y="28"/>
              </a:cxn>
              <a:cxn ang="0">
                <a:pos x="27" y="46"/>
              </a:cxn>
              <a:cxn ang="0">
                <a:pos x="27" y="14"/>
              </a:cxn>
              <a:cxn ang="0">
                <a:pos x="13" y="28"/>
              </a:cxn>
              <a:cxn ang="0">
                <a:pos x="27" y="41"/>
              </a:cxn>
              <a:cxn ang="0">
                <a:pos x="41" y="28"/>
              </a:cxn>
              <a:cxn ang="0">
                <a:pos x="27" y="14"/>
              </a:cxn>
              <a:cxn ang="0">
                <a:pos x="27" y="37"/>
              </a:cxn>
              <a:cxn ang="0">
                <a:pos x="18" y="28"/>
              </a:cxn>
              <a:cxn ang="0">
                <a:pos x="27" y="19"/>
              </a:cxn>
              <a:cxn ang="0">
                <a:pos x="36" y="28"/>
              </a:cxn>
              <a:cxn ang="0">
                <a:pos x="27" y="37"/>
              </a:cxn>
            </a:cxnLst>
            <a:rect l="0" t="0" r="r" b="b"/>
            <a:pathLst>
              <a:path w="55" h="55">
                <a:moveTo>
                  <a:pt x="27" y="55"/>
                </a:moveTo>
                <a:cubicBezTo>
                  <a:pt x="12" y="55"/>
                  <a:pt x="0" y="43"/>
                  <a:pt x="0" y="28"/>
                </a:cubicBezTo>
                <a:cubicBezTo>
                  <a:pt x="0" y="13"/>
                  <a:pt x="12" y="0"/>
                  <a:pt x="27" y="0"/>
                </a:cubicBezTo>
                <a:cubicBezTo>
                  <a:pt x="42" y="0"/>
                  <a:pt x="55" y="13"/>
                  <a:pt x="55" y="28"/>
                </a:cubicBezTo>
                <a:cubicBezTo>
                  <a:pt x="55" y="43"/>
                  <a:pt x="42" y="55"/>
                  <a:pt x="27" y="55"/>
                </a:cubicBezTo>
                <a:close/>
                <a:moveTo>
                  <a:pt x="27" y="5"/>
                </a:moveTo>
                <a:cubicBezTo>
                  <a:pt x="15" y="5"/>
                  <a:pt x="4" y="15"/>
                  <a:pt x="4" y="28"/>
                </a:cubicBezTo>
                <a:cubicBezTo>
                  <a:pt x="4" y="40"/>
                  <a:pt x="15" y="51"/>
                  <a:pt x="27" y="51"/>
                </a:cubicBezTo>
                <a:cubicBezTo>
                  <a:pt x="40" y="51"/>
                  <a:pt x="50" y="40"/>
                  <a:pt x="50" y="28"/>
                </a:cubicBezTo>
                <a:cubicBezTo>
                  <a:pt x="50" y="15"/>
                  <a:pt x="40" y="5"/>
                  <a:pt x="27" y="5"/>
                </a:cubicBezTo>
                <a:close/>
                <a:moveTo>
                  <a:pt x="27" y="46"/>
                </a:moveTo>
                <a:cubicBezTo>
                  <a:pt x="17" y="46"/>
                  <a:pt x="9" y="38"/>
                  <a:pt x="9" y="28"/>
                </a:cubicBezTo>
                <a:cubicBezTo>
                  <a:pt x="9" y="18"/>
                  <a:pt x="17" y="9"/>
                  <a:pt x="27" y="9"/>
                </a:cubicBezTo>
                <a:cubicBezTo>
                  <a:pt x="37" y="9"/>
                  <a:pt x="45" y="18"/>
                  <a:pt x="45" y="28"/>
                </a:cubicBezTo>
                <a:cubicBezTo>
                  <a:pt x="45" y="38"/>
                  <a:pt x="37" y="46"/>
                  <a:pt x="27" y="46"/>
                </a:cubicBezTo>
                <a:close/>
                <a:moveTo>
                  <a:pt x="27" y="14"/>
                </a:moveTo>
                <a:cubicBezTo>
                  <a:pt x="20" y="14"/>
                  <a:pt x="13" y="20"/>
                  <a:pt x="13" y="28"/>
                </a:cubicBezTo>
                <a:cubicBezTo>
                  <a:pt x="13" y="35"/>
                  <a:pt x="20" y="41"/>
                  <a:pt x="27" y="41"/>
                </a:cubicBezTo>
                <a:cubicBezTo>
                  <a:pt x="35" y="41"/>
                  <a:pt x="41" y="35"/>
                  <a:pt x="41" y="28"/>
                </a:cubicBezTo>
                <a:cubicBezTo>
                  <a:pt x="41" y="20"/>
                  <a:pt x="35" y="14"/>
                  <a:pt x="27" y="14"/>
                </a:cubicBezTo>
                <a:close/>
                <a:moveTo>
                  <a:pt x="27" y="37"/>
                </a:moveTo>
                <a:cubicBezTo>
                  <a:pt x="22" y="37"/>
                  <a:pt x="18" y="33"/>
                  <a:pt x="18" y="28"/>
                </a:cubicBezTo>
                <a:cubicBezTo>
                  <a:pt x="18" y="23"/>
                  <a:pt x="22" y="19"/>
                  <a:pt x="27" y="19"/>
                </a:cubicBezTo>
                <a:cubicBezTo>
                  <a:pt x="32" y="19"/>
                  <a:pt x="36" y="23"/>
                  <a:pt x="36" y="28"/>
                </a:cubicBezTo>
                <a:cubicBezTo>
                  <a:pt x="36" y="33"/>
                  <a:pt x="32" y="37"/>
                  <a:pt x="27" y="37"/>
                </a:cubicBezTo>
                <a:close/>
              </a:path>
            </a:pathLst>
          </a:custGeom>
          <a:solidFill>
            <a:schemeClr val="bg1"/>
          </a:solidFill>
          <a:ln w="9525">
            <a:noFill/>
            <a:round/>
          </a:ln>
        </p:spPr>
        <p:txBody>
          <a:bodyPr vert="horz" wrap="square" lIns="91443" tIns="45722" rIns="91443" bIns="45722" numCol="1" anchor="t" anchorCtr="0" compatLnSpc="1"/>
          <a:lstStyle/>
          <a:p>
            <a:endParaRPr lang="en-US" dirty="0">
              <a:solidFill>
                <a:schemeClr val="bg1">
                  <a:lumMod val="50000"/>
                </a:schemeClr>
              </a:solidFill>
              <a:latin typeface="微软雅黑" panose="020B0503020204020204" pitchFamily="34" charset="-122"/>
            </a:endParaRPr>
          </a:p>
        </p:txBody>
      </p:sp>
      <p:sp>
        <p:nvSpPr>
          <p:cNvPr id="36" name="Rounded Rectangle 29"/>
          <p:cNvSpPr/>
          <p:nvPr/>
        </p:nvSpPr>
        <p:spPr>
          <a:xfrm>
            <a:off x="5571882" y="1309583"/>
            <a:ext cx="806639" cy="806639"/>
          </a:xfrm>
          <a:prstGeom prst="roundRect">
            <a:avLst>
              <a:gd name="adj" fmla="val 131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37" name="Freeform 40"/>
          <p:cNvSpPr>
            <a:spLocks noEditPoints="1"/>
          </p:cNvSpPr>
          <p:nvPr/>
        </p:nvSpPr>
        <p:spPr bwMode="auto">
          <a:xfrm>
            <a:off x="5795502" y="1531882"/>
            <a:ext cx="359396" cy="362039"/>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38" name="Right Arrow 136"/>
          <p:cNvSpPr/>
          <p:nvPr/>
        </p:nvSpPr>
        <p:spPr>
          <a:xfrm rot="10800000" flipH="1" flipV="1">
            <a:off x="7770474" y="3004077"/>
            <a:ext cx="682940" cy="182987"/>
          </a:xfrm>
          <a:prstGeom prst="rightArrow">
            <a:avLst>
              <a:gd name="adj1" fmla="val 100000"/>
              <a:gd name="adj2" fmla="val 0"/>
            </a:avLst>
          </a:prstGeom>
          <a:solidFill>
            <a:schemeClr val="bg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39" name="Oval 138"/>
          <p:cNvSpPr>
            <a:spLocks noChangeAspect="1"/>
          </p:cNvSpPr>
          <p:nvPr/>
        </p:nvSpPr>
        <p:spPr>
          <a:xfrm>
            <a:off x="8063583" y="2781889"/>
            <a:ext cx="648612" cy="649155"/>
          </a:xfrm>
          <a:prstGeom prst="ellipse">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100" b="1" dirty="0">
              <a:solidFill>
                <a:schemeClr val="bg1">
                  <a:lumMod val="50000"/>
                </a:schemeClr>
              </a:solidFill>
              <a:latin typeface="微软雅黑" panose="020B0503020204020204" pitchFamily="34" charset="-122"/>
            </a:endParaRPr>
          </a:p>
        </p:txBody>
      </p:sp>
      <p:sp>
        <p:nvSpPr>
          <p:cNvPr id="40" name="Oval 139"/>
          <p:cNvSpPr>
            <a:spLocks noChangeAspect="1"/>
          </p:cNvSpPr>
          <p:nvPr/>
        </p:nvSpPr>
        <p:spPr>
          <a:xfrm>
            <a:off x="8138423" y="2856793"/>
            <a:ext cx="498931" cy="499350"/>
          </a:xfrm>
          <a:prstGeom prst="ellipse">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4001" dirty="0">
              <a:solidFill>
                <a:schemeClr val="bg1">
                  <a:lumMod val="50000"/>
                </a:schemeClr>
              </a:solidFill>
              <a:latin typeface="FontAwesome" pitchFamily="2" charset="0"/>
            </a:endParaRPr>
          </a:p>
        </p:txBody>
      </p:sp>
      <p:sp>
        <p:nvSpPr>
          <p:cNvPr id="41" name="Oval 141"/>
          <p:cNvSpPr>
            <a:spLocks noChangeAspect="1"/>
          </p:cNvSpPr>
          <p:nvPr/>
        </p:nvSpPr>
        <p:spPr>
          <a:xfrm>
            <a:off x="484679" y="2781889"/>
            <a:ext cx="648612" cy="649155"/>
          </a:xfrm>
          <a:prstGeom prst="ellipse">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sz="100" b="1" dirty="0">
              <a:solidFill>
                <a:schemeClr val="bg1">
                  <a:lumMod val="50000"/>
                </a:schemeClr>
              </a:solidFill>
              <a:latin typeface="微软雅黑" panose="020B0503020204020204" pitchFamily="34" charset="-122"/>
            </a:endParaRPr>
          </a:p>
        </p:txBody>
      </p:sp>
      <p:sp>
        <p:nvSpPr>
          <p:cNvPr id="42" name="Oval 142"/>
          <p:cNvSpPr>
            <a:spLocks noChangeAspect="1"/>
          </p:cNvSpPr>
          <p:nvPr/>
        </p:nvSpPr>
        <p:spPr>
          <a:xfrm>
            <a:off x="559517" y="2856793"/>
            <a:ext cx="498931" cy="499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bg1">
                  <a:lumMod val="50000"/>
                </a:schemeClr>
              </a:solidFill>
              <a:latin typeface="微软雅黑" panose="020B0503020204020204" pitchFamily="34" charset="-122"/>
            </a:endParaRPr>
          </a:p>
        </p:txBody>
      </p:sp>
      <p:sp>
        <p:nvSpPr>
          <p:cNvPr id="43" name="文本框 1"/>
          <p:cNvSpPr txBox="1"/>
          <p:nvPr/>
        </p:nvSpPr>
        <p:spPr>
          <a:xfrm>
            <a:off x="8116657" y="2926618"/>
            <a:ext cx="542465" cy="352174"/>
          </a:xfrm>
          <a:prstGeom prst="rect">
            <a:avLst/>
          </a:prstGeom>
          <a:noFill/>
        </p:spPr>
        <p:txBody>
          <a:bodyPr wrap="square" lIns="68582" tIns="34292" rIns="68582" bIns="34292"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4" name="文本框 54"/>
          <p:cNvSpPr txBox="1"/>
          <p:nvPr/>
        </p:nvSpPr>
        <p:spPr>
          <a:xfrm>
            <a:off x="535865" y="2945523"/>
            <a:ext cx="542465" cy="352174"/>
          </a:xfrm>
          <a:prstGeom prst="rect">
            <a:avLst/>
          </a:prstGeom>
          <a:noFill/>
        </p:spPr>
        <p:txBody>
          <a:bodyPr wrap="square" lIns="68582" tIns="34292" rIns="68582" bIns="34292"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5" name="矩形 27"/>
          <p:cNvSpPr>
            <a:spLocks noChangeArrowheads="1"/>
          </p:cNvSpPr>
          <p:nvPr/>
        </p:nvSpPr>
        <p:spPr bwMode="auto">
          <a:xfrm>
            <a:off x="484678" y="4014121"/>
            <a:ext cx="8227517" cy="127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pPr defTabSz="913981">
              <a:spcBef>
                <a:spcPct val="20000"/>
              </a:spcBef>
              <a:defRPr/>
            </a:pPr>
            <a:endParaRPr lang="en-US" altLang="zh-CN" sz="900" dirty="0">
              <a:solidFill>
                <a:schemeClr val="bg1">
                  <a:lumMod val="50000"/>
                </a:schemeClr>
              </a:solidFill>
            </a:endParaRPr>
          </a:p>
        </p:txBody>
      </p:sp>
    </p:spTree>
    <p:extLst>
      <p:ext uri="{BB962C8B-B14F-4D97-AF65-F5344CB8AC3E}">
        <p14:creationId xmlns:p14="http://schemas.microsoft.com/office/powerpoint/2010/main" val="1995821440"/>
      </p:ext>
    </p:extLst>
  </p:cSld>
  <p:clrMapOvr>
    <a:masterClrMapping/>
  </p:clrMapOvr>
  <mc:AlternateContent xmlns:mc="http://schemas.openxmlformats.org/markup-compatibility/2006" xmlns:p14="http://schemas.microsoft.com/office/powerpoint/2010/main">
    <mc:Choice Requires="p14">
      <p:transition spd="slow" p14:dur="1250" advClick="0" advTm="6359">
        <p14:doors dir="vert"/>
      </p:transition>
    </mc:Choice>
    <mc:Fallback xmlns="">
      <p:transition spd="slow" advClick="0" advTm="63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500"/>
                                        <p:tgtEl>
                                          <p:spTgt spid="29"/>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500"/>
                                        <p:tgtEl>
                                          <p:spTgt spid="34"/>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fade">
                                      <p:cBhvr>
                                        <p:cTn id="115" dur="500"/>
                                        <p:tgtEl>
                                          <p:spTgt spid="37"/>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500"/>
                                        <p:tgtEl>
                                          <p:spTgt spid="38"/>
                                        </p:tgtEl>
                                      </p:cBhvr>
                                    </p:animEffect>
                                  </p:childTnLst>
                                </p:cTn>
                              </p:par>
                            </p:childTnLst>
                          </p:cTn>
                        </p:par>
                        <p:par>
                          <p:cTn id="120" fill="hold">
                            <p:stCondLst>
                              <p:cond delay="14500"/>
                            </p:stCondLst>
                            <p:childTnLst>
                              <p:par>
                                <p:cTn id="121" presetID="10" presetClass="entr" presetSubtype="0"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500"/>
                                        <p:tgtEl>
                                          <p:spTgt spid="39"/>
                                        </p:tgtEl>
                                      </p:cBhvr>
                                    </p:animEffect>
                                  </p:childTnLst>
                                </p:cTn>
                              </p:par>
                            </p:childTnLst>
                          </p:cTn>
                        </p:par>
                        <p:par>
                          <p:cTn id="124" fill="hold">
                            <p:stCondLst>
                              <p:cond delay="15000"/>
                            </p:stCondLst>
                            <p:childTnLst>
                              <p:par>
                                <p:cTn id="125" presetID="10" presetClass="entr" presetSubtype="0" fill="hold" grpId="0" nodeType="after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childTnLst>
                          </p:cTn>
                        </p:par>
                        <p:par>
                          <p:cTn id="132" fill="hold">
                            <p:stCondLst>
                              <p:cond delay="16000"/>
                            </p:stCondLst>
                            <p:childTnLst>
                              <p:par>
                                <p:cTn id="133" presetID="10" presetClass="entr" presetSubtype="0" fill="hold" grpId="0" nodeType="after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childTnLst>
                          </p:cTn>
                        </p:par>
                        <p:par>
                          <p:cTn id="136" fill="hold">
                            <p:stCondLst>
                              <p:cond delay="16500"/>
                            </p:stCondLst>
                            <p:childTnLst>
                              <p:par>
                                <p:cTn id="137" presetID="10" presetClass="entr" presetSubtype="0" fill="hold" grpId="0"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500"/>
                                        <p:tgtEl>
                                          <p:spTgt spid="43"/>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44"/>
                                        </p:tgtEl>
                                        <p:attrNameLst>
                                          <p:attrName>style.visibility</p:attrName>
                                        </p:attrNameLst>
                                      </p:cBhvr>
                                      <p:to>
                                        <p:strVal val="visible"/>
                                      </p:to>
                                    </p:set>
                                    <p:animEffect transition="in" filter="fade">
                                      <p:cBhvr>
                                        <p:cTn id="143" dur="500"/>
                                        <p:tgtEl>
                                          <p:spTgt spid="44"/>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27"/>
                                        </p:tgtEl>
                                        <p:attrNameLst>
                                          <p:attrName>style.visibility</p:attrName>
                                        </p:attrNameLst>
                                      </p:cBhvr>
                                      <p:to>
                                        <p:strVal val="visible"/>
                                      </p:to>
                                    </p:set>
                                    <p:animEffect transition="in" filter="wipe(left)">
                                      <p:cBhvr>
                                        <p:cTn id="147" dur="500"/>
                                        <p:tgtEl>
                                          <p:spTgt spid="27"/>
                                        </p:tgtEl>
                                      </p:cBhvr>
                                    </p:animEffect>
                                  </p:childTnLst>
                                </p:cTn>
                              </p:par>
                            </p:childTnLst>
                          </p:cTn>
                        </p:par>
                        <p:par>
                          <p:cTn id="148" fill="hold">
                            <p:stCondLst>
                              <p:cond delay="18000"/>
                            </p:stCondLst>
                            <p:childTnLst>
                              <p:par>
                                <p:cTn id="149" presetID="42" presetClass="entr" presetSubtype="0" fill="hold" grpId="0" nodeType="afterEffect">
                                  <p:stCondLst>
                                    <p:cond delay="0"/>
                                  </p:stCondLst>
                                  <p:childTnLst>
                                    <p:set>
                                      <p:cBhvr>
                                        <p:cTn id="150" dur="1" fill="hold">
                                          <p:stCondLst>
                                            <p:cond delay="0"/>
                                          </p:stCondLst>
                                        </p:cTn>
                                        <p:tgtEl>
                                          <p:spTgt spid="45"/>
                                        </p:tgtEl>
                                        <p:attrNameLst>
                                          <p:attrName>style.visibility</p:attrName>
                                        </p:attrNameLst>
                                      </p:cBhvr>
                                      <p:to>
                                        <p:strVal val="visible"/>
                                      </p:to>
                                    </p:set>
                                    <p:animEffect transition="in" filter="fade">
                                      <p:cBhvr>
                                        <p:cTn id="151" dur="1000"/>
                                        <p:tgtEl>
                                          <p:spTgt spid="45"/>
                                        </p:tgtEl>
                                      </p:cBhvr>
                                    </p:animEffect>
                                    <p:anim calcmode="lin" valueType="num">
                                      <p:cBhvr>
                                        <p:cTn id="152" dur="1000" fill="hold"/>
                                        <p:tgtEl>
                                          <p:spTgt spid="45"/>
                                        </p:tgtEl>
                                        <p:attrNameLst>
                                          <p:attrName>ppt_x</p:attrName>
                                        </p:attrNameLst>
                                      </p:cBhvr>
                                      <p:tavLst>
                                        <p:tav tm="0">
                                          <p:val>
                                            <p:strVal val="#ppt_x"/>
                                          </p:val>
                                        </p:tav>
                                        <p:tav tm="100000">
                                          <p:val>
                                            <p:strVal val="#ppt_x"/>
                                          </p:val>
                                        </p:tav>
                                      </p:tavLst>
                                    </p:anim>
                                    <p:anim calcmode="lin" valueType="num">
                                      <p:cBhvr>
                                        <p:cTn id="15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2" grpId="0"/>
      <p:bldP spid="23" grpId="0"/>
      <p:bldP spid="24" grpId="0"/>
      <p:bldP spid="25" grpId="0"/>
      <p:bldP spid="26"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59"/>
          <p:cNvSpPr/>
          <p:nvPr/>
        </p:nvSpPr>
        <p:spPr>
          <a:xfrm>
            <a:off x="3971685" y="3365870"/>
            <a:ext cx="789554" cy="789598"/>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65034" tIns="32517" rIns="65034" bIns="32517" rtlCol="0" anchor="ctr"/>
          <a:lstStyle/>
          <a:p>
            <a:pPr algn="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Oval 57"/>
          <p:cNvSpPr/>
          <p:nvPr/>
        </p:nvSpPr>
        <p:spPr>
          <a:xfrm>
            <a:off x="4956425" y="3009346"/>
            <a:ext cx="789554" cy="78959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5034" tIns="32517" rIns="65034" bIns="32517" rtlCol="0" anchor="ct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Oval 58"/>
          <p:cNvSpPr/>
          <p:nvPr/>
        </p:nvSpPr>
        <p:spPr>
          <a:xfrm>
            <a:off x="3206513" y="2708464"/>
            <a:ext cx="789554" cy="789598"/>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65034" tIns="32517" rIns="65034" bIns="32517" rtlCol="0" anchor="ctr"/>
          <a:lstStyle/>
          <a:p>
            <a:pPr algn="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Oval 54"/>
          <p:cNvSpPr/>
          <p:nvPr/>
        </p:nvSpPr>
        <p:spPr>
          <a:xfrm>
            <a:off x="5174593" y="2094035"/>
            <a:ext cx="789554" cy="7895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5034" tIns="32517" rIns="65034" bIns="32517" rtlCol="0" anchor="ct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Oval 53"/>
          <p:cNvSpPr/>
          <p:nvPr/>
        </p:nvSpPr>
        <p:spPr>
          <a:xfrm>
            <a:off x="4383878" y="1438536"/>
            <a:ext cx="789554" cy="7895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5034" tIns="32517" rIns="65034" bIns="32517" rtlCol="0" anchor="ct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Oval 44"/>
          <p:cNvSpPr/>
          <p:nvPr/>
        </p:nvSpPr>
        <p:spPr>
          <a:xfrm>
            <a:off x="3443379" y="1717816"/>
            <a:ext cx="789554" cy="789598"/>
          </a:xfrm>
          <a:prstGeom prst="ellipse">
            <a:avLst/>
          </a:prstGeom>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65034" tIns="32517" rIns="65034" bIns="32517" rtlCol="0" anchor="ctr"/>
          <a:lstStyle/>
          <a:p>
            <a:pPr algn="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Hexagon 43"/>
          <p:cNvSpPr/>
          <p:nvPr/>
        </p:nvSpPr>
        <p:spPr>
          <a:xfrm>
            <a:off x="3762686" y="2252275"/>
            <a:ext cx="562823" cy="485219"/>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01</a:t>
            </a:r>
          </a:p>
        </p:txBody>
      </p:sp>
      <p:sp>
        <p:nvSpPr>
          <p:cNvPr id="46" name="Hexagon 45"/>
          <p:cNvSpPr/>
          <p:nvPr/>
        </p:nvSpPr>
        <p:spPr>
          <a:xfrm>
            <a:off x="4825415" y="2252275"/>
            <a:ext cx="562823" cy="485219"/>
          </a:xfrm>
          <a:prstGeom prst="hexag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Hexagon 46"/>
          <p:cNvSpPr/>
          <p:nvPr/>
        </p:nvSpPr>
        <p:spPr>
          <a:xfrm>
            <a:off x="4298646" y="1972258"/>
            <a:ext cx="562823" cy="485219"/>
          </a:xfrm>
          <a:prstGeom prst="hexag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02</a:t>
            </a:r>
          </a:p>
        </p:txBody>
      </p:sp>
      <p:sp>
        <p:nvSpPr>
          <p:cNvPr id="48" name="Hexagon 47"/>
          <p:cNvSpPr/>
          <p:nvPr/>
        </p:nvSpPr>
        <p:spPr>
          <a:xfrm>
            <a:off x="3762686" y="2840011"/>
            <a:ext cx="562823" cy="485219"/>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06</a:t>
            </a:r>
          </a:p>
        </p:txBody>
      </p:sp>
      <p:sp>
        <p:nvSpPr>
          <p:cNvPr id="50" name="Hexagon 49"/>
          <p:cNvSpPr/>
          <p:nvPr/>
        </p:nvSpPr>
        <p:spPr>
          <a:xfrm>
            <a:off x="4805481" y="2822398"/>
            <a:ext cx="562823" cy="485219"/>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04</a:t>
            </a:r>
          </a:p>
        </p:txBody>
      </p:sp>
      <p:sp>
        <p:nvSpPr>
          <p:cNvPr id="52" name="Hexagon 51"/>
          <p:cNvSpPr/>
          <p:nvPr/>
        </p:nvSpPr>
        <p:spPr>
          <a:xfrm>
            <a:off x="4298646" y="3141557"/>
            <a:ext cx="562823" cy="48521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05</a:t>
            </a:r>
          </a:p>
        </p:txBody>
      </p:sp>
      <p:sp>
        <p:nvSpPr>
          <p:cNvPr id="63" name="Freeform 62"/>
          <p:cNvSpPr>
            <a:spLocks noEditPoints="1"/>
          </p:cNvSpPr>
          <p:nvPr/>
        </p:nvSpPr>
        <p:spPr bwMode="auto">
          <a:xfrm>
            <a:off x="3716386" y="1907455"/>
            <a:ext cx="228794" cy="334273"/>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70785" tIns="35393" rIns="70785" bIns="35393" numCol="1" anchor="t" anchorCtr="0" compatLnSpc="1">
            <a:prstTxWarp prst="textNoShape">
              <a:avLst/>
            </a:prstTxWarp>
          </a:bodyPr>
          <a:lstStyle/>
          <a:p>
            <a:pPr algn="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9"/>
          <p:cNvSpPr>
            <a:spLocks/>
          </p:cNvSpPr>
          <p:nvPr/>
        </p:nvSpPr>
        <p:spPr bwMode="auto">
          <a:xfrm>
            <a:off x="4715015" y="1660567"/>
            <a:ext cx="139894" cy="262790"/>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headEnd/>
            <a:tailEnd/>
          </a:ln>
        </p:spPr>
        <p:txBody>
          <a:bodyPr vert="horz" wrap="square" lIns="70785" tIns="35393" rIns="70785" bIns="3539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23"/>
          <p:cNvSpPr>
            <a:spLocks noEditPoints="1"/>
          </p:cNvSpPr>
          <p:nvPr/>
        </p:nvSpPr>
        <p:spPr bwMode="auto">
          <a:xfrm>
            <a:off x="5466758" y="2377332"/>
            <a:ext cx="220230" cy="20825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headEnd/>
            <a:tailEnd/>
          </a:ln>
        </p:spPr>
        <p:txBody>
          <a:bodyPr vert="horz" wrap="square" lIns="70785" tIns="35393" rIns="70785" bIns="3539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57"/>
          <p:cNvSpPr>
            <a:spLocks noEditPoints="1"/>
          </p:cNvSpPr>
          <p:nvPr/>
        </p:nvSpPr>
        <p:spPr bwMode="auto">
          <a:xfrm>
            <a:off x="5248060" y="3357181"/>
            <a:ext cx="206285" cy="182888"/>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70785" tIns="35393" rIns="70785" bIns="3539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83"/>
          <p:cNvSpPr>
            <a:spLocks noEditPoints="1"/>
          </p:cNvSpPr>
          <p:nvPr/>
        </p:nvSpPr>
        <p:spPr bwMode="auto">
          <a:xfrm>
            <a:off x="4257244" y="3669658"/>
            <a:ext cx="203689" cy="30554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70785" tIns="35393" rIns="70785" bIns="35393" numCol="1" anchor="t" anchorCtr="0" compatLnSpc="1">
            <a:prstTxWarp prst="textNoShape">
              <a:avLst/>
            </a:prstTxWarp>
          </a:bodyPr>
          <a:lstStyle/>
          <a:p>
            <a:pPr algn="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40"/>
          <p:cNvSpPr>
            <a:spLocks noEditPoints="1"/>
          </p:cNvSpPr>
          <p:nvPr/>
        </p:nvSpPr>
        <p:spPr bwMode="auto">
          <a:xfrm>
            <a:off x="3427992" y="2958502"/>
            <a:ext cx="288395" cy="290532"/>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bg1"/>
          </a:solidFill>
          <a:ln w="9525">
            <a:noFill/>
            <a:round/>
            <a:headEnd/>
            <a:tailEnd/>
          </a:ln>
        </p:spPr>
        <p:txBody>
          <a:bodyPr vert="horz" wrap="square" lIns="70785" tIns="35393" rIns="70785" bIns="35393" numCol="1" anchor="t" anchorCtr="0" compatLnSpc="1">
            <a:prstTxWarp prst="textNoShape">
              <a:avLst/>
            </a:prstTxWarp>
          </a:bodyPr>
          <a:lstStyle/>
          <a:p>
            <a:pPr algn="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2"/>
          <p:cNvGrpSpPr/>
          <p:nvPr/>
        </p:nvGrpSpPr>
        <p:grpSpPr>
          <a:xfrm>
            <a:off x="1346276" y="2840856"/>
            <a:ext cx="1720303" cy="362647"/>
            <a:chOff x="844734" y="1912933"/>
            <a:chExt cx="2287091" cy="468428"/>
          </a:xfrm>
        </p:grpSpPr>
        <p:sp>
          <p:nvSpPr>
            <p:cNvPr id="71" name="Footer Text"/>
            <p:cNvSpPr txBox="1"/>
            <p:nvPr/>
          </p:nvSpPr>
          <p:spPr>
            <a:xfrm>
              <a:off x="844734" y="2190535"/>
              <a:ext cx="2287091" cy="190826"/>
            </a:xfrm>
            <a:prstGeom prst="rect">
              <a:avLst/>
            </a:prstGeom>
            <a:noFill/>
          </p:spPr>
          <p:txBody>
            <a:bodyPr wrap="square" lIns="0" tIns="0" rIns="0" bIns="0" rtlCol="0" anchor="t" anchorCtr="0">
              <a:spAutoFit/>
            </a:bodyPr>
            <a:lstStyle/>
            <a:p>
              <a:pPr algn="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1938176" y="1912933"/>
              <a:ext cx="1193649" cy="238573"/>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5"/>
          <p:cNvGrpSpPr/>
          <p:nvPr/>
        </p:nvGrpSpPr>
        <p:grpSpPr>
          <a:xfrm>
            <a:off x="2085343" y="3564065"/>
            <a:ext cx="1720303" cy="331618"/>
            <a:chOff x="844734" y="1912935"/>
            <a:chExt cx="2287091" cy="428350"/>
          </a:xfrm>
        </p:grpSpPr>
        <p:sp>
          <p:nvSpPr>
            <p:cNvPr id="74" name="Footer Text"/>
            <p:cNvSpPr txBox="1"/>
            <p:nvPr/>
          </p:nvSpPr>
          <p:spPr>
            <a:xfrm>
              <a:off x="844734" y="2150459"/>
              <a:ext cx="2287091" cy="190826"/>
            </a:xfrm>
            <a:prstGeom prst="rect">
              <a:avLst/>
            </a:prstGeom>
            <a:noFill/>
          </p:spPr>
          <p:txBody>
            <a:bodyPr wrap="square" lIns="0" tIns="0" rIns="0" bIns="0" rtlCol="0" anchor="t" anchorCtr="0">
              <a:spAutoFit/>
            </a:bodyPr>
            <a:lstStyle/>
            <a:p>
              <a:pPr algn="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938176" y="1912935"/>
              <a:ext cx="1193649" cy="238574"/>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32"/>
          <p:cNvGrpSpPr/>
          <p:nvPr/>
        </p:nvGrpSpPr>
        <p:grpSpPr>
          <a:xfrm>
            <a:off x="5474896" y="1472912"/>
            <a:ext cx="1733959" cy="359380"/>
            <a:chOff x="844734" y="1912933"/>
            <a:chExt cx="2287091" cy="464210"/>
          </a:xfrm>
        </p:grpSpPr>
        <p:sp>
          <p:nvSpPr>
            <p:cNvPr id="81" name="Footer Text"/>
            <p:cNvSpPr txBox="1"/>
            <p:nvPr/>
          </p:nvSpPr>
          <p:spPr>
            <a:xfrm>
              <a:off x="844734" y="2186317"/>
              <a:ext cx="2287091" cy="190826"/>
            </a:xfrm>
            <a:prstGeom prst="rect">
              <a:avLst/>
            </a:prstGeom>
            <a:noFill/>
          </p:spPr>
          <p:txBody>
            <a:bodyPr wrap="square" lIns="0" tIns="0" rIns="0" bIns="0" rtlCol="0" anchor="t" anchorCtr="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844734" y="1912933"/>
              <a:ext cx="1184248" cy="238574"/>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35"/>
          <p:cNvGrpSpPr/>
          <p:nvPr/>
        </p:nvGrpSpPr>
        <p:grpSpPr>
          <a:xfrm>
            <a:off x="6239494" y="2180823"/>
            <a:ext cx="1733959" cy="358506"/>
            <a:chOff x="844734" y="1912931"/>
            <a:chExt cx="2287091" cy="463080"/>
          </a:xfrm>
        </p:grpSpPr>
        <p:sp>
          <p:nvSpPr>
            <p:cNvPr id="86" name="Footer Text"/>
            <p:cNvSpPr txBox="1"/>
            <p:nvPr/>
          </p:nvSpPr>
          <p:spPr>
            <a:xfrm>
              <a:off x="844734" y="2185185"/>
              <a:ext cx="2287091" cy="190826"/>
            </a:xfrm>
            <a:prstGeom prst="rect">
              <a:avLst/>
            </a:prstGeom>
            <a:noFill/>
          </p:spPr>
          <p:txBody>
            <a:bodyPr wrap="square" lIns="0" tIns="0" rIns="0" bIns="0" rtlCol="0" anchor="t" anchorCtr="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844734" y="1912931"/>
              <a:ext cx="1184248" cy="238573"/>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22"/>
          <p:cNvGrpSpPr/>
          <p:nvPr/>
        </p:nvGrpSpPr>
        <p:grpSpPr>
          <a:xfrm>
            <a:off x="1589926" y="1838736"/>
            <a:ext cx="1720303" cy="346157"/>
            <a:chOff x="844734" y="1912932"/>
            <a:chExt cx="2287091" cy="447130"/>
          </a:xfrm>
        </p:grpSpPr>
        <p:sp>
          <p:nvSpPr>
            <p:cNvPr id="89" name="Footer Text"/>
            <p:cNvSpPr txBox="1"/>
            <p:nvPr/>
          </p:nvSpPr>
          <p:spPr>
            <a:xfrm>
              <a:off x="844734" y="2169236"/>
              <a:ext cx="2287091" cy="190826"/>
            </a:xfrm>
            <a:prstGeom prst="rect">
              <a:avLst/>
            </a:prstGeom>
            <a:noFill/>
          </p:spPr>
          <p:txBody>
            <a:bodyPr wrap="square" lIns="0" tIns="0" rIns="0" bIns="0" rtlCol="0" anchor="t" anchorCtr="0">
              <a:spAutoFit/>
            </a:bodyPr>
            <a:lstStyle/>
            <a:p>
              <a:pPr algn="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1938176" y="1912932"/>
              <a:ext cx="1193649" cy="238574"/>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35"/>
          <p:cNvGrpSpPr/>
          <p:nvPr/>
        </p:nvGrpSpPr>
        <p:grpSpPr>
          <a:xfrm>
            <a:off x="5991400" y="3141556"/>
            <a:ext cx="1733959" cy="322728"/>
            <a:chOff x="844734" y="1912932"/>
            <a:chExt cx="2287091" cy="416867"/>
          </a:xfrm>
        </p:grpSpPr>
        <p:sp>
          <p:nvSpPr>
            <p:cNvPr id="92" name="Footer Text"/>
            <p:cNvSpPr txBox="1"/>
            <p:nvPr/>
          </p:nvSpPr>
          <p:spPr>
            <a:xfrm>
              <a:off x="844734" y="2138973"/>
              <a:ext cx="2287091" cy="190826"/>
            </a:xfrm>
            <a:prstGeom prst="rect">
              <a:avLst/>
            </a:prstGeom>
            <a:noFill/>
          </p:spPr>
          <p:txBody>
            <a:bodyPr wrap="square" lIns="0" tIns="0" rIns="0" bIns="0" rtlCol="0" anchor="t" anchorCtr="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844734" y="1912932"/>
              <a:ext cx="1184248" cy="238574"/>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984503842"/>
      </p:ext>
    </p:extLst>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2500"/>
                            </p:stCondLst>
                            <p:childTnLst>
                              <p:par>
                                <p:cTn id="33" presetID="53"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par>
                          <p:cTn id="38" fill="hold">
                            <p:stCondLst>
                              <p:cond delay="3000"/>
                            </p:stCondLst>
                            <p:childTnLst>
                              <p:par>
                                <p:cTn id="39" presetID="53"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p:cTn id="41" dur="500" fill="hold"/>
                                        <p:tgtEl>
                                          <p:spTgt spid="64"/>
                                        </p:tgtEl>
                                        <p:attrNameLst>
                                          <p:attrName>ppt_w</p:attrName>
                                        </p:attrNameLst>
                                      </p:cBhvr>
                                      <p:tavLst>
                                        <p:tav tm="0">
                                          <p:val>
                                            <p:fltVal val="0"/>
                                          </p:val>
                                        </p:tav>
                                        <p:tav tm="100000">
                                          <p:val>
                                            <p:strVal val="#ppt_w"/>
                                          </p:val>
                                        </p:tav>
                                      </p:tavLst>
                                    </p:anim>
                                    <p:anim calcmode="lin" valueType="num">
                                      <p:cBhvr>
                                        <p:cTn id="42" dur="500" fill="hold"/>
                                        <p:tgtEl>
                                          <p:spTgt spid="64"/>
                                        </p:tgtEl>
                                        <p:attrNameLst>
                                          <p:attrName>ppt_h</p:attrName>
                                        </p:attrNameLst>
                                      </p:cBhvr>
                                      <p:tavLst>
                                        <p:tav tm="0">
                                          <p:val>
                                            <p:fltVal val="0"/>
                                          </p:val>
                                        </p:tav>
                                        <p:tav tm="100000">
                                          <p:val>
                                            <p:strVal val="#ppt_h"/>
                                          </p:val>
                                        </p:tav>
                                      </p:tavLst>
                                    </p:anim>
                                    <p:animEffect transition="in" filter="fade">
                                      <p:cBhvr>
                                        <p:cTn id="43" dur="500"/>
                                        <p:tgtEl>
                                          <p:spTgt spid="64"/>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4500"/>
                            </p:stCondLst>
                            <p:childTnLst>
                              <p:par>
                                <p:cTn id="55" presetID="53"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ppt_w</p:attrName>
                                        </p:attrNameLst>
                                      </p:cBhvr>
                                      <p:tavLst>
                                        <p:tav tm="0">
                                          <p:val>
                                            <p:fltVal val="0"/>
                                          </p:val>
                                        </p:tav>
                                        <p:tav tm="100000">
                                          <p:val>
                                            <p:strVal val="#ppt_w"/>
                                          </p:val>
                                        </p:tav>
                                      </p:tavLst>
                                    </p:anim>
                                    <p:anim calcmode="lin" valueType="num">
                                      <p:cBhvr>
                                        <p:cTn id="58" dur="500" fill="hold"/>
                                        <p:tgtEl>
                                          <p:spTgt spid="55"/>
                                        </p:tgtEl>
                                        <p:attrNameLst>
                                          <p:attrName>ppt_h</p:attrName>
                                        </p:attrNameLst>
                                      </p:cBhvr>
                                      <p:tavLst>
                                        <p:tav tm="0">
                                          <p:val>
                                            <p:fltVal val="0"/>
                                          </p:val>
                                        </p:tav>
                                        <p:tav tm="100000">
                                          <p:val>
                                            <p:strVal val="#ppt_h"/>
                                          </p:val>
                                        </p:tav>
                                      </p:tavLst>
                                    </p:anim>
                                    <p:animEffect transition="in" filter="fade">
                                      <p:cBhvr>
                                        <p:cTn id="59" dur="500"/>
                                        <p:tgtEl>
                                          <p:spTgt spid="55"/>
                                        </p:tgtEl>
                                      </p:cBhvr>
                                    </p:animEffect>
                                  </p:childTnLst>
                                </p:cTn>
                              </p:par>
                            </p:childTnLst>
                          </p:cTn>
                        </p:par>
                        <p:par>
                          <p:cTn id="60" fill="hold">
                            <p:stCondLst>
                              <p:cond delay="5000"/>
                            </p:stCondLst>
                            <p:childTnLst>
                              <p:par>
                                <p:cTn id="61" presetID="53"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ppt_w</p:attrName>
                                        </p:attrNameLst>
                                      </p:cBhvr>
                                      <p:tavLst>
                                        <p:tav tm="0">
                                          <p:val>
                                            <p:fltVal val="0"/>
                                          </p:val>
                                        </p:tav>
                                        <p:tav tm="100000">
                                          <p:val>
                                            <p:strVal val="#ppt_w"/>
                                          </p:val>
                                        </p:tav>
                                      </p:tavLst>
                                    </p:anim>
                                    <p:anim calcmode="lin" valueType="num">
                                      <p:cBhvr>
                                        <p:cTn id="64" dur="500" fill="hold"/>
                                        <p:tgtEl>
                                          <p:spTgt spid="66"/>
                                        </p:tgtEl>
                                        <p:attrNameLst>
                                          <p:attrName>ppt_h</p:attrName>
                                        </p:attrNameLst>
                                      </p:cBhvr>
                                      <p:tavLst>
                                        <p:tav tm="0">
                                          <p:val>
                                            <p:fltVal val="0"/>
                                          </p:val>
                                        </p:tav>
                                        <p:tav tm="100000">
                                          <p:val>
                                            <p:strVal val="#ppt_h"/>
                                          </p:val>
                                        </p:tav>
                                      </p:tavLst>
                                    </p:anim>
                                    <p:animEffect transition="in" filter="fade">
                                      <p:cBhvr>
                                        <p:cTn id="65" dur="500"/>
                                        <p:tgtEl>
                                          <p:spTgt spid="66"/>
                                        </p:tgtEl>
                                      </p:cBhvr>
                                    </p:animEffect>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ipe(left)">
                                      <p:cBhvr>
                                        <p:cTn id="69" dur="500"/>
                                        <p:tgtEl>
                                          <p:spTgt spid="5"/>
                                        </p:tgtEl>
                                      </p:cBhvr>
                                    </p:animEffect>
                                  </p:childTnLst>
                                </p:cTn>
                              </p:par>
                            </p:childTnLst>
                          </p:cTn>
                        </p:par>
                        <p:par>
                          <p:cTn id="70" fill="hold">
                            <p:stCondLst>
                              <p:cond delay="6000"/>
                            </p:stCondLst>
                            <p:childTnLst>
                              <p:par>
                                <p:cTn id="71" presetID="53"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childTnLst>
                          </p:cTn>
                        </p:par>
                        <p:par>
                          <p:cTn id="76" fill="hold">
                            <p:stCondLst>
                              <p:cond delay="6500"/>
                            </p:stCondLst>
                            <p:childTnLst>
                              <p:par>
                                <p:cTn id="77" presetID="53" presetClass="entr" presetSubtype="0"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7000"/>
                            </p:stCondLst>
                            <p:childTnLst>
                              <p:par>
                                <p:cTn id="83" presetID="53"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childTnLst>
                          </p:cTn>
                        </p:par>
                        <p:par>
                          <p:cTn id="88" fill="hold">
                            <p:stCondLst>
                              <p:cond delay="7500"/>
                            </p:stCondLst>
                            <p:childTnLst>
                              <p:par>
                                <p:cTn id="89" presetID="22" presetClass="entr" presetSubtype="8" fill="hold"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left)">
                                      <p:cBhvr>
                                        <p:cTn id="91" dur="500"/>
                                        <p:tgtEl>
                                          <p:spTgt spid="7"/>
                                        </p:tgtEl>
                                      </p:cBhvr>
                                    </p:animEffect>
                                  </p:childTnLst>
                                </p:cTn>
                              </p:par>
                            </p:childTnLst>
                          </p:cTn>
                        </p:par>
                        <p:par>
                          <p:cTn id="92" fill="hold">
                            <p:stCondLst>
                              <p:cond delay="8000"/>
                            </p:stCondLst>
                            <p:childTnLst>
                              <p:par>
                                <p:cTn id="93" presetID="53" presetClass="entr" presetSubtype="0" fill="hold" grpId="0" nodeType="after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Effect transition="in" filter="fade">
                                      <p:cBhvr>
                                        <p:cTn id="97" dur="500"/>
                                        <p:tgtEl>
                                          <p:spTgt spid="52"/>
                                        </p:tgtEl>
                                      </p:cBhvr>
                                    </p:animEffect>
                                  </p:childTnLst>
                                </p:cTn>
                              </p:par>
                            </p:childTnLst>
                          </p:cTn>
                        </p:par>
                        <p:par>
                          <p:cTn id="98" fill="hold">
                            <p:stCondLst>
                              <p:cond delay="8500"/>
                            </p:stCondLst>
                            <p:childTnLst>
                              <p:par>
                                <p:cTn id="99" presetID="53"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 calcmode="lin" valueType="num">
                                      <p:cBhvr>
                                        <p:cTn id="101" dur="500" fill="hold"/>
                                        <p:tgtEl>
                                          <p:spTgt spid="60"/>
                                        </p:tgtEl>
                                        <p:attrNameLst>
                                          <p:attrName>ppt_w</p:attrName>
                                        </p:attrNameLst>
                                      </p:cBhvr>
                                      <p:tavLst>
                                        <p:tav tm="0">
                                          <p:val>
                                            <p:fltVal val="0"/>
                                          </p:val>
                                        </p:tav>
                                        <p:tav tm="100000">
                                          <p:val>
                                            <p:strVal val="#ppt_w"/>
                                          </p:val>
                                        </p:tav>
                                      </p:tavLst>
                                    </p:anim>
                                    <p:anim calcmode="lin" valueType="num">
                                      <p:cBhvr>
                                        <p:cTn id="102" dur="500" fill="hold"/>
                                        <p:tgtEl>
                                          <p:spTgt spid="60"/>
                                        </p:tgtEl>
                                        <p:attrNameLst>
                                          <p:attrName>ppt_h</p:attrName>
                                        </p:attrNameLst>
                                      </p:cBhvr>
                                      <p:tavLst>
                                        <p:tav tm="0">
                                          <p:val>
                                            <p:fltVal val="0"/>
                                          </p:val>
                                        </p:tav>
                                        <p:tav tm="100000">
                                          <p:val>
                                            <p:strVal val="#ppt_h"/>
                                          </p:val>
                                        </p:tav>
                                      </p:tavLst>
                                    </p:anim>
                                    <p:animEffect transition="in" filter="fade">
                                      <p:cBhvr>
                                        <p:cTn id="103" dur="500"/>
                                        <p:tgtEl>
                                          <p:spTgt spid="60"/>
                                        </p:tgtEl>
                                      </p:cBhvr>
                                    </p:animEffect>
                                  </p:childTnLst>
                                </p:cTn>
                              </p:par>
                            </p:childTnLst>
                          </p:cTn>
                        </p:par>
                        <p:par>
                          <p:cTn id="104" fill="hold">
                            <p:stCondLst>
                              <p:cond delay="9000"/>
                            </p:stCondLst>
                            <p:childTnLst>
                              <p:par>
                                <p:cTn id="105" presetID="53" presetClass="entr" presetSubtype="0" fill="hold" grpId="0" nodeType="afterEffect">
                                  <p:stCondLst>
                                    <p:cond delay="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ppt_w</p:attrName>
                                        </p:attrNameLst>
                                      </p:cBhvr>
                                      <p:tavLst>
                                        <p:tav tm="0">
                                          <p:val>
                                            <p:fltVal val="0"/>
                                          </p:val>
                                        </p:tav>
                                        <p:tav tm="100000">
                                          <p:val>
                                            <p:strVal val="#ppt_w"/>
                                          </p:val>
                                        </p:tav>
                                      </p:tavLst>
                                    </p:anim>
                                    <p:anim calcmode="lin" valueType="num">
                                      <p:cBhvr>
                                        <p:cTn id="108" dur="500" fill="hold"/>
                                        <p:tgtEl>
                                          <p:spTgt spid="68"/>
                                        </p:tgtEl>
                                        <p:attrNameLst>
                                          <p:attrName>ppt_h</p:attrName>
                                        </p:attrNameLst>
                                      </p:cBhvr>
                                      <p:tavLst>
                                        <p:tav tm="0">
                                          <p:val>
                                            <p:fltVal val="0"/>
                                          </p:val>
                                        </p:tav>
                                        <p:tav tm="100000">
                                          <p:val>
                                            <p:strVal val="#ppt_h"/>
                                          </p:val>
                                        </p:tav>
                                      </p:tavLst>
                                    </p:anim>
                                    <p:animEffect transition="in" filter="fade">
                                      <p:cBhvr>
                                        <p:cTn id="109" dur="500"/>
                                        <p:tgtEl>
                                          <p:spTgt spid="68"/>
                                        </p:tgtEl>
                                      </p:cBhvr>
                                    </p:animEffect>
                                  </p:childTnLst>
                                </p:cTn>
                              </p:par>
                            </p:childTnLst>
                          </p:cTn>
                        </p:par>
                        <p:par>
                          <p:cTn id="110" fill="hold">
                            <p:stCondLst>
                              <p:cond delay="9500"/>
                            </p:stCondLst>
                            <p:childTnLst>
                              <p:par>
                                <p:cTn id="111" presetID="22" presetClass="entr" presetSubtype="2" fill="hold" nodeType="afterEffect">
                                  <p:stCondLst>
                                    <p:cond delay="0"/>
                                  </p:stCondLst>
                                  <p:childTnLst>
                                    <p:set>
                                      <p:cBhvr>
                                        <p:cTn id="112" dur="1" fill="hold">
                                          <p:stCondLst>
                                            <p:cond delay="0"/>
                                          </p:stCondLst>
                                        </p:cTn>
                                        <p:tgtEl>
                                          <p:spTgt spid="3"/>
                                        </p:tgtEl>
                                        <p:attrNameLst>
                                          <p:attrName>style.visibility</p:attrName>
                                        </p:attrNameLst>
                                      </p:cBhvr>
                                      <p:to>
                                        <p:strVal val="visible"/>
                                      </p:to>
                                    </p:set>
                                    <p:animEffect transition="in" filter="wipe(right)">
                                      <p:cBhvr>
                                        <p:cTn id="113" dur="500"/>
                                        <p:tgtEl>
                                          <p:spTgt spid="3"/>
                                        </p:tgtEl>
                                      </p:cBhvr>
                                    </p:animEffect>
                                  </p:childTnLst>
                                </p:cTn>
                              </p:par>
                            </p:childTnLst>
                          </p:cTn>
                        </p:par>
                        <p:par>
                          <p:cTn id="114" fill="hold">
                            <p:stCondLst>
                              <p:cond delay="10000"/>
                            </p:stCondLst>
                            <p:childTnLst>
                              <p:par>
                                <p:cTn id="115" presetID="53" presetClass="entr" presetSubtype="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 calcmode="lin" valueType="num">
                                      <p:cBhvr>
                                        <p:cTn id="117" dur="500" fill="hold"/>
                                        <p:tgtEl>
                                          <p:spTgt spid="48"/>
                                        </p:tgtEl>
                                        <p:attrNameLst>
                                          <p:attrName>ppt_w</p:attrName>
                                        </p:attrNameLst>
                                      </p:cBhvr>
                                      <p:tavLst>
                                        <p:tav tm="0">
                                          <p:val>
                                            <p:fltVal val="0"/>
                                          </p:val>
                                        </p:tav>
                                        <p:tav tm="100000">
                                          <p:val>
                                            <p:strVal val="#ppt_w"/>
                                          </p:val>
                                        </p:tav>
                                      </p:tavLst>
                                    </p:anim>
                                    <p:anim calcmode="lin" valueType="num">
                                      <p:cBhvr>
                                        <p:cTn id="118" dur="500" fill="hold"/>
                                        <p:tgtEl>
                                          <p:spTgt spid="48"/>
                                        </p:tgtEl>
                                        <p:attrNameLst>
                                          <p:attrName>ppt_h</p:attrName>
                                        </p:attrNameLst>
                                      </p:cBhvr>
                                      <p:tavLst>
                                        <p:tav tm="0">
                                          <p:val>
                                            <p:fltVal val="0"/>
                                          </p:val>
                                        </p:tav>
                                        <p:tav tm="100000">
                                          <p:val>
                                            <p:strVal val="#ppt_h"/>
                                          </p:val>
                                        </p:tav>
                                      </p:tavLst>
                                    </p:anim>
                                    <p:animEffect transition="in" filter="fade">
                                      <p:cBhvr>
                                        <p:cTn id="119" dur="500"/>
                                        <p:tgtEl>
                                          <p:spTgt spid="48"/>
                                        </p:tgtEl>
                                      </p:cBhvr>
                                    </p:animEffect>
                                  </p:childTnLst>
                                </p:cTn>
                              </p:par>
                            </p:childTnLst>
                          </p:cTn>
                        </p:par>
                        <p:par>
                          <p:cTn id="120" fill="hold">
                            <p:stCondLst>
                              <p:cond delay="10500"/>
                            </p:stCondLst>
                            <p:childTnLst>
                              <p:par>
                                <p:cTn id="121" presetID="53"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 calcmode="lin" valueType="num">
                                      <p:cBhvr>
                                        <p:cTn id="123" dur="500" fill="hold"/>
                                        <p:tgtEl>
                                          <p:spTgt spid="59"/>
                                        </p:tgtEl>
                                        <p:attrNameLst>
                                          <p:attrName>ppt_w</p:attrName>
                                        </p:attrNameLst>
                                      </p:cBhvr>
                                      <p:tavLst>
                                        <p:tav tm="0">
                                          <p:val>
                                            <p:fltVal val="0"/>
                                          </p:val>
                                        </p:tav>
                                        <p:tav tm="100000">
                                          <p:val>
                                            <p:strVal val="#ppt_w"/>
                                          </p:val>
                                        </p:tav>
                                      </p:tavLst>
                                    </p:anim>
                                    <p:anim calcmode="lin" valueType="num">
                                      <p:cBhvr>
                                        <p:cTn id="124" dur="500" fill="hold"/>
                                        <p:tgtEl>
                                          <p:spTgt spid="59"/>
                                        </p:tgtEl>
                                        <p:attrNameLst>
                                          <p:attrName>ppt_h</p:attrName>
                                        </p:attrNameLst>
                                      </p:cBhvr>
                                      <p:tavLst>
                                        <p:tav tm="0">
                                          <p:val>
                                            <p:fltVal val="0"/>
                                          </p:val>
                                        </p:tav>
                                        <p:tav tm="100000">
                                          <p:val>
                                            <p:strVal val="#ppt_h"/>
                                          </p:val>
                                        </p:tav>
                                      </p:tavLst>
                                    </p:anim>
                                    <p:animEffect transition="in" filter="fade">
                                      <p:cBhvr>
                                        <p:cTn id="125" dur="500"/>
                                        <p:tgtEl>
                                          <p:spTgt spid="59"/>
                                        </p:tgtEl>
                                      </p:cBhvr>
                                    </p:animEffect>
                                  </p:childTnLst>
                                </p:cTn>
                              </p:par>
                            </p:childTnLst>
                          </p:cTn>
                        </p:par>
                        <p:par>
                          <p:cTn id="126" fill="hold">
                            <p:stCondLst>
                              <p:cond delay="11000"/>
                            </p:stCondLst>
                            <p:childTnLst>
                              <p:par>
                                <p:cTn id="127" presetID="53" presetClass="entr" presetSubtype="0" fill="hold" grpId="0" nodeType="afterEffect">
                                  <p:stCondLst>
                                    <p:cond delay="0"/>
                                  </p:stCondLst>
                                  <p:childTnLst>
                                    <p:set>
                                      <p:cBhvr>
                                        <p:cTn id="128" dur="1" fill="hold">
                                          <p:stCondLst>
                                            <p:cond delay="0"/>
                                          </p:stCondLst>
                                        </p:cTn>
                                        <p:tgtEl>
                                          <p:spTgt spid="69"/>
                                        </p:tgtEl>
                                        <p:attrNameLst>
                                          <p:attrName>style.visibility</p:attrName>
                                        </p:attrNameLst>
                                      </p:cBhvr>
                                      <p:to>
                                        <p:strVal val="visible"/>
                                      </p:to>
                                    </p:set>
                                    <p:anim calcmode="lin" valueType="num">
                                      <p:cBhvr>
                                        <p:cTn id="129" dur="500" fill="hold"/>
                                        <p:tgtEl>
                                          <p:spTgt spid="69"/>
                                        </p:tgtEl>
                                        <p:attrNameLst>
                                          <p:attrName>ppt_w</p:attrName>
                                        </p:attrNameLst>
                                      </p:cBhvr>
                                      <p:tavLst>
                                        <p:tav tm="0">
                                          <p:val>
                                            <p:fltVal val="0"/>
                                          </p:val>
                                        </p:tav>
                                        <p:tav tm="100000">
                                          <p:val>
                                            <p:strVal val="#ppt_w"/>
                                          </p:val>
                                        </p:tav>
                                      </p:tavLst>
                                    </p:anim>
                                    <p:anim calcmode="lin" valueType="num">
                                      <p:cBhvr>
                                        <p:cTn id="130" dur="500" fill="hold"/>
                                        <p:tgtEl>
                                          <p:spTgt spid="69"/>
                                        </p:tgtEl>
                                        <p:attrNameLst>
                                          <p:attrName>ppt_h</p:attrName>
                                        </p:attrNameLst>
                                      </p:cBhvr>
                                      <p:tavLst>
                                        <p:tav tm="0">
                                          <p:val>
                                            <p:fltVal val="0"/>
                                          </p:val>
                                        </p:tav>
                                        <p:tav tm="100000">
                                          <p:val>
                                            <p:strVal val="#ppt_h"/>
                                          </p:val>
                                        </p:tav>
                                      </p:tavLst>
                                    </p:anim>
                                    <p:animEffect transition="in" filter="fade">
                                      <p:cBhvr>
                                        <p:cTn id="131" dur="500"/>
                                        <p:tgtEl>
                                          <p:spTgt spid="69"/>
                                        </p:tgtEl>
                                      </p:cBhvr>
                                    </p:animEffect>
                                  </p:childTnLst>
                                </p:cTn>
                              </p:par>
                            </p:childTnLst>
                          </p:cTn>
                        </p:par>
                        <p:par>
                          <p:cTn id="132" fill="hold">
                            <p:stCondLst>
                              <p:cond delay="11500"/>
                            </p:stCondLst>
                            <p:childTnLst>
                              <p:par>
                                <p:cTn id="133" presetID="22" presetClass="entr" presetSubtype="2" fill="hold" nodeType="afterEffect">
                                  <p:stCondLst>
                                    <p:cond delay="0"/>
                                  </p:stCondLst>
                                  <p:childTnLst>
                                    <p:set>
                                      <p:cBhvr>
                                        <p:cTn id="134" dur="1" fill="hold">
                                          <p:stCondLst>
                                            <p:cond delay="0"/>
                                          </p:stCondLst>
                                        </p:cTn>
                                        <p:tgtEl>
                                          <p:spTgt spid="2"/>
                                        </p:tgtEl>
                                        <p:attrNameLst>
                                          <p:attrName>style.visibility</p:attrName>
                                        </p:attrNameLst>
                                      </p:cBhvr>
                                      <p:to>
                                        <p:strVal val="visible"/>
                                      </p:to>
                                    </p:set>
                                    <p:animEffect transition="in" filter="wipe(right)">
                                      <p:cBhvr>
                                        <p:cTn id="1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8" grpId="0" animBg="1"/>
      <p:bldP spid="59" grpId="0" animBg="1"/>
      <p:bldP spid="55" grpId="0" animBg="1"/>
      <p:bldP spid="54" grpId="0" animBg="1"/>
      <p:bldP spid="45" grpId="0" animBg="1"/>
      <p:bldP spid="44" grpId="0" animBg="1"/>
      <p:bldP spid="46" grpId="0" animBg="1"/>
      <p:bldP spid="47" grpId="0" animBg="1"/>
      <p:bldP spid="48" grpId="0" animBg="1"/>
      <p:bldP spid="50" grpId="0" animBg="1"/>
      <p:bldP spid="52" grpId="0" animBg="1"/>
      <p:bldP spid="63" grpId="0" animBg="1"/>
      <p:bldP spid="64" grpId="0" animBg="1"/>
      <p:bldP spid="66" grpId="0" animBg="1"/>
      <p:bldP spid="67" grpId="0" animBg="1"/>
      <p:bldP spid="68" grpId="0" animBg="1"/>
      <p:bldP spid="6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xmlns="" id="{F230CDD4-1FC1-4737-9FC6-8AE35E031065}"/>
              </a:ext>
            </a:extLst>
          </p:cNvPr>
          <p:cNvCxnSpPr/>
          <p:nvPr/>
        </p:nvCxnSpPr>
        <p:spPr>
          <a:xfrm flipH="1">
            <a:off x="916786" y="3271189"/>
            <a:ext cx="58610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任意多边形: 形状 5">
            <a:extLst>
              <a:ext uri="{FF2B5EF4-FFF2-40B4-BE49-F238E27FC236}">
                <a16:creationId xmlns:a16="http://schemas.microsoft.com/office/drawing/2014/main" xmlns="" id="{88A623AD-CA13-48E1-9E36-E2855A43D269}"/>
              </a:ext>
            </a:extLst>
          </p:cNvPr>
          <p:cNvSpPr/>
          <p:nvPr/>
        </p:nvSpPr>
        <p:spPr>
          <a:xfrm rot="18914935">
            <a:off x="1554874" y="3229606"/>
            <a:ext cx="47944" cy="170405"/>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任意多边形: 形状 6">
            <a:extLst>
              <a:ext uri="{FF2B5EF4-FFF2-40B4-BE49-F238E27FC236}">
                <a16:creationId xmlns:a16="http://schemas.microsoft.com/office/drawing/2014/main" xmlns="" id="{A12C37F7-94DF-42EF-B194-BCF6D1CB675B}"/>
              </a:ext>
            </a:extLst>
          </p:cNvPr>
          <p:cNvSpPr/>
          <p:nvPr/>
        </p:nvSpPr>
        <p:spPr>
          <a:xfrm rot="2703745">
            <a:off x="1641978" y="3228958"/>
            <a:ext cx="47944" cy="17195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xmlns="" id="{FF735C6C-3D92-4C31-98A7-5589433919E7}"/>
              </a:ext>
            </a:extLst>
          </p:cNvPr>
          <p:cNvCxnSpPr/>
          <p:nvPr/>
        </p:nvCxnSpPr>
        <p:spPr>
          <a:xfrm flipH="1">
            <a:off x="1736795" y="3271190"/>
            <a:ext cx="5756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90359" y="1326477"/>
            <a:ext cx="1395593" cy="1358271"/>
            <a:chOff x="890204" y="1325899"/>
            <a:chExt cx="1395351" cy="1358035"/>
          </a:xfrm>
        </p:grpSpPr>
        <p:sp>
          <p:nvSpPr>
            <p:cNvPr id="4" name="矩形: 圆角 3">
              <a:extLst>
                <a:ext uri="{FF2B5EF4-FFF2-40B4-BE49-F238E27FC236}">
                  <a16:creationId xmlns:a16="http://schemas.microsoft.com/office/drawing/2014/main" xmlns="" id="{E51B8020-49C1-4BF2-AA6F-371F66385F89}"/>
                </a:ext>
              </a:extLst>
            </p:cNvPr>
            <p:cNvSpPr/>
            <p:nvPr/>
          </p:nvSpPr>
          <p:spPr>
            <a:xfrm>
              <a:off x="890204" y="1325899"/>
              <a:ext cx="1395351" cy="1358035"/>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任意多边形: 形状 8">
              <a:extLst>
                <a:ext uri="{FF2B5EF4-FFF2-40B4-BE49-F238E27FC236}">
                  <a16:creationId xmlns:a16="http://schemas.microsoft.com/office/drawing/2014/main" xmlns="" id="{DEBF7485-322F-4AE8-8D08-5BEA92DEAD7D}"/>
                </a:ext>
              </a:extLst>
            </p:cNvPr>
            <p:cNvSpPr>
              <a:spLocks/>
            </p:cNvSpPr>
            <p:nvPr/>
          </p:nvSpPr>
          <p:spPr bwMode="auto">
            <a:xfrm>
              <a:off x="1101505" y="1738719"/>
              <a:ext cx="1069181" cy="938213"/>
            </a:xfrm>
            <a:custGeom>
              <a:avLst/>
              <a:gdLst>
                <a:gd name="T0" fmla="*/ 680 w 898"/>
                <a:gd name="T1" fmla="*/ 580 h 788"/>
                <a:gd name="T2" fmla="*/ 534 w 898"/>
                <a:gd name="T3" fmla="*/ 500 h 788"/>
                <a:gd name="T4" fmla="*/ 576 w 898"/>
                <a:gd name="T5" fmla="*/ 352 h 788"/>
                <a:gd name="T6" fmla="*/ 610 w 898"/>
                <a:gd name="T7" fmla="*/ 246 h 788"/>
                <a:gd name="T8" fmla="*/ 562 w 898"/>
                <a:gd name="T9" fmla="*/ 216 h 788"/>
                <a:gd name="T10" fmla="*/ 558 w 898"/>
                <a:gd name="T11" fmla="*/ 170 h 788"/>
                <a:gd name="T12" fmla="*/ 556 w 898"/>
                <a:gd name="T13" fmla="*/ 134 h 788"/>
                <a:gd name="T14" fmla="*/ 556 w 898"/>
                <a:gd name="T15" fmla="*/ 100 h 788"/>
                <a:gd name="T16" fmla="*/ 542 w 898"/>
                <a:gd name="T17" fmla="*/ 70 h 788"/>
                <a:gd name="T18" fmla="*/ 528 w 898"/>
                <a:gd name="T19" fmla="*/ 38 h 788"/>
                <a:gd name="T20" fmla="*/ 456 w 898"/>
                <a:gd name="T21" fmla="*/ 2 h 788"/>
                <a:gd name="T22" fmla="*/ 376 w 898"/>
                <a:gd name="T23" fmla="*/ 4 h 788"/>
                <a:gd name="T24" fmla="*/ 324 w 898"/>
                <a:gd name="T25" fmla="*/ 24 h 788"/>
                <a:gd name="T26" fmla="*/ 246 w 898"/>
                <a:gd name="T27" fmla="*/ 92 h 788"/>
                <a:gd name="T28" fmla="*/ 206 w 898"/>
                <a:gd name="T29" fmla="*/ 232 h 788"/>
                <a:gd name="T30" fmla="*/ 224 w 898"/>
                <a:gd name="T31" fmla="*/ 324 h 788"/>
                <a:gd name="T32" fmla="*/ 264 w 898"/>
                <a:gd name="T33" fmla="*/ 418 h 788"/>
                <a:gd name="T34" fmla="*/ 294 w 898"/>
                <a:gd name="T35" fmla="*/ 480 h 788"/>
                <a:gd name="T36" fmla="*/ 214 w 898"/>
                <a:gd name="T37" fmla="*/ 572 h 788"/>
                <a:gd name="T38" fmla="*/ 0 w 898"/>
                <a:gd name="T39" fmla="*/ 788 h 788"/>
                <a:gd name="T40" fmla="*/ 596 w 898"/>
                <a:gd name="T41" fmla="*/ 258 h 788"/>
                <a:gd name="T42" fmla="*/ 578 w 898"/>
                <a:gd name="T43" fmla="*/ 336 h 788"/>
                <a:gd name="T44" fmla="*/ 592 w 898"/>
                <a:gd name="T45" fmla="*/ 258 h 788"/>
                <a:gd name="T46" fmla="*/ 566 w 898"/>
                <a:gd name="T47" fmla="*/ 280 h 788"/>
                <a:gd name="T48" fmla="*/ 544 w 898"/>
                <a:gd name="T49" fmla="*/ 346 h 788"/>
                <a:gd name="T50" fmla="*/ 518 w 898"/>
                <a:gd name="T51" fmla="*/ 288 h 788"/>
                <a:gd name="T52" fmla="*/ 336 w 898"/>
                <a:gd name="T53" fmla="*/ 214 h 788"/>
                <a:gd name="T54" fmla="*/ 342 w 898"/>
                <a:gd name="T55" fmla="*/ 166 h 788"/>
                <a:gd name="T56" fmla="*/ 468 w 898"/>
                <a:gd name="T57" fmla="*/ 158 h 788"/>
                <a:gd name="T58" fmla="*/ 526 w 898"/>
                <a:gd name="T59" fmla="*/ 142 h 788"/>
                <a:gd name="T60" fmla="*/ 530 w 898"/>
                <a:gd name="T61" fmla="*/ 256 h 788"/>
                <a:gd name="T62" fmla="*/ 448 w 898"/>
                <a:gd name="T63" fmla="*/ 268 h 788"/>
                <a:gd name="T64" fmla="*/ 304 w 898"/>
                <a:gd name="T65" fmla="*/ 274 h 788"/>
                <a:gd name="T66" fmla="*/ 352 w 898"/>
                <a:gd name="T67" fmla="*/ 296 h 788"/>
                <a:gd name="T68" fmla="*/ 474 w 898"/>
                <a:gd name="T69" fmla="*/ 284 h 788"/>
                <a:gd name="T70" fmla="*/ 444 w 898"/>
                <a:gd name="T71" fmla="*/ 348 h 788"/>
                <a:gd name="T72" fmla="*/ 366 w 898"/>
                <a:gd name="T73" fmla="*/ 364 h 788"/>
                <a:gd name="T74" fmla="*/ 242 w 898"/>
                <a:gd name="T75" fmla="*/ 348 h 788"/>
                <a:gd name="T76" fmla="*/ 232 w 898"/>
                <a:gd name="T77" fmla="*/ 282 h 788"/>
                <a:gd name="T78" fmla="*/ 284 w 898"/>
                <a:gd name="T79" fmla="*/ 290 h 788"/>
                <a:gd name="T80" fmla="*/ 340 w 898"/>
                <a:gd name="T81" fmla="*/ 304 h 788"/>
                <a:gd name="T82" fmla="*/ 362 w 898"/>
                <a:gd name="T83" fmla="*/ 376 h 788"/>
                <a:gd name="T84" fmla="*/ 446 w 898"/>
                <a:gd name="T85" fmla="*/ 362 h 788"/>
                <a:gd name="T86" fmla="*/ 488 w 898"/>
                <a:gd name="T87" fmla="*/ 294 h 788"/>
                <a:gd name="T88" fmla="*/ 522 w 898"/>
                <a:gd name="T89" fmla="*/ 348 h 788"/>
                <a:gd name="T90" fmla="*/ 560 w 898"/>
                <a:gd name="T91" fmla="*/ 356 h 788"/>
                <a:gd name="T92" fmla="*/ 522 w 898"/>
                <a:gd name="T93" fmla="*/ 518 h 788"/>
                <a:gd name="T94" fmla="*/ 414 w 898"/>
                <a:gd name="T95" fmla="*/ 506 h 788"/>
                <a:gd name="T96" fmla="*/ 316 w 898"/>
                <a:gd name="T97" fmla="*/ 416 h 788"/>
                <a:gd name="T98" fmla="*/ 278 w 898"/>
                <a:gd name="T99" fmla="*/ 372 h 788"/>
                <a:gd name="T100" fmla="*/ 408 w 898"/>
                <a:gd name="T101" fmla="*/ 758 h 788"/>
                <a:gd name="T102" fmla="*/ 274 w 898"/>
                <a:gd name="T103" fmla="*/ 622 h 788"/>
                <a:gd name="T104" fmla="*/ 300 w 898"/>
                <a:gd name="T105" fmla="*/ 494 h 788"/>
                <a:gd name="T106" fmla="*/ 298 w 898"/>
                <a:gd name="T107" fmla="*/ 372 h 788"/>
                <a:gd name="T108" fmla="*/ 390 w 898"/>
                <a:gd name="T109" fmla="*/ 500 h 788"/>
                <a:gd name="T110" fmla="*/ 508 w 898"/>
                <a:gd name="T111" fmla="*/ 530 h 788"/>
                <a:gd name="T112" fmla="*/ 534 w 898"/>
                <a:gd name="T113" fmla="*/ 606 h 788"/>
                <a:gd name="T114" fmla="*/ 432 w 898"/>
                <a:gd name="T115" fmla="*/ 748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8" h="788">
                  <a:moveTo>
                    <a:pt x="856" y="660"/>
                  </a:moveTo>
                  <a:lnTo>
                    <a:pt x="856" y="660"/>
                  </a:lnTo>
                  <a:lnTo>
                    <a:pt x="846" y="650"/>
                  </a:lnTo>
                  <a:lnTo>
                    <a:pt x="834" y="640"/>
                  </a:lnTo>
                  <a:lnTo>
                    <a:pt x="808" y="624"/>
                  </a:lnTo>
                  <a:lnTo>
                    <a:pt x="780" y="612"/>
                  </a:lnTo>
                  <a:lnTo>
                    <a:pt x="752" y="600"/>
                  </a:lnTo>
                  <a:lnTo>
                    <a:pt x="706" y="586"/>
                  </a:lnTo>
                  <a:lnTo>
                    <a:pt x="680" y="580"/>
                  </a:lnTo>
                  <a:lnTo>
                    <a:pt x="680" y="580"/>
                  </a:lnTo>
                  <a:lnTo>
                    <a:pt x="660" y="572"/>
                  </a:lnTo>
                  <a:lnTo>
                    <a:pt x="630" y="562"/>
                  </a:lnTo>
                  <a:lnTo>
                    <a:pt x="598" y="550"/>
                  </a:lnTo>
                  <a:lnTo>
                    <a:pt x="586" y="546"/>
                  </a:lnTo>
                  <a:lnTo>
                    <a:pt x="578" y="540"/>
                  </a:lnTo>
                  <a:lnTo>
                    <a:pt x="578" y="540"/>
                  </a:lnTo>
                  <a:lnTo>
                    <a:pt x="556" y="520"/>
                  </a:lnTo>
                  <a:lnTo>
                    <a:pt x="534" y="500"/>
                  </a:lnTo>
                  <a:lnTo>
                    <a:pt x="534" y="500"/>
                  </a:lnTo>
                  <a:lnTo>
                    <a:pt x="542" y="468"/>
                  </a:lnTo>
                  <a:lnTo>
                    <a:pt x="542" y="468"/>
                  </a:lnTo>
                  <a:lnTo>
                    <a:pt x="554" y="414"/>
                  </a:lnTo>
                  <a:lnTo>
                    <a:pt x="554" y="414"/>
                  </a:lnTo>
                  <a:lnTo>
                    <a:pt x="560" y="392"/>
                  </a:lnTo>
                  <a:lnTo>
                    <a:pt x="566" y="354"/>
                  </a:lnTo>
                  <a:lnTo>
                    <a:pt x="566" y="354"/>
                  </a:lnTo>
                  <a:lnTo>
                    <a:pt x="576" y="352"/>
                  </a:lnTo>
                  <a:lnTo>
                    <a:pt x="584" y="346"/>
                  </a:lnTo>
                  <a:lnTo>
                    <a:pt x="590" y="340"/>
                  </a:lnTo>
                  <a:lnTo>
                    <a:pt x="594" y="332"/>
                  </a:lnTo>
                  <a:lnTo>
                    <a:pt x="594" y="332"/>
                  </a:lnTo>
                  <a:lnTo>
                    <a:pt x="598" y="318"/>
                  </a:lnTo>
                  <a:lnTo>
                    <a:pt x="600" y="300"/>
                  </a:lnTo>
                  <a:lnTo>
                    <a:pt x="604" y="276"/>
                  </a:lnTo>
                  <a:lnTo>
                    <a:pt x="608" y="268"/>
                  </a:lnTo>
                  <a:lnTo>
                    <a:pt x="610" y="246"/>
                  </a:lnTo>
                  <a:lnTo>
                    <a:pt x="604" y="246"/>
                  </a:lnTo>
                  <a:lnTo>
                    <a:pt x="604" y="246"/>
                  </a:lnTo>
                  <a:lnTo>
                    <a:pt x="592" y="244"/>
                  </a:lnTo>
                  <a:lnTo>
                    <a:pt x="592" y="244"/>
                  </a:lnTo>
                  <a:lnTo>
                    <a:pt x="566" y="246"/>
                  </a:lnTo>
                  <a:lnTo>
                    <a:pt x="566" y="246"/>
                  </a:lnTo>
                  <a:lnTo>
                    <a:pt x="562" y="226"/>
                  </a:lnTo>
                  <a:lnTo>
                    <a:pt x="562" y="226"/>
                  </a:lnTo>
                  <a:lnTo>
                    <a:pt x="562" y="216"/>
                  </a:lnTo>
                  <a:lnTo>
                    <a:pt x="566" y="208"/>
                  </a:lnTo>
                  <a:lnTo>
                    <a:pt x="566" y="208"/>
                  </a:lnTo>
                  <a:lnTo>
                    <a:pt x="568" y="202"/>
                  </a:lnTo>
                  <a:lnTo>
                    <a:pt x="570" y="196"/>
                  </a:lnTo>
                  <a:lnTo>
                    <a:pt x="568" y="188"/>
                  </a:lnTo>
                  <a:lnTo>
                    <a:pt x="566" y="182"/>
                  </a:lnTo>
                  <a:lnTo>
                    <a:pt x="566" y="182"/>
                  </a:lnTo>
                  <a:lnTo>
                    <a:pt x="560" y="174"/>
                  </a:lnTo>
                  <a:lnTo>
                    <a:pt x="558" y="170"/>
                  </a:lnTo>
                  <a:lnTo>
                    <a:pt x="558" y="166"/>
                  </a:lnTo>
                  <a:lnTo>
                    <a:pt x="558" y="166"/>
                  </a:lnTo>
                  <a:lnTo>
                    <a:pt x="562" y="152"/>
                  </a:lnTo>
                  <a:lnTo>
                    <a:pt x="562" y="152"/>
                  </a:lnTo>
                  <a:lnTo>
                    <a:pt x="564" y="146"/>
                  </a:lnTo>
                  <a:lnTo>
                    <a:pt x="562" y="142"/>
                  </a:lnTo>
                  <a:lnTo>
                    <a:pt x="560" y="138"/>
                  </a:lnTo>
                  <a:lnTo>
                    <a:pt x="560" y="138"/>
                  </a:lnTo>
                  <a:lnTo>
                    <a:pt x="556" y="134"/>
                  </a:lnTo>
                  <a:lnTo>
                    <a:pt x="550" y="130"/>
                  </a:lnTo>
                  <a:lnTo>
                    <a:pt x="548" y="128"/>
                  </a:lnTo>
                  <a:lnTo>
                    <a:pt x="548" y="126"/>
                  </a:lnTo>
                  <a:lnTo>
                    <a:pt x="550" y="124"/>
                  </a:lnTo>
                  <a:lnTo>
                    <a:pt x="550" y="124"/>
                  </a:lnTo>
                  <a:lnTo>
                    <a:pt x="552" y="122"/>
                  </a:lnTo>
                  <a:lnTo>
                    <a:pt x="554" y="118"/>
                  </a:lnTo>
                  <a:lnTo>
                    <a:pt x="558" y="108"/>
                  </a:lnTo>
                  <a:lnTo>
                    <a:pt x="556" y="100"/>
                  </a:lnTo>
                  <a:lnTo>
                    <a:pt x="556" y="96"/>
                  </a:lnTo>
                  <a:lnTo>
                    <a:pt x="552" y="94"/>
                  </a:lnTo>
                  <a:lnTo>
                    <a:pt x="552" y="94"/>
                  </a:lnTo>
                  <a:lnTo>
                    <a:pt x="544" y="88"/>
                  </a:lnTo>
                  <a:lnTo>
                    <a:pt x="544" y="88"/>
                  </a:lnTo>
                  <a:lnTo>
                    <a:pt x="544" y="88"/>
                  </a:lnTo>
                  <a:lnTo>
                    <a:pt x="546" y="78"/>
                  </a:lnTo>
                  <a:lnTo>
                    <a:pt x="544" y="72"/>
                  </a:lnTo>
                  <a:lnTo>
                    <a:pt x="542" y="70"/>
                  </a:lnTo>
                  <a:lnTo>
                    <a:pt x="540" y="70"/>
                  </a:lnTo>
                  <a:lnTo>
                    <a:pt x="540" y="70"/>
                  </a:lnTo>
                  <a:lnTo>
                    <a:pt x="542" y="66"/>
                  </a:lnTo>
                  <a:lnTo>
                    <a:pt x="542" y="64"/>
                  </a:lnTo>
                  <a:lnTo>
                    <a:pt x="540" y="56"/>
                  </a:lnTo>
                  <a:lnTo>
                    <a:pt x="536" y="48"/>
                  </a:lnTo>
                  <a:lnTo>
                    <a:pt x="530" y="44"/>
                  </a:lnTo>
                  <a:lnTo>
                    <a:pt x="530" y="44"/>
                  </a:lnTo>
                  <a:lnTo>
                    <a:pt x="528" y="38"/>
                  </a:lnTo>
                  <a:lnTo>
                    <a:pt x="526" y="34"/>
                  </a:lnTo>
                  <a:lnTo>
                    <a:pt x="516" y="26"/>
                  </a:lnTo>
                  <a:lnTo>
                    <a:pt x="506" y="22"/>
                  </a:lnTo>
                  <a:lnTo>
                    <a:pt x="494" y="20"/>
                  </a:lnTo>
                  <a:lnTo>
                    <a:pt x="494" y="20"/>
                  </a:lnTo>
                  <a:lnTo>
                    <a:pt x="480" y="10"/>
                  </a:lnTo>
                  <a:lnTo>
                    <a:pt x="472" y="6"/>
                  </a:lnTo>
                  <a:lnTo>
                    <a:pt x="464" y="4"/>
                  </a:lnTo>
                  <a:lnTo>
                    <a:pt x="456" y="2"/>
                  </a:lnTo>
                  <a:lnTo>
                    <a:pt x="448" y="4"/>
                  </a:lnTo>
                  <a:lnTo>
                    <a:pt x="440" y="6"/>
                  </a:lnTo>
                  <a:lnTo>
                    <a:pt x="432" y="10"/>
                  </a:lnTo>
                  <a:lnTo>
                    <a:pt x="432" y="10"/>
                  </a:lnTo>
                  <a:lnTo>
                    <a:pt x="416" y="4"/>
                  </a:lnTo>
                  <a:lnTo>
                    <a:pt x="402" y="0"/>
                  </a:lnTo>
                  <a:lnTo>
                    <a:pt x="394" y="0"/>
                  </a:lnTo>
                  <a:lnTo>
                    <a:pt x="386" y="0"/>
                  </a:lnTo>
                  <a:lnTo>
                    <a:pt x="376" y="4"/>
                  </a:lnTo>
                  <a:lnTo>
                    <a:pt x="366" y="12"/>
                  </a:lnTo>
                  <a:lnTo>
                    <a:pt x="366" y="12"/>
                  </a:lnTo>
                  <a:lnTo>
                    <a:pt x="356" y="14"/>
                  </a:lnTo>
                  <a:lnTo>
                    <a:pt x="350" y="14"/>
                  </a:lnTo>
                  <a:lnTo>
                    <a:pt x="344" y="16"/>
                  </a:lnTo>
                  <a:lnTo>
                    <a:pt x="338" y="18"/>
                  </a:lnTo>
                  <a:lnTo>
                    <a:pt x="338" y="18"/>
                  </a:lnTo>
                  <a:lnTo>
                    <a:pt x="328" y="22"/>
                  </a:lnTo>
                  <a:lnTo>
                    <a:pt x="324" y="24"/>
                  </a:lnTo>
                  <a:lnTo>
                    <a:pt x="324" y="24"/>
                  </a:lnTo>
                  <a:lnTo>
                    <a:pt x="316" y="26"/>
                  </a:lnTo>
                  <a:lnTo>
                    <a:pt x="310" y="28"/>
                  </a:lnTo>
                  <a:lnTo>
                    <a:pt x="304" y="34"/>
                  </a:lnTo>
                  <a:lnTo>
                    <a:pt x="304" y="34"/>
                  </a:lnTo>
                  <a:lnTo>
                    <a:pt x="290" y="48"/>
                  </a:lnTo>
                  <a:lnTo>
                    <a:pt x="262" y="74"/>
                  </a:lnTo>
                  <a:lnTo>
                    <a:pt x="262" y="74"/>
                  </a:lnTo>
                  <a:lnTo>
                    <a:pt x="246" y="92"/>
                  </a:lnTo>
                  <a:lnTo>
                    <a:pt x="234" y="110"/>
                  </a:lnTo>
                  <a:lnTo>
                    <a:pt x="224" y="132"/>
                  </a:lnTo>
                  <a:lnTo>
                    <a:pt x="216" y="160"/>
                  </a:lnTo>
                  <a:lnTo>
                    <a:pt x="216" y="160"/>
                  </a:lnTo>
                  <a:lnTo>
                    <a:pt x="210" y="186"/>
                  </a:lnTo>
                  <a:lnTo>
                    <a:pt x="206" y="206"/>
                  </a:lnTo>
                  <a:lnTo>
                    <a:pt x="204" y="214"/>
                  </a:lnTo>
                  <a:lnTo>
                    <a:pt x="204" y="224"/>
                  </a:lnTo>
                  <a:lnTo>
                    <a:pt x="206" y="232"/>
                  </a:lnTo>
                  <a:lnTo>
                    <a:pt x="210" y="242"/>
                  </a:lnTo>
                  <a:lnTo>
                    <a:pt x="210" y="242"/>
                  </a:lnTo>
                  <a:lnTo>
                    <a:pt x="210" y="262"/>
                  </a:lnTo>
                  <a:lnTo>
                    <a:pt x="212" y="278"/>
                  </a:lnTo>
                  <a:lnTo>
                    <a:pt x="216" y="290"/>
                  </a:lnTo>
                  <a:lnTo>
                    <a:pt x="220" y="300"/>
                  </a:lnTo>
                  <a:lnTo>
                    <a:pt x="220" y="300"/>
                  </a:lnTo>
                  <a:lnTo>
                    <a:pt x="222" y="312"/>
                  </a:lnTo>
                  <a:lnTo>
                    <a:pt x="224" y="324"/>
                  </a:lnTo>
                  <a:lnTo>
                    <a:pt x="234" y="346"/>
                  </a:lnTo>
                  <a:lnTo>
                    <a:pt x="236" y="350"/>
                  </a:lnTo>
                  <a:lnTo>
                    <a:pt x="236" y="350"/>
                  </a:lnTo>
                  <a:lnTo>
                    <a:pt x="242" y="360"/>
                  </a:lnTo>
                  <a:lnTo>
                    <a:pt x="250" y="368"/>
                  </a:lnTo>
                  <a:lnTo>
                    <a:pt x="250" y="368"/>
                  </a:lnTo>
                  <a:lnTo>
                    <a:pt x="254" y="392"/>
                  </a:lnTo>
                  <a:lnTo>
                    <a:pt x="258" y="406"/>
                  </a:lnTo>
                  <a:lnTo>
                    <a:pt x="264" y="418"/>
                  </a:lnTo>
                  <a:lnTo>
                    <a:pt x="264" y="418"/>
                  </a:lnTo>
                  <a:lnTo>
                    <a:pt x="270" y="426"/>
                  </a:lnTo>
                  <a:lnTo>
                    <a:pt x="278" y="430"/>
                  </a:lnTo>
                  <a:lnTo>
                    <a:pt x="288" y="436"/>
                  </a:lnTo>
                  <a:lnTo>
                    <a:pt x="288" y="436"/>
                  </a:lnTo>
                  <a:lnTo>
                    <a:pt x="290" y="452"/>
                  </a:lnTo>
                  <a:lnTo>
                    <a:pt x="292" y="454"/>
                  </a:lnTo>
                  <a:lnTo>
                    <a:pt x="292" y="454"/>
                  </a:lnTo>
                  <a:lnTo>
                    <a:pt x="294" y="480"/>
                  </a:lnTo>
                  <a:lnTo>
                    <a:pt x="294" y="494"/>
                  </a:lnTo>
                  <a:lnTo>
                    <a:pt x="294" y="510"/>
                  </a:lnTo>
                  <a:lnTo>
                    <a:pt x="294" y="510"/>
                  </a:lnTo>
                  <a:lnTo>
                    <a:pt x="280" y="518"/>
                  </a:lnTo>
                  <a:lnTo>
                    <a:pt x="266" y="530"/>
                  </a:lnTo>
                  <a:lnTo>
                    <a:pt x="254" y="544"/>
                  </a:lnTo>
                  <a:lnTo>
                    <a:pt x="244" y="556"/>
                  </a:lnTo>
                  <a:lnTo>
                    <a:pt x="244" y="556"/>
                  </a:lnTo>
                  <a:lnTo>
                    <a:pt x="214" y="572"/>
                  </a:lnTo>
                  <a:lnTo>
                    <a:pt x="186" y="588"/>
                  </a:lnTo>
                  <a:lnTo>
                    <a:pt x="138" y="616"/>
                  </a:lnTo>
                  <a:lnTo>
                    <a:pt x="138" y="616"/>
                  </a:lnTo>
                  <a:lnTo>
                    <a:pt x="22" y="684"/>
                  </a:lnTo>
                  <a:lnTo>
                    <a:pt x="22" y="684"/>
                  </a:lnTo>
                  <a:lnTo>
                    <a:pt x="10" y="724"/>
                  </a:lnTo>
                  <a:lnTo>
                    <a:pt x="2" y="758"/>
                  </a:lnTo>
                  <a:lnTo>
                    <a:pt x="0" y="774"/>
                  </a:lnTo>
                  <a:lnTo>
                    <a:pt x="0" y="788"/>
                  </a:lnTo>
                  <a:lnTo>
                    <a:pt x="898" y="788"/>
                  </a:lnTo>
                  <a:lnTo>
                    <a:pt x="898" y="788"/>
                  </a:lnTo>
                  <a:lnTo>
                    <a:pt x="882" y="738"/>
                  </a:lnTo>
                  <a:lnTo>
                    <a:pt x="870" y="696"/>
                  </a:lnTo>
                  <a:lnTo>
                    <a:pt x="856" y="660"/>
                  </a:lnTo>
                  <a:lnTo>
                    <a:pt x="856" y="660"/>
                  </a:lnTo>
                  <a:close/>
                  <a:moveTo>
                    <a:pt x="592" y="258"/>
                  </a:moveTo>
                  <a:lnTo>
                    <a:pt x="592" y="258"/>
                  </a:lnTo>
                  <a:lnTo>
                    <a:pt x="596" y="258"/>
                  </a:lnTo>
                  <a:lnTo>
                    <a:pt x="596" y="264"/>
                  </a:lnTo>
                  <a:lnTo>
                    <a:pt x="592" y="270"/>
                  </a:lnTo>
                  <a:lnTo>
                    <a:pt x="592" y="272"/>
                  </a:lnTo>
                  <a:lnTo>
                    <a:pt x="592" y="272"/>
                  </a:lnTo>
                  <a:lnTo>
                    <a:pt x="588" y="300"/>
                  </a:lnTo>
                  <a:lnTo>
                    <a:pt x="586" y="316"/>
                  </a:lnTo>
                  <a:lnTo>
                    <a:pt x="582" y="326"/>
                  </a:lnTo>
                  <a:lnTo>
                    <a:pt x="582" y="326"/>
                  </a:lnTo>
                  <a:lnTo>
                    <a:pt x="578" y="336"/>
                  </a:lnTo>
                  <a:lnTo>
                    <a:pt x="568" y="340"/>
                  </a:lnTo>
                  <a:lnTo>
                    <a:pt x="568" y="340"/>
                  </a:lnTo>
                  <a:lnTo>
                    <a:pt x="572" y="296"/>
                  </a:lnTo>
                  <a:lnTo>
                    <a:pt x="572" y="296"/>
                  </a:lnTo>
                  <a:lnTo>
                    <a:pt x="572" y="280"/>
                  </a:lnTo>
                  <a:lnTo>
                    <a:pt x="568" y="260"/>
                  </a:lnTo>
                  <a:lnTo>
                    <a:pt x="568" y="260"/>
                  </a:lnTo>
                  <a:lnTo>
                    <a:pt x="592" y="258"/>
                  </a:lnTo>
                  <a:lnTo>
                    <a:pt x="592" y="258"/>
                  </a:lnTo>
                  <a:close/>
                  <a:moveTo>
                    <a:pt x="520" y="280"/>
                  </a:moveTo>
                  <a:lnTo>
                    <a:pt x="520" y="280"/>
                  </a:lnTo>
                  <a:lnTo>
                    <a:pt x="520" y="278"/>
                  </a:lnTo>
                  <a:lnTo>
                    <a:pt x="524" y="274"/>
                  </a:lnTo>
                  <a:lnTo>
                    <a:pt x="534" y="268"/>
                  </a:lnTo>
                  <a:lnTo>
                    <a:pt x="548" y="264"/>
                  </a:lnTo>
                  <a:lnTo>
                    <a:pt x="562" y="260"/>
                  </a:lnTo>
                  <a:lnTo>
                    <a:pt x="562" y="260"/>
                  </a:lnTo>
                  <a:lnTo>
                    <a:pt x="566" y="280"/>
                  </a:lnTo>
                  <a:lnTo>
                    <a:pt x="566" y="296"/>
                  </a:lnTo>
                  <a:lnTo>
                    <a:pt x="566" y="296"/>
                  </a:lnTo>
                  <a:lnTo>
                    <a:pt x="564" y="318"/>
                  </a:lnTo>
                  <a:lnTo>
                    <a:pt x="562" y="342"/>
                  </a:lnTo>
                  <a:lnTo>
                    <a:pt x="562" y="342"/>
                  </a:lnTo>
                  <a:lnTo>
                    <a:pt x="550" y="346"/>
                  </a:lnTo>
                  <a:lnTo>
                    <a:pt x="550" y="346"/>
                  </a:lnTo>
                  <a:lnTo>
                    <a:pt x="544" y="346"/>
                  </a:lnTo>
                  <a:lnTo>
                    <a:pt x="544" y="346"/>
                  </a:lnTo>
                  <a:lnTo>
                    <a:pt x="536" y="344"/>
                  </a:lnTo>
                  <a:lnTo>
                    <a:pt x="532" y="340"/>
                  </a:lnTo>
                  <a:lnTo>
                    <a:pt x="532" y="340"/>
                  </a:lnTo>
                  <a:lnTo>
                    <a:pt x="530" y="338"/>
                  </a:lnTo>
                  <a:lnTo>
                    <a:pt x="530" y="338"/>
                  </a:lnTo>
                  <a:lnTo>
                    <a:pt x="524" y="328"/>
                  </a:lnTo>
                  <a:lnTo>
                    <a:pt x="520" y="312"/>
                  </a:lnTo>
                  <a:lnTo>
                    <a:pt x="518" y="296"/>
                  </a:lnTo>
                  <a:lnTo>
                    <a:pt x="518" y="288"/>
                  </a:lnTo>
                  <a:lnTo>
                    <a:pt x="520" y="280"/>
                  </a:lnTo>
                  <a:lnTo>
                    <a:pt x="520" y="280"/>
                  </a:lnTo>
                  <a:close/>
                  <a:moveTo>
                    <a:pt x="338" y="244"/>
                  </a:moveTo>
                  <a:lnTo>
                    <a:pt x="338" y="244"/>
                  </a:lnTo>
                  <a:lnTo>
                    <a:pt x="342" y="240"/>
                  </a:lnTo>
                  <a:lnTo>
                    <a:pt x="344" y="236"/>
                  </a:lnTo>
                  <a:lnTo>
                    <a:pt x="344" y="230"/>
                  </a:lnTo>
                  <a:lnTo>
                    <a:pt x="342" y="226"/>
                  </a:lnTo>
                  <a:lnTo>
                    <a:pt x="336" y="214"/>
                  </a:lnTo>
                  <a:lnTo>
                    <a:pt x="332" y="206"/>
                  </a:lnTo>
                  <a:lnTo>
                    <a:pt x="332" y="206"/>
                  </a:lnTo>
                  <a:lnTo>
                    <a:pt x="328" y="198"/>
                  </a:lnTo>
                  <a:lnTo>
                    <a:pt x="326" y="188"/>
                  </a:lnTo>
                  <a:lnTo>
                    <a:pt x="328" y="184"/>
                  </a:lnTo>
                  <a:lnTo>
                    <a:pt x="330" y="178"/>
                  </a:lnTo>
                  <a:lnTo>
                    <a:pt x="336" y="172"/>
                  </a:lnTo>
                  <a:lnTo>
                    <a:pt x="342" y="166"/>
                  </a:lnTo>
                  <a:lnTo>
                    <a:pt x="342" y="166"/>
                  </a:lnTo>
                  <a:lnTo>
                    <a:pt x="362" y="164"/>
                  </a:lnTo>
                  <a:lnTo>
                    <a:pt x="374" y="160"/>
                  </a:lnTo>
                  <a:lnTo>
                    <a:pt x="386" y="156"/>
                  </a:lnTo>
                  <a:lnTo>
                    <a:pt x="386" y="156"/>
                  </a:lnTo>
                  <a:lnTo>
                    <a:pt x="430" y="158"/>
                  </a:lnTo>
                  <a:lnTo>
                    <a:pt x="454" y="160"/>
                  </a:lnTo>
                  <a:lnTo>
                    <a:pt x="464" y="160"/>
                  </a:lnTo>
                  <a:lnTo>
                    <a:pt x="468" y="158"/>
                  </a:lnTo>
                  <a:lnTo>
                    <a:pt x="468" y="158"/>
                  </a:lnTo>
                  <a:lnTo>
                    <a:pt x="476" y="158"/>
                  </a:lnTo>
                  <a:lnTo>
                    <a:pt x="482" y="158"/>
                  </a:lnTo>
                  <a:lnTo>
                    <a:pt x="492" y="154"/>
                  </a:lnTo>
                  <a:lnTo>
                    <a:pt x="502" y="148"/>
                  </a:lnTo>
                  <a:lnTo>
                    <a:pt x="508" y="144"/>
                  </a:lnTo>
                  <a:lnTo>
                    <a:pt x="508" y="144"/>
                  </a:lnTo>
                  <a:lnTo>
                    <a:pt x="518" y="144"/>
                  </a:lnTo>
                  <a:lnTo>
                    <a:pt x="526" y="142"/>
                  </a:lnTo>
                  <a:lnTo>
                    <a:pt x="526" y="142"/>
                  </a:lnTo>
                  <a:lnTo>
                    <a:pt x="536" y="152"/>
                  </a:lnTo>
                  <a:lnTo>
                    <a:pt x="534" y="154"/>
                  </a:lnTo>
                  <a:lnTo>
                    <a:pt x="534" y="154"/>
                  </a:lnTo>
                  <a:lnTo>
                    <a:pt x="546" y="190"/>
                  </a:lnTo>
                  <a:lnTo>
                    <a:pt x="554" y="218"/>
                  </a:lnTo>
                  <a:lnTo>
                    <a:pt x="560" y="248"/>
                  </a:lnTo>
                  <a:lnTo>
                    <a:pt x="560" y="248"/>
                  </a:lnTo>
                  <a:lnTo>
                    <a:pt x="544" y="252"/>
                  </a:lnTo>
                  <a:lnTo>
                    <a:pt x="530" y="256"/>
                  </a:lnTo>
                  <a:lnTo>
                    <a:pt x="518" y="264"/>
                  </a:lnTo>
                  <a:lnTo>
                    <a:pt x="510" y="272"/>
                  </a:lnTo>
                  <a:lnTo>
                    <a:pt x="510" y="272"/>
                  </a:lnTo>
                  <a:lnTo>
                    <a:pt x="482" y="276"/>
                  </a:lnTo>
                  <a:lnTo>
                    <a:pt x="482" y="276"/>
                  </a:lnTo>
                  <a:lnTo>
                    <a:pt x="478" y="272"/>
                  </a:lnTo>
                  <a:lnTo>
                    <a:pt x="470" y="270"/>
                  </a:lnTo>
                  <a:lnTo>
                    <a:pt x="462" y="268"/>
                  </a:lnTo>
                  <a:lnTo>
                    <a:pt x="448" y="268"/>
                  </a:lnTo>
                  <a:lnTo>
                    <a:pt x="448" y="268"/>
                  </a:lnTo>
                  <a:lnTo>
                    <a:pt x="420" y="270"/>
                  </a:lnTo>
                  <a:lnTo>
                    <a:pt x="390" y="274"/>
                  </a:lnTo>
                  <a:lnTo>
                    <a:pt x="364" y="280"/>
                  </a:lnTo>
                  <a:lnTo>
                    <a:pt x="344" y="286"/>
                  </a:lnTo>
                  <a:lnTo>
                    <a:pt x="340" y="286"/>
                  </a:lnTo>
                  <a:lnTo>
                    <a:pt x="340" y="288"/>
                  </a:lnTo>
                  <a:lnTo>
                    <a:pt x="340" y="288"/>
                  </a:lnTo>
                  <a:lnTo>
                    <a:pt x="304" y="274"/>
                  </a:lnTo>
                  <a:lnTo>
                    <a:pt x="304" y="274"/>
                  </a:lnTo>
                  <a:lnTo>
                    <a:pt x="306" y="270"/>
                  </a:lnTo>
                  <a:lnTo>
                    <a:pt x="310" y="264"/>
                  </a:lnTo>
                  <a:lnTo>
                    <a:pt x="318" y="256"/>
                  </a:lnTo>
                  <a:lnTo>
                    <a:pt x="338" y="244"/>
                  </a:lnTo>
                  <a:lnTo>
                    <a:pt x="338" y="244"/>
                  </a:lnTo>
                  <a:close/>
                  <a:moveTo>
                    <a:pt x="352" y="304"/>
                  </a:moveTo>
                  <a:lnTo>
                    <a:pt x="352" y="296"/>
                  </a:lnTo>
                  <a:lnTo>
                    <a:pt x="352" y="296"/>
                  </a:lnTo>
                  <a:lnTo>
                    <a:pt x="372" y="290"/>
                  </a:lnTo>
                  <a:lnTo>
                    <a:pt x="396" y="286"/>
                  </a:lnTo>
                  <a:lnTo>
                    <a:pt x="424" y="282"/>
                  </a:lnTo>
                  <a:lnTo>
                    <a:pt x="448" y="280"/>
                  </a:lnTo>
                  <a:lnTo>
                    <a:pt x="448" y="280"/>
                  </a:lnTo>
                  <a:lnTo>
                    <a:pt x="460" y="280"/>
                  </a:lnTo>
                  <a:lnTo>
                    <a:pt x="468" y="282"/>
                  </a:lnTo>
                  <a:lnTo>
                    <a:pt x="472" y="284"/>
                  </a:lnTo>
                  <a:lnTo>
                    <a:pt x="474" y="284"/>
                  </a:lnTo>
                  <a:lnTo>
                    <a:pt x="474" y="284"/>
                  </a:lnTo>
                  <a:lnTo>
                    <a:pt x="474" y="292"/>
                  </a:lnTo>
                  <a:lnTo>
                    <a:pt x="474" y="300"/>
                  </a:lnTo>
                  <a:lnTo>
                    <a:pt x="468" y="316"/>
                  </a:lnTo>
                  <a:lnTo>
                    <a:pt x="458" y="332"/>
                  </a:lnTo>
                  <a:lnTo>
                    <a:pt x="446" y="346"/>
                  </a:lnTo>
                  <a:lnTo>
                    <a:pt x="446" y="346"/>
                  </a:lnTo>
                  <a:lnTo>
                    <a:pt x="444" y="348"/>
                  </a:lnTo>
                  <a:lnTo>
                    <a:pt x="444" y="348"/>
                  </a:lnTo>
                  <a:lnTo>
                    <a:pt x="440" y="352"/>
                  </a:lnTo>
                  <a:lnTo>
                    <a:pt x="432" y="356"/>
                  </a:lnTo>
                  <a:lnTo>
                    <a:pt x="424" y="360"/>
                  </a:lnTo>
                  <a:lnTo>
                    <a:pt x="410" y="364"/>
                  </a:lnTo>
                  <a:lnTo>
                    <a:pt x="410" y="364"/>
                  </a:lnTo>
                  <a:lnTo>
                    <a:pt x="380" y="368"/>
                  </a:lnTo>
                  <a:lnTo>
                    <a:pt x="380" y="368"/>
                  </a:lnTo>
                  <a:lnTo>
                    <a:pt x="372" y="366"/>
                  </a:lnTo>
                  <a:lnTo>
                    <a:pt x="366" y="364"/>
                  </a:lnTo>
                  <a:lnTo>
                    <a:pt x="364" y="362"/>
                  </a:lnTo>
                  <a:lnTo>
                    <a:pt x="362" y="360"/>
                  </a:lnTo>
                  <a:lnTo>
                    <a:pt x="362" y="360"/>
                  </a:lnTo>
                  <a:lnTo>
                    <a:pt x="360" y="350"/>
                  </a:lnTo>
                  <a:lnTo>
                    <a:pt x="358" y="338"/>
                  </a:lnTo>
                  <a:lnTo>
                    <a:pt x="356" y="310"/>
                  </a:lnTo>
                  <a:lnTo>
                    <a:pt x="356" y="308"/>
                  </a:lnTo>
                  <a:lnTo>
                    <a:pt x="352" y="304"/>
                  </a:lnTo>
                  <a:close/>
                  <a:moveTo>
                    <a:pt x="242" y="348"/>
                  </a:moveTo>
                  <a:lnTo>
                    <a:pt x="240" y="344"/>
                  </a:lnTo>
                  <a:lnTo>
                    <a:pt x="240" y="344"/>
                  </a:lnTo>
                  <a:lnTo>
                    <a:pt x="232" y="330"/>
                  </a:lnTo>
                  <a:lnTo>
                    <a:pt x="228" y="312"/>
                  </a:lnTo>
                  <a:lnTo>
                    <a:pt x="226" y="304"/>
                  </a:lnTo>
                  <a:lnTo>
                    <a:pt x="226" y="296"/>
                  </a:lnTo>
                  <a:lnTo>
                    <a:pt x="228" y="288"/>
                  </a:lnTo>
                  <a:lnTo>
                    <a:pt x="232" y="282"/>
                  </a:lnTo>
                  <a:lnTo>
                    <a:pt x="232" y="282"/>
                  </a:lnTo>
                  <a:lnTo>
                    <a:pt x="238" y="276"/>
                  </a:lnTo>
                  <a:lnTo>
                    <a:pt x="242" y="272"/>
                  </a:lnTo>
                  <a:lnTo>
                    <a:pt x="248" y="270"/>
                  </a:lnTo>
                  <a:lnTo>
                    <a:pt x="254" y="270"/>
                  </a:lnTo>
                  <a:lnTo>
                    <a:pt x="254" y="270"/>
                  </a:lnTo>
                  <a:lnTo>
                    <a:pt x="262" y="272"/>
                  </a:lnTo>
                  <a:lnTo>
                    <a:pt x="270" y="276"/>
                  </a:lnTo>
                  <a:lnTo>
                    <a:pt x="278" y="282"/>
                  </a:lnTo>
                  <a:lnTo>
                    <a:pt x="284" y="290"/>
                  </a:lnTo>
                  <a:lnTo>
                    <a:pt x="286" y="288"/>
                  </a:lnTo>
                  <a:lnTo>
                    <a:pt x="286" y="288"/>
                  </a:lnTo>
                  <a:lnTo>
                    <a:pt x="290" y="300"/>
                  </a:lnTo>
                  <a:lnTo>
                    <a:pt x="294" y="314"/>
                  </a:lnTo>
                  <a:lnTo>
                    <a:pt x="294" y="328"/>
                  </a:lnTo>
                  <a:lnTo>
                    <a:pt x="308" y="336"/>
                  </a:lnTo>
                  <a:lnTo>
                    <a:pt x="308" y="336"/>
                  </a:lnTo>
                  <a:lnTo>
                    <a:pt x="304" y="288"/>
                  </a:lnTo>
                  <a:lnTo>
                    <a:pt x="340" y="304"/>
                  </a:lnTo>
                  <a:lnTo>
                    <a:pt x="338" y="308"/>
                  </a:lnTo>
                  <a:lnTo>
                    <a:pt x="344" y="314"/>
                  </a:lnTo>
                  <a:lnTo>
                    <a:pt x="344" y="314"/>
                  </a:lnTo>
                  <a:lnTo>
                    <a:pt x="346" y="338"/>
                  </a:lnTo>
                  <a:lnTo>
                    <a:pt x="348" y="354"/>
                  </a:lnTo>
                  <a:lnTo>
                    <a:pt x="352" y="366"/>
                  </a:lnTo>
                  <a:lnTo>
                    <a:pt x="352" y="366"/>
                  </a:lnTo>
                  <a:lnTo>
                    <a:pt x="356" y="372"/>
                  </a:lnTo>
                  <a:lnTo>
                    <a:pt x="362" y="376"/>
                  </a:lnTo>
                  <a:lnTo>
                    <a:pt x="370" y="378"/>
                  </a:lnTo>
                  <a:lnTo>
                    <a:pt x="380" y="380"/>
                  </a:lnTo>
                  <a:lnTo>
                    <a:pt x="380" y="380"/>
                  </a:lnTo>
                  <a:lnTo>
                    <a:pt x="394" y="378"/>
                  </a:lnTo>
                  <a:lnTo>
                    <a:pt x="412" y="376"/>
                  </a:lnTo>
                  <a:lnTo>
                    <a:pt x="412" y="376"/>
                  </a:lnTo>
                  <a:lnTo>
                    <a:pt x="428" y="372"/>
                  </a:lnTo>
                  <a:lnTo>
                    <a:pt x="440" y="368"/>
                  </a:lnTo>
                  <a:lnTo>
                    <a:pt x="446" y="362"/>
                  </a:lnTo>
                  <a:lnTo>
                    <a:pt x="452" y="358"/>
                  </a:lnTo>
                  <a:lnTo>
                    <a:pt x="452" y="358"/>
                  </a:lnTo>
                  <a:lnTo>
                    <a:pt x="454" y="354"/>
                  </a:lnTo>
                  <a:lnTo>
                    <a:pt x="454" y="354"/>
                  </a:lnTo>
                  <a:lnTo>
                    <a:pt x="466" y="344"/>
                  </a:lnTo>
                  <a:lnTo>
                    <a:pt x="476" y="328"/>
                  </a:lnTo>
                  <a:lnTo>
                    <a:pt x="484" y="312"/>
                  </a:lnTo>
                  <a:lnTo>
                    <a:pt x="488" y="294"/>
                  </a:lnTo>
                  <a:lnTo>
                    <a:pt x="488" y="294"/>
                  </a:lnTo>
                  <a:lnTo>
                    <a:pt x="496" y="292"/>
                  </a:lnTo>
                  <a:lnTo>
                    <a:pt x="506" y="292"/>
                  </a:lnTo>
                  <a:lnTo>
                    <a:pt x="506" y="292"/>
                  </a:lnTo>
                  <a:lnTo>
                    <a:pt x="506" y="308"/>
                  </a:lnTo>
                  <a:lnTo>
                    <a:pt x="510" y="322"/>
                  </a:lnTo>
                  <a:lnTo>
                    <a:pt x="516" y="336"/>
                  </a:lnTo>
                  <a:lnTo>
                    <a:pt x="522" y="346"/>
                  </a:lnTo>
                  <a:lnTo>
                    <a:pt x="522" y="346"/>
                  </a:lnTo>
                  <a:lnTo>
                    <a:pt x="522" y="348"/>
                  </a:lnTo>
                  <a:lnTo>
                    <a:pt x="522" y="348"/>
                  </a:lnTo>
                  <a:lnTo>
                    <a:pt x="526" y="350"/>
                  </a:lnTo>
                  <a:lnTo>
                    <a:pt x="530" y="354"/>
                  </a:lnTo>
                  <a:lnTo>
                    <a:pt x="536" y="356"/>
                  </a:lnTo>
                  <a:lnTo>
                    <a:pt x="544" y="358"/>
                  </a:lnTo>
                  <a:lnTo>
                    <a:pt x="544" y="358"/>
                  </a:lnTo>
                  <a:lnTo>
                    <a:pt x="552" y="358"/>
                  </a:lnTo>
                  <a:lnTo>
                    <a:pt x="552" y="358"/>
                  </a:lnTo>
                  <a:lnTo>
                    <a:pt x="560" y="356"/>
                  </a:lnTo>
                  <a:lnTo>
                    <a:pt x="560" y="356"/>
                  </a:lnTo>
                  <a:lnTo>
                    <a:pt x="554" y="390"/>
                  </a:lnTo>
                  <a:lnTo>
                    <a:pt x="548" y="414"/>
                  </a:lnTo>
                  <a:lnTo>
                    <a:pt x="548" y="414"/>
                  </a:lnTo>
                  <a:lnTo>
                    <a:pt x="536" y="466"/>
                  </a:lnTo>
                  <a:lnTo>
                    <a:pt x="536" y="466"/>
                  </a:lnTo>
                  <a:lnTo>
                    <a:pt x="524" y="516"/>
                  </a:lnTo>
                  <a:lnTo>
                    <a:pt x="524" y="516"/>
                  </a:lnTo>
                  <a:lnTo>
                    <a:pt x="522" y="518"/>
                  </a:lnTo>
                  <a:lnTo>
                    <a:pt x="516" y="522"/>
                  </a:lnTo>
                  <a:lnTo>
                    <a:pt x="500" y="526"/>
                  </a:lnTo>
                  <a:lnTo>
                    <a:pt x="480" y="530"/>
                  </a:lnTo>
                  <a:lnTo>
                    <a:pt x="470" y="530"/>
                  </a:lnTo>
                  <a:lnTo>
                    <a:pt x="464" y="528"/>
                  </a:lnTo>
                  <a:lnTo>
                    <a:pt x="464" y="528"/>
                  </a:lnTo>
                  <a:lnTo>
                    <a:pt x="436" y="518"/>
                  </a:lnTo>
                  <a:lnTo>
                    <a:pt x="414" y="506"/>
                  </a:lnTo>
                  <a:lnTo>
                    <a:pt x="414" y="506"/>
                  </a:lnTo>
                  <a:lnTo>
                    <a:pt x="394" y="494"/>
                  </a:lnTo>
                  <a:lnTo>
                    <a:pt x="376" y="486"/>
                  </a:lnTo>
                  <a:lnTo>
                    <a:pt x="376" y="486"/>
                  </a:lnTo>
                  <a:lnTo>
                    <a:pt x="364" y="478"/>
                  </a:lnTo>
                  <a:lnTo>
                    <a:pt x="352" y="470"/>
                  </a:lnTo>
                  <a:lnTo>
                    <a:pt x="342" y="462"/>
                  </a:lnTo>
                  <a:lnTo>
                    <a:pt x="332" y="450"/>
                  </a:lnTo>
                  <a:lnTo>
                    <a:pt x="324" y="436"/>
                  </a:lnTo>
                  <a:lnTo>
                    <a:pt x="316" y="416"/>
                  </a:lnTo>
                  <a:lnTo>
                    <a:pt x="310" y="390"/>
                  </a:lnTo>
                  <a:lnTo>
                    <a:pt x="302" y="358"/>
                  </a:lnTo>
                  <a:lnTo>
                    <a:pt x="296" y="360"/>
                  </a:lnTo>
                  <a:lnTo>
                    <a:pt x="296" y="360"/>
                  </a:lnTo>
                  <a:lnTo>
                    <a:pt x="298" y="364"/>
                  </a:lnTo>
                  <a:lnTo>
                    <a:pt x="298" y="364"/>
                  </a:lnTo>
                  <a:lnTo>
                    <a:pt x="290" y="370"/>
                  </a:lnTo>
                  <a:lnTo>
                    <a:pt x="284" y="374"/>
                  </a:lnTo>
                  <a:lnTo>
                    <a:pt x="278" y="372"/>
                  </a:lnTo>
                  <a:lnTo>
                    <a:pt x="276" y="372"/>
                  </a:lnTo>
                  <a:lnTo>
                    <a:pt x="276" y="372"/>
                  </a:lnTo>
                  <a:lnTo>
                    <a:pt x="266" y="370"/>
                  </a:lnTo>
                  <a:lnTo>
                    <a:pt x="256" y="364"/>
                  </a:lnTo>
                  <a:lnTo>
                    <a:pt x="248" y="358"/>
                  </a:lnTo>
                  <a:lnTo>
                    <a:pt x="242" y="348"/>
                  </a:lnTo>
                  <a:lnTo>
                    <a:pt x="242" y="348"/>
                  </a:lnTo>
                  <a:close/>
                  <a:moveTo>
                    <a:pt x="408" y="758"/>
                  </a:moveTo>
                  <a:lnTo>
                    <a:pt x="408" y="758"/>
                  </a:lnTo>
                  <a:lnTo>
                    <a:pt x="372" y="730"/>
                  </a:lnTo>
                  <a:lnTo>
                    <a:pt x="342" y="706"/>
                  </a:lnTo>
                  <a:lnTo>
                    <a:pt x="318" y="686"/>
                  </a:lnTo>
                  <a:lnTo>
                    <a:pt x="302" y="668"/>
                  </a:lnTo>
                  <a:lnTo>
                    <a:pt x="290" y="654"/>
                  </a:lnTo>
                  <a:lnTo>
                    <a:pt x="282" y="642"/>
                  </a:lnTo>
                  <a:lnTo>
                    <a:pt x="276" y="632"/>
                  </a:lnTo>
                  <a:lnTo>
                    <a:pt x="274" y="622"/>
                  </a:lnTo>
                  <a:lnTo>
                    <a:pt x="274" y="622"/>
                  </a:lnTo>
                  <a:lnTo>
                    <a:pt x="274" y="604"/>
                  </a:lnTo>
                  <a:lnTo>
                    <a:pt x="278" y="582"/>
                  </a:lnTo>
                  <a:lnTo>
                    <a:pt x="284" y="562"/>
                  </a:lnTo>
                  <a:lnTo>
                    <a:pt x="288" y="544"/>
                  </a:lnTo>
                  <a:lnTo>
                    <a:pt x="292" y="544"/>
                  </a:lnTo>
                  <a:lnTo>
                    <a:pt x="292" y="544"/>
                  </a:lnTo>
                  <a:lnTo>
                    <a:pt x="296" y="532"/>
                  </a:lnTo>
                  <a:lnTo>
                    <a:pt x="298" y="518"/>
                  </a:lnTo>
                  <a:lnTo>
                    <a:pt x="300" y="494"/>
                  </a:lnTo>
                  <a:lnTo>
                    <a:pt x="300" y="472"/>
                  </a:lnTo>
                  <a:lnTo>
                    <a:pt x="298" y="454"/>
                  </a:lnTo>
                  <a:lnTo>
                    <a:pt x="296" y="452"/>
                  </a:lnTo>
                  <a:lnTo>
                    <a:pt x="296" y="452"/>
                  </a:lnTo>
                  <a:lnTo>
                    <a:pt x="288" y="378"/>
                  </a:lnTo>
                  <a:lnTo>
                    <a:pt x="288" y="378"/>
                  </a:lnTo>
                  <a:lnTo>
                    <a:pt x="294" y="376"/>
                  </a:lnTo>
                  <a:lnTo>
                    <a:pt x="298" y="372"/>
                  </a:lnTo>
                  <a:lnTo>
                    <a:pt x="298" y="372"/>
                  </a:lnTo>
                  <a:lnTo>
                    <a:pt x="306" y="402"/>
                  </a:lnTo>
                  <a:lnTo>
                    <a:pt x="312" y="426"/>
                  </a:lnTo>
                  <a:lnTo>
                    <a:pt x="320" y="444"/>
                  </a:lnTo>
                  <a:lnTo>
                    <a:pt x="328" y="458"/>
                  </a:lnTo>
                  <a:lnTo>
                    <a:pt x="338" y="468"/>
                  </a:lnTo>
                  <a:lnTo>
                    <a:pt x="348" y="476"/>
                  </a:lnTo>
                  <a:lnTo>
                    <a:pt x="374" y="492"/>
                  </a:lnTo>
                  <a:lnTo>
                    <a:pt x="374" y="492"/>
                  </a:lnTo>
                  <a:lnTo>
                    <a:pt x="390" y="500"/>
                  </a:lnTo>
                  <a:lnTo>
                    <a:pt x="410" y="512"/>
                  </a:lnTo>
                  <a:lnTo>
                    <a:pt x="410" y="512"/>
                  </a:lnTo>
                  <a:lnTo>
                    <a:pt x="434" y="524"/>
                  </a:lnTo>
                  <a:lnTo>
                    <a:pt x="462" y="534"/>
                  </a:lnTo>
                  <a:lnTo>
                    <a:pt x="462" y="534"/>
                  </a:lnTo>
                  <a:lnTo>
                    <a:pt x="474" y="536"/>
                  </a:lnTo>
                  <a:lnTo>
                    <a:pt x="474" y="536"/>
                  </a:lnTo>
                  <a:lnTo>
                    <a:pt x="492" y="534"/>
                  </a:lnTo>
                  <a:lnTo>
                    <a:pt x="508" y="530"/>
                  </a:lnTo>
                  <a:lnTo>
                    <a:pt x="522" y="524"/>
                  </a:lnTo>
                  <a:lnTo>
                    <a:pt x="526" y="522"/>
                  </a:lnTo>
                  <a:lnTo>
                    <a:pt x="530" y="518"/>
                  </a:lnTo>
                  <a:lnTo>
                    <a:pt x="530" y="518"/>
                  </a:lnTo>
                  <a:lnTo>
                    <a:pt x="530" y="512"/>
                  </a:lnTo>
                  <a:lnTo>
                    <a:pt x="530" y="512"/>
                  </a:lnTo>
                  <a:lnTo>
                    <a:pt x="530" y="558"/>
                  </a:lnTo>
                  <a:lnTo>
                    <a:pt x="532" y="582"/>
                  </a:lnTo>
                  <a:lnTo>
                    <a:pt x="534" y="606"/>
                  </a:lnTo>
                  <a:lnTo>
                    <a:pt x="534" y="606"/>
                  </a:lnTo>
                  <a:lnTo>
                    <a:pt x="534" y="614"/>
                  </a:lnTo>
                  <a:lnTo>
                    <a:pt x="534" y="622"/>
                  </a:lnTo>
                  <a:lnTo>
                    <a:pt x="526" y="642"/>
                  </a:lnTo>
                  <a:lnTo>
                    <a:pt x="514" y="664"/>
                  </a:lnTo>
                  <a:lnTo>
                    <a:pt x="498" y="688"/>
                  </a:lnTo>
                  <a:lnTo>
                    <a:pt x="478" y="710"/>
                  </a:lnTo>
                  <a:lnTo>
                    <a:pt x="456" y="730"/>
                  </a:lnTo>
                  <a:lnTo>
                    <a:pt x="432" y="748"/>
                  </a:lnTo>
                  <a:lnTo>
                    <a:pt x="420" y="754"/>
                  </a:lnTo>
                  <a:lnTo>
                    <a:pt x="408" y="758"/>
                  </a:lnTo>
                  <a:lnTo>
                    <a:pt x="408" y="758"/>
                  </a:lnTo>
                  <a:close/>
                </a:path>
              </a:pathLst>
            </a:custGeom>
            <a:solidFill>
              <a:schemeClr val="accent1">
                <a:lumMod val="100000"/>
              </a:schemeClr>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矩形 9">
            <a:extLst>
              <a:ext uri="{FF2B5EF4-FFF2-40B4-BE49-F238E27FC236}">
                <a16:creationId xmlns:a16="http://schemas.microsoft.com/office/drawing/2014/main" xmlns="" id="{9858264B-1CFA-4C04-9910-8DAE2B621A19}"/>
              </a:ext>
            </a:extLst>
          </p:cNvPr>
          <p:cNvSpPr/>
          <p:nvPr/>
        </p:nvSpPr>
        <p:spPr>
          <a:xfrm>
            <a:off x="710696" y="3493540"/>
            <a:ext cx="1807816" cy="726473"/>
          </a:xfrm>
          <a:prstGeom prst="rect">
            <a:avLst/>
          </a:prstGeom>
        </p:spPr>
        <p:txBody>
          <a:bodyPr wrap="square">
            <a:normAutofit/>
          </a:bodyPr>
          <a:lstStyle/>
          <a:p>
            <a:pPr defTabSz="914378">
              <a:lnSpc>
                <a:spcPct val="12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5D46E42D-3F14-4D43-B245-A57624FFC035}"/>
              </a:ext>
            </a:extLst>
          </p:cNvPr>
          <p:cNvSpPr/>
          <p:nvPr/>
        </p:nvSpPr>
        <p:spPr>
          <a:xfrm>
            <a:off x="916805" y="2790830"/>
            <a:ext cx="1402441" cy="253960"/>
          </a:xfrm>
          <a:prstGeom prst="rect">
            <a:avLst/>
          </a:prstGeom>
        </p:spPr>
        <p:txBody>
          <a:bodyPr wrap="none">
            <a:normAutofit fontScale="77500" lnSpcReduction="20000"/>
          </a:bodyPr>
          <a:lstStyle/>
          <a:p>
            <a:pPr algn="ctr">
              <a:buClr>
                <a:srgbClr val="E24848"/>
              </a:buClr>
            </a:pPr>
            <a:r>
              <a:rPr lang="zh-CN" altLang="en-US" sz="16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矩形 11">
            <a:extLst>
              <a:ext uri="{FF2B5EF4-FFF2-40B4-BE49-F238E27FC236}">
                <a16:creationId xmlns:a16="http://schemas.microsoft.com/office/drawing/2014/main" xmlns="" id="{D5667356-B778-44F8-8E75-038A74F55746}"/>
              </a:ext>
            </a:extLst>
          </p:cNvPr>
          <p:cNvSpPr/>
          <p:nvPr/>
        </p:nvSpPr>
        <p:spPr>
          <a:xfrm>
            <a:off x="923654" y="3035085"/>
            <a:ext cx="1395593" cy="230873"/>
          </a:xfrm>
          <a:prstGeom prst="rect">
            <a:avLst/>
          </a:prstGeom>
          <a:noFill/>
        </p:spPr>
        <p:txBody>
          <a:bodyPr wrap="none">
            <a:normAutofit fontScale="77500" lnSpcReduction="20000"/>
          </a:bodyPr>
          <a:lstStyle/>
          <a:p>
            <a:pPr algn="ctr">
              <a:buClr>
                <a:srgbClr val="E24848"/>
              </a:buClr>
            </a:pPr>
            <a:r>
              <a:rPr lang="zh-CN" altLang="en-US" sz="1400" noProof="1">
                <a:solidFill>
                  <a:schemeClr val="bg1">
                    <a:lumMod val="50000"/>
                  </a:schemeClr>
                </a:solidFill>
                <a:latin typeface="微软雅黑" panose="020B0503020204020204" pitchFamily="34" charset="-122"/>
                <a:ea typeface="微软雅黑" panose="020B0503020204020204" pitchFamily="34" charset="-122"/>
              </a:rPr>
              <a:t>关键词</a:t>
            </a:r>
          </a:p>
        </p:txBody>
      </p:sp>
      <p:cxnSp>
        <p:nvCxnSpPr>
          <p:cNvPr id="14" name="直接连接符 13">
            <a:extLst>
              <a:ext uri="{FF2B5EF4-FFF2-40B4-BE49-F238E27FC236}">
                <a16:creationId xmlns:a16="http://schemas.microsoft.com/office/drawing/2014/main" xmlns="" id="{D7CBE5CF-112B-4E50-955A-3269C94A68D5}"/>
              </a:ext>
            </a:extLst>
          </p:cNvPr>
          <p:cNvCxnSpPr/>
          <p:nvPr/>
        </p:nvCxnSpPr>
        <p:spPr>
          <a:xfrm flipH="1">
            <a:off x="2888911" y="3271189"/>
            <a:ext cx="58610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4">
            <a:extLst>
              <a:ext uri="{FF2B5EF4-FFF2-40B4-BE49-F238E27FC236}">
                <a16:creationId xmlns:a16="http://schemas.microsoft.com/office/drawing/2014/main" xmlns="" id="{EE940654-EFF0-4721-A6AC-7FF57F8F53A0}"/>
              </a:ext>
            </a:extLst>
          </p:cNvPr>
          <p:cNvSpPr/>
          <p:nvPr/>
        </p:nvSpPr>
        <p:spPr>
          <a:xfrm rot="18914935">
            <a:off x="3527000" y="3229606"/>
            <a:ext cx="47944" cy="170405"/>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任意多边形: 形状 15">
            <a:extLst>
              <a:ext uri="{FF2B5EF4-FFF2-40B4-BE49-F238E27FC236}">
                <a16:creationId xmlns:a16="http://schemas.microsoft.com/office/drawing/2014/main" xmlns="" id="{103956EC-A2DB-4922-BD02-2860332ACDF6}"/>
              </a:ext>
            </a:extLst>
          </p:cNvPr>
          <p:cNvSpPr/>
          <p:nvPr/>
        </p:nvSpPr>
        <p:spPr>
          <a:xfrm rot="2703745">
            <a:off x="3614104" y="3228958"/>
            <a:ext cx="47944" cy="17195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xmlns="" id="{13C4B1DE-F8A4-4F4F-9299-814717A9D008}"/>
              </a:ext>
            </a:extLst>
          </p:cNvPr>
          <p:cNvCxnSpPr/>
          <p:nvPr/>
        </p:nvCxnSpPr>
        <p:spPr>
          <a:xfrm flipH="1">
            <a:off x="3708920" y="3271190"/>
            <a:ext cx="5756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FCA21107-CCBA-4B0E-A638-72067E5DE96A}"/>
              </a:ext>
            </a:extLst>
          </p:cNvPr>
          <p:cNvSpPr/>
          <p:nvPr/>
        </p:nvSpPr>
        <p:spPr>
          <a:xfrm>
            <a:off x="2682830" y="3493549"/>
            <a:ext cx="1807816" cy="726473"/>
          </a:xfrm>
          <a:prstGeom prst="rect">
            <a:avLst/>
          </a:prstGeom>
        </p:spPr>
        <p:txBody>
          <a:bodyPr wrap="square">
            <a:normAutofit/>
          </a:bodyPr>
          <a:lstStyle/>
          <a:p>
            <a:pPr defTabSz="914378">
              <a:lnSpc>
                <a:spcPct val="12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93D7743D-F3C1-4E86-B2BA-179E72D4FD94}"/>
              </a:ext>
            </a:extLst>
          </p:cNvPr>
          <p:cNvSpPr/>
          <p:nvPr/>
        </p:nvSpPr>
        <p:spPr>
          <a:xfrm>
            <a:off x="2888939" y="2790829"/>
            <a:ext cx="1402441" cy="253960"/>
          </a:xfrm>
          <a:prstGeom prst="rect">
            <a:avLst/>
          </a:prstGeom>
        </p:spPr>
        <p:txBody>
          <a:bodyPr wrap="none">
            <a:normAutofit fontScale="77500" lnSpcReduction="20000"/>
          </a:bodyPr>
          <a:lstStyle/>
          <a:p>
            <a:pPr algn="ctr">
              <a:buClr>
                <a:srgbClr val="E24848"/>
              </a:buClr>
            </a:pPr>
            <a:r>
              <a:rPr lang="zh-CN" altLang="en-US" sz="16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矩形 19">
            <a:extLst>
              <a:ext uri="{FF2B5EF4-FFF2-40B4-BE49-F238E27FC236}">
                <a16:creationId xmlns:a16="http://schemas.microsoft.com/office/drawing/2014/main" xmlns="" id="{C4D4A034-1787-43AA-BF93-A24AFE9F9B23}"/>
              </a:ext>
            </a:extLst>
          </p:cNvPr>
          <p:cNvSpPr/>
          <p:nvPr/>
        </p:nvSpPr>
        <p:spPr>
          <a:xfrm>
            <a:off x="2895780" y="3035094"/>
            <a:ext cx="1395593" cy="230873"/>
          </a:xfrm>
          <a:prstGeom prst="rect">
            <a:avLst/>
          </a:prstGeom>
          <a:noFill/>
        </p:spPr>
        <p:txBody>
          <a:bodyPr wrap="none">
            <a:normAutofit fontScale="77500" lnSpcReduction="20000"/>
          </a:bodyPr>
          <a:lstStyle/>
          <a:p>
            <a:pPr algn="ctr">
              <a:buClr>
                <a:srgbClr val="E24848"/>
              </a:buClr>
            </a:pPr>
            <a:r>
              <a:rPr lang="zh-CN" altLang="en-US" sz="1400" noProof="1">
                <a:solidFill>
                  <a:schemeClr val="bg1">
                    <a:lumMod val="50000"/>
                  </a:schemeClr>
                </a:solidFill>
                <a:latin typeface="微软雅黑" panose="020B0503020204020204" pitchFamily="34" charset="-122"/>
                <a:ea typeface="微软雅黑" panose="020B0503020204020204" pitchFamily="34" charset="-122"/>
              </a:rPr>
              <a:t>关键词</a:t>
            </a:r>
          </a:p>
        </p:txBody>
      </p:sp>
      <p:cxnSp>
        <p:nvCxnSpPr>
          <p:cNvPr id="22" name="直接连接符 21">
            <a:extLst>
              <a:ext uri="{FF2B5EF4-FFF2-40B4-BE49-F238E27FC236}">
                <a16:creationId xmlns:a16="http://schemas.microsoft.com/office/drawing/2014/main" xmlns="" id="{ECEFCC2C-D1C9-432A-A28D-B3C8E7B55B7D}"/>
              </a:ext>
            </a:extLst>
          </p:cNvPr>
          <p:cNvCxnSpPr/>
          <p:nvPr/>
        </p:nvCxnSpPr>
        <p:spPr>
          <a:xfrm flipH="1">
            <a:off x="4861036" y="3271189"/>
            <a:ext cx="58610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2">
            <a:extLst>
              <a:ext uri="{FF2B5EF4-FFF2-40B4-BE49-F238E27FC236}">
                <a16:creationId xmlns:a16="http://schemas.microsoft.com/office/drawing/2014/main" xmlns="" id="{0E50FE10-FF0D-4366-AE02-062015E05F10}"/>
              </a:ext>
            </a:extLst>
          </p:cNvPr>
          <p:cNvSpPr/>
          <p:nvPr/>
        </p:nvSpPr>
        <p:spPr>
          <a:xfrm rot="18914935">
            <a:off x="5499125" y="3229606"/>
            <a:ext cx="47944" cy="170405"/>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任意多边形: 形状 23">
            <a:extLst>
              <a:ext uri="{FF2B5EF4-FFF2-40B4-BE49-F238E27FC236}">
                <a16:creationId xmlns:a16="http://schemas.microsoft.com/office/drawing/2014/main" xmlns="" id="{3FD77691-F7C1-45A4-9EC4-902D7D14B14B}"/>
              </a:ext>
            </a:extLst>
          </p:cNvPr>
          <p:cNvSpPr/>
          <p:nvPr/>
        </p:nvSpPr>
        <p:spPr>
          <a:xfrm rot="2703745">
            <a:off x="5586229" y="3228958"/>
            <a:ext cx="47944" cy="17195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5" name="直接连接符 24">
            <a:extLst>
              <a:ext uri="{FF2B5EF4-FFF2-40B4-BE49-F238E27FC236}">
                <a16:creationId xmlns:a16="http://schemas.microsoft.com/office/drawing/2014/main" xmlns="" id="{D207FD57-B662-4654-9754-57EC0970E49B}"/>
              </a:ext>
            </a:extLst>
          </p:cNvPr>
          <p:cNvCxnSpPr/>
          <p:nvPr/>
        </p:nvCxnSpPr>
        <p:spPr>
          <a:xfrm flipH="1">
            <a:off x="5681045" y="3271190"/>
            <a:ext cx="5756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DAE9945-83BB-4D61-B08C-81CD64BFACFA}"/>
              </a:ext>
            </a:extLst>
          </p:cNvPr>
          <p:cNvSpPr/>
          <p:nvPr/>
        </p:nvSpPr>
        <p:spPr>
          <a:xfrm>
            <a:off x="4654955" y="3493549"/>
            <a:ext cx="1807816" cy="726473"/>
          </a:xfrm>
          <a:prstGeom prst="rect">
            <a:avLst/>
          </a:prstGeom>
        </p:spPr>
        <p:txBody>
          <a:bodyPr wrap="square">
            <a:normAutofit/>
          </a:bodyPr>
          <a:lstStyle/>
          <a:p>
            <a:pPr defTabSz="914378">
              <a:lnSpc>
                <a:spcPct val="12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2A9332AF-1B82-4390-BAB2-ACD45FA29F13}"/>
              </a:ext>
            </a:extLst>
          </p:cNvPr>
          <p:cNvSpPr/>
          <p:nvPr/>
        </p:nvSpPr>
        <p:spPr>
          <a:xfrm>
            <a:off x="4861064" y="2790830"/>
            <a:ext cx="1402441" cy="253960"/>
          </a:xfrm>
          <a:prstGeom prst="rect">
            <a:avLst/>
          </a:prstGeom>
        </p:spPr>
        <p:txBody>
          <a:bodyPr wrap="none">
            <a:normAutofit fontScale="77500" lnSpcReduction="20000"/>
          </a:bodyPr>
          <a:lstStyle/>
          <a:p>
            <a:pPr algn="ctr">
              <a:buClr>
                <a:srgbClr val="E24848"/>
              </a:buClr>
            </a:pPr>
            <a:r>
              <a:rPr lang="zh-CN" altLang="en-US" sz="16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矩形 27">
            <a:extLst>
              <a:ext uri="{FF2B5EF4-FFF2-40B4-BE49-F238E27FC236}">
                <a16:creationId xmlns:a16="http://schemas.microsoft.com/office/drawing/2014/main" xmlns="" id="{A255780E-AEDC-495A-9704-E391D9D25CD8}"/>
              </a:ext>
            </a:extLst>
          </p:cNvPr>
          <p:cNvSpPr/>
          <p:nvPr/>
        </p:nvSpPr>
        <p:spPr>
          <a:xfrm>
            <a:off x="4867905" y="3035094"/>
            <a:ext cx="1395593" cy="230873"/>
          </a:xfrm>
          <a:prstGeom prst="rect">
            <a:avLst/>
          </a:prstGeom>
          <a:noFill/>
        </p:spPr>
        <p:txBody>
          <a:bodyPr wrap="none">
            <a:normAutofit fontScale="77500" lnSpcReduction="20000"/>
          </a:bodyPr>
          <a:lstStyle/>
          <a:p>
            <a:pPr algn="ctr">
              <a:buClr>
                <a:srgbClr val="E24848"/>
              </a:buClr>
            </a:pPr>
            <a:r>
              <a:rPr lang="zh-CN" altLang="en-US" sz="1400" noProof="1">
                <a:solidFill>
                  <a:schemeClr val="bg1">
                    <a:lumMod val="50000"/>
                  </a:schemeClr>
                </a:solidFill>
                <a:latin typeface="微软雅黑" panose="020B0503020204020204" pitchFamily="34" charset="-122"/>
                <a:ea typeface="微软雅黑" panose="020B0503020204020204" pitchFamily="34" charset="-122"/>
              </a:rPr>
              <a:t>关键词</a:t>
            </a:r>
          </a:p>
        </p:txBody>
      </p:sp>
      <p:cxnSp>
        <p:nvCxnSpPr>
          <p:cNvPr id="30" name="直接连接符 29">
            <a:extLst>
              <a:ext uri="{FF2B5EF4-FFF2-40B4-BE49-F238E27FC236}">
                <a16:creationId xmlns:a16="http://schemas.microsoft.com/office/drawing/2014/main" xmlns="" id="{2015FFBC-3E22-48BC-A815-97A9B8E2831A}"/>
              </a:ext>
            </a:extLst>
          </p:cNvPr>
          <p:cNvCxnSpPr/>
          <p:nvPr/>
        </p:nvCxnSpPr>
        <p:spPr>
          <a:xfrm flipH="1">
            <a:off x="6833161" y="3271189"/>
            <a:ext cx="58610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任意多边形: 形状 30">
            <a:extLst>
              <a:ext uri="{FF2B5EF4-FFF2-40B4-BE49-F238E27FC236}">
                <a16:creationId xmlns:a16="http://schemas.microsoft.com/office/drawing/2014/main" xmlns="" id="{DC1ABB2B-6C09-4172-A872-9F04D36FDB52}"/>
              </a:ext>
            </a:extLst>
          </p:cNvPr>
          <p:cNvSpPr/>
          <p:nvPr/>
        </p:nvSpPr>
        <p:spPr>
          <a:xfrm rot="18914935">
            <a:off x="7471249" y="3229606"/>
            <a:ext cx="47944" cy="170405"/>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任意多边形: 形状 31">
            <a:extLst>
              <a:ext uri="{FF2B5EF4-FFF2-40B4-BE49-F238E27FC236}">
                <a16:creationId xmlns:a16="http://schemas.microsoft.com/office/drawing/2014/main" xmlns="" id="{8A4ACC2F-8020-4D65-914E-8ED97CC74D3F}"/>
              </a:ext>
            </a:extLst>
          </p:cNvPr>
          <p:cNvSpPr/>
          <p:nvPr/>
        </p:nvSpPr>
        <p:spPr>
          <a:xfrm rot="2703745">
            <a:off x="7558353" y="3228958"/>
            <a:ext cx="47944" cy="17195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3" name="直接连接符 32">
            <a:extLst>
              <a:ext uri="{FF2B5EF4-FFF2-40B4-BE49-F238E27FC236}">
                <a16:creationId xmlns:a16="http://schemas.microsoft.com/office/drawing/2014/main" xmlns="" id="{3019B23C-59B5-4BC2-90F9-4BF5E826ED5E}"/>
              </a:ext>
            </a:extLst>
          </p:cNvPr>
          <p:cNvCxnSpPr/>
          <p:nvPr/>
        </p:nvCxnSpPr>
        <p:spPr>
          <a:xfrm flipH="1">
            <a:off x="7653170" y="3271190"/>
            <a:ext cx="575646"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E00643B8-0849-4623-B49C-2C233A6615CD}"/>
              </a:ext>
            </a:extLst>
          </p:cNvPr>
          <p:cNvSpPr/>
          <p:nvPr/>
        </p:nvSpPr>
        <p:spPr>
          <a:xfrm>
            <a:off x="6627079" y="3493549"/>
            <a:ext cx="1807816" cy="726473"/>
          </a:xfrm>
          <a:prstGeom prst="rect">
            <a:avLst/>
          </a:prstGeom>
        </p:spPr>
        <p:txBody>
          <a:bodyPr wrap="square">
            <a:normAutofit/>
          </a:bodyPr>
          <a:lstStyle/>
          <a:p>
            <a:pPr defTabSz="914378">
              <a:lnSpc>
                <a:spcPct val="12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6FB354A6-D307-47C8-8898-4D863FB194A9}"/>
              </a:ext>
            </a:extLst>
          </p:cNvPr>
          <p:cNvSpPr/>
          <p:nvPr/>
        </p:nvSpPr>
        <p:spPr>
          <a:xfrm>
            <a:off x="6833190" y="2790830"/>
            <a:ext cx="1402441" cy="253960"/>
          </a:xfrm>
          <a:prstGeom prst="rect">
            <a:avLst/>
          </a:prstGeom>
        </p:spPr>
        <p:txBody>
          <a:bodyPr wrap="none">
            <a:normAutofit fontScale="77500" lnSpcReduction="20000"/>
          </a:bodyPr>
          <a:lstStyle/>
          <a:p>
            <a:pPr algn="ctr">
              <a:buClr>
                <a:srgbClr val="E24848"/>
              </a:buClr>
            </a:pPr>
            <a:r>
              <a:rPr lang="zh-CN" altLang="en-US" sz="16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6" name="矩形 35">
            <a:extLst>
              <a:ext uri="{FF2B5EF4-FFF2-40B4-BE49-F238E27FC236}">
                <a16:creationId xmlns:a16="http://schemas.microsoft.com/office/drawing/2014/main" xmlns="" id="{01697D74-AC91-495C-B65B-E296D3A34680}"/>
              </a:ext>
            </a:extLst>
          </p:cNvPr>
          <p:cNvSpPr/>
          <p:nvPr/>
        </p:nvSpPr>
        <p:spPr>
          <a:xfrm>
            <a:off x="6840030" y="3035094"/>
            <a:ext cx="1395593" cy="230873"/>
          </a:xfrm>
          <a:prstGeom prst="rect">
            <a:avLst/>
          </a:prstGeom>
          <a:noFill/>
        </p:spPr>
        <p:txBody>
          <a:bodyPr wrap="none">
            <a:normAutofit fontScale="77500" lnSpcReduction="20000"/>
          </a:bodyPr>
          <a:lstStyle/>
          <a:p>
            <a:pPr algn="ctr">
              <a:buClr>
                <a:srgbClr val="E24848"/>
              </a:buClr>
            </a:pPr>
            <a:r>
              <a:rPr lang="zh-CN" altLang="en-US" sz="1400" noProof="1">
                <a:solidFill>
                  <a:schemeClr val="bg1">
                    <a:lumMod val="50000"/>
                  </a:schemeClr>
                </a:solidFill>
                <a:latin typeface="微软雅黑" panose="020B0503020204020204" pitchFamily="34" charset="-122"/>
                <a:ea typeface="微软雅黑" panose="020B0503020204020204" pitchFamily="34" charset="-122"/>
              </a:rPr>
              <a:t>关键词</a:t>
            </a:r>
          </a:p>
        </p:txBody>
      </p:sp>
      <p:grpSp>
        <p:nvGrpSpPr>
          <p:cNvPr id="3" name="组合 40"/>
          <p:cNvGrpSpPr/>
          <p:nvPr/>
        </p:nvGrpSpPr>
        <p:grpSpPr>
          <a:xfrm>
            <a:off x="2895780" y="1326477"/>
            <a:ext cx="1395593" cy="1358271"/>
            <a:chOff x="2895276" y="1325899"/>
            <a:chExt cx="1395351" cy="1358035"/>
          </a:xfrm>
        </p:grpSpPr>
        <p:sp>
          <p:nvSpPr>
            <p:cNvPr id="13" name="矩形: 圆角 12">
              <a:extLst>
                <a:ext uri="{FF2B5EF4-FFF2-40B4-BE49-F238E27FC236}">
                  <a16:creationId xmlns:a16="http://schemas.microsoft.com/office/drawing/2014/main" xmlns="" id="{E507BA95-C433-4EA3-A695-BFB42954540B}"/>
                </a:ext>
              </a:extLst>
            </p:cNvPr>
            <p:cNvSpPr/>
            <p:nvPr/>
          </p:nvSpPr>
          <p:spPr>
            <a:xfrm>
              <a:off x="2895276" y="1325899"/>
              <a:ext cx="1395351" cy="1358035"/>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任意多边形: 形状 36">
              <a:extLst>
                <a:ext uri="{FF2B5EF4-FFF2-40B4-BE49-F238E27FC236}">
                  <a16:creationId xmlns:a16="http://schemas.microsoft.com/office/drawing/2014/main" xmlns="" id="{9AF6B612-CBD9-46CB-BB2B-8660649C1169}"/>
                </a:ext>
              </a:extLst>
            </p:cNvPr>
            <p:cNvSpPr>
              <a:spLocks/>
            </p:cNvSpPr>
            <p:nvPr/>
          </p:nvSpPr>
          <p:spPr bwMode="auto">
            <a:xfrm>
              <a:off x="3070362" y="1738729"/>
              <a:ext cx="978622" cy="935723"/>
            </a:xfrm>
            <a:custGeom>
              <a:avLst/>
              <a:gdLst>
                <a:gd name="T0" fmla="*/ 656 w 730"/>
                <a:gd name="T1" fmla="*/ 504 h 698"/>
                <a:gd name="T2" fmla="*/ 552 w 730"/>
                <a:gd name="T3" fmla="*/ 428 h 698"/>
                <a:gd name="T4" fmla="*/ 524 w 730"/>
                <a:gd name="T5" fmla="*/ 302 h 698"/>
                <a:gd name="T6" fmla="*/ 492 w 730"/>
                <a:gd name="T7" fmla="*/ 110 h 698"/>
                <a:gd name="T8" fmla="*/ 436 w 730"/>
                <a:gd name="T9" fmla="*/ 26 h 698"/>
                <a:gd name="T10" fmla="*/ 380 w 730"/>
                <a:gd name="T11" fmla="*/ 2 h 698"/>
                <a:gd name="T12" fmla="*/ 316 w 730"/>
                <a:gd name="T13" fmla="*/ 4 h 698"/>
                <a:gd name="T14" fmla="*/ 246 w 730"/>
                <a:gd name="T15" fmla="*/ 44 h 698"/>
                <a:gd name="T16" fmla="*/ 202 w 730"/>
                <a:gd name="T17" fmla="*/ 136 h 698"/>
                <a:gd name="T18" fmla="*/ 170 w 730"/>
                <a:gd name="T19" fmla="*/ 304 h 698"/>
                <a:gd name="T20" fmla="*/ 134 w 730"/>
                <a:gd name="T21" fmla="*/ 486 h 698"/>
                <a:gd name="T22" fmla="*/ 58 w 730"/>
                <a:gd name="T23" fmla="*/ 526 h 698"/>
                <a:gd name="T24" fmla="*/ 32 w 730"/>
                <a:gd name="T25" fmla="*/ 562 h 698"/>
                <a:gd name="T26" fmla="*/ 718 w 730"/>
                <a:gd name="T27" fmla="*/ 632 h 698"/>
                <a:gd name="T28" fmla="*/ 278 w 730"/>
                <a:gd name="T29" fmla="*/ 134 h 698"/>
                <a:gd name="T30" fmla="*/ 326 w 730"/>
                <a:gd name="T31" fmla="*/ 94 h 698"/>
                <a:gd name="T32" fmla="*/ 380 w 730"/>
                <a:gd name="T33" fmla="*/ 122 h 698"/>
                <a:gd name="T34" fmla="*/ 426 w 730"/>
                <a:gd name="T35" fmla="*/ 182 h 698"/>
                <a:gd name="T36" fmla="*/ 456 w 730"/>
                <a:gd name="T37" fmla="*/ 258 h 698"/>
                <a:gd name="T38" fmla="*/ 430 w 730"/>
                <a:gd name="T39" fmla="*/ 340 h 698"/>
                <a:gd name="T40" fmla="*/ 382 w 730"/>
                <a:gd name="T41" fmla="*/ 396 h 698"/>
                <a:gd name="T42" fmla="*/ 332 w 730"/>
                <a:gd name="T43" fmla="*/ 402 h 698"/>
                <a:gd name="T44" fmla="*/ 292 w 730"/>
                <a:gd name="T45" fmla="*/ 376 h 698"/>
                <a:gd name="T46" fmla="*/ 256 w 730"/>
                <a:gd name="T47" fmla="*/ 310 h 698"/>
                <a:gd name="T48" fmla="*/ 242 w 730"/>
                <a:gd name="T49" fmla="*/ 200 h 698"/>
                <a:gd name="T50" fmla="*/ 278 w 730"/>
                <a:gd name="T51" fmla="*/ 134 h 698"/>
                <a:gd name="T52" fmla="*/ 208 w 730"/>
                <a:gd name="T53" fmla="*/ 552 h 698"/>
                <a:gd name="T54" fmla="*/ 266 w 730"/>
                <a:gd name="T55" fmla="*/ 602 h 698"/>
                <a:gd name="T56" fmla="*/ 258 w 730"/>
                <a:gd name="T57" fmla="*/ 594 h 698"/>
                <a:gd name="T58" fmla="*/ 236 w 730"/>
                <a:gd name="T59" fmla="*/ 570 h 698"/>
                <a:gd name="T60" fmla="*/ 286 w 730"/>
                <a:gd name="T61" fmla="*/ 588 h 698"/>
                <a:gd name="T62" fmla="*/ 252 w 730"/>
                <a:gd name="T63" fmla="*/ 552 h 698"/>
                <a:gd name="T64" fmla="*/ 264 w 730"/>
                <a:gd name="T65" fmla="*/ 554 h 698"/>
                <a:gd name="T66" fmla="*/ 250 w 730"/>
                <a:gd name="T67" fmla="*/ 464 h 698"/>
                <a:gd name="T68" fmla="*/ 276 w 730"/>
                <a:gd name="T69" fmla="*/ 518 h 698"/>
                <a:gd name="T70" fmla="*/ 262 w 730"/>
                <a:gd name="T71" fmla="*/ 462 h 698"/>
                <a:gd name="T72" fmla="*/ 270 w 730"/>
                <a:gd name="T73" fmla="*/ 356 h 698"/>
                <a:gd name="T74" fmla="*/ 298 w 730"/>
                <a:gd name="T75" fmla="*/ 388 h 698"/>
                <a:gd name="T76" fmla="*/ 352 w 730"/>
                <a:gd name="T77" fmla="*/ 410 h 698"/>
                <a:gd name="T78" fmla="*/ 384 w 730"/>
                <a:gd name="T79" fmla="*/ 402 h 698"/>
                <a:gd name="T80" fmla="*/ 430 w 730"/>
                <a:gd name="T81" fmla="*/ 352 h 698"/>
                <a:gd name="T82" fmla="*/ 446 w 730"/>
                <a:gd name="T83" fmla="*/ 466 h 698"/>
                <a:gd name="T84" fmla="*/ 456 w 730"/>
                <a:gd name="T85" fmla="*/ 542 h 698"/>
                <a:gd name="T86" fmla="*/ 464 w 730"/>
                <a:gd name="T87" fmla="*/ 526 h 698"/>
                <a:gd name="T88" fmla="*/ 456 w 730"/>
                <a:gd name="T89" fmla="*/ 572 h 698"/>
                <a:gd name="T90" fmla="*/ 472 w 730"/>
                <a:gd name="T91" fmla="*/ 552 h 698"/>
                <a:gd name="T92" fmla="*/ 450 w 730"/>
                <a:gd name="T93" fmla="*/ 600 h 698"/>
                <a:gd name="T94" fmla="*/ 480 w 730"/>
                <a:gd name="T95" fmla="*/ 544 h 698"/>
                <a:gd name="T96" fmla="*/ 464 w 730"/>
                <a:gd name="T97" fmla="*/ 604 h 698"/>
                <a:gd name="T98" fmla="*/ 464 w 730"/>
                <a:gd name="T99" fmla="*/ 612 h 698"/>
                <a:gd name="T100" fmla="*/ 498 w 730"/>
                <a:gd name="T101" fmla="*/ 572 h 698"/>
                <a:gd name="T102" fmla="*/ 490 w 730"/>
                <a:gd name="T103" fmla="*/ 598 h 698"/>
                <a:gd name="T104" fmla="*/ 420 w 730"/>
                <a:gd name="T105" fmla="*/ 638 h 698"/>
                <a:gd name="T106" fmla="*/ 324 w 730"/>
                <a:gd name="T107" fmla="*/ 646 h 698"/>
                <a:gd name="T108" fmla="*/ 224 w 730"/>
                <a:gd name="T109" fmla="*/ 580 h 698"/>
                <a:gd name="T110" fmla="*/ 522 w 730"/>
                <a:gd name="T111" fmla="*/ 524 h 698"/>
                <a:gd name="T112" fmla="*/ 510 w 730"/>
                <a:gd name="T113" fmla="*/ 574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0" h="698">
                  <a:moveTo>
                    <a:pt x="690" y="534"/>
                  </a:moveTo>
                  <a:lnTo>
                    <a:pt x="690" y="534"/>
                  </a:lnTo>
                  <a:lnTo>
                    <a:pt x="684" y="524"/>
                  </a:lnTo>
                  <a:lnTo>
                    <a:pt x="672" y="514"/>
                  </a:lnTo>
                  <a:lnTo>
                    <a:pt x="656" y="504"/>
                  </a:lnTo>
                  <a:lnTo>
                    <a:pt x="638" y="494"/>
                  </a:lnTo>
                  <a:lnTo>
                    <a:pt x="602" y="476"/>
                  </a:lnTo>
                  <a:lnTo>
                    <a:pt x="570" y="462"/>
                  </a:lnTo>
                  <a:lnTo>
                    <a:pt x="570" y="462"/>
                  </a:lnTo>
                  <a:lnTo>
                    <a:pt x="552" y="428"/>
                  </a:lnTo>
                  <a:lnTo>
                    <a:pt x="542" y="406"/>
                  </a:lnTo>
                  <a:lnTo>
                    <a:pt x="534" y="380"/>
                  </a:lnTo>
                  <a:lnTo>
                    <a:pt x="534" y="380"/>
                  </a:lnTo>
                  <a:lnTo>
                    <a:pt x="528" y="344"/>
                  </a:lnTo>
                  <a:lnTo>
                    <a:pt x="524" y="302"/>
                  </a:lnTo>
                  <a:lnTo>
                    <a:pt x="520" y="250"/>
                  </a:lnTo>
                  <a:lnTo>
                    <a:pt x="508" y="180"/>
                  </a:lnTo>
                  <a:lnTo>
                    <a:pt x="508" y="180"/>
                  </a:lnTo>
                  <a:lnTo>
                    <a:pt x="500" y="142"/>
                  </a:lnTo>
                  <a:lnTo>
                    <a:pt x="492" y="110"/>
                  </a:lnTo>
                  <a:lnTo>
                    <a:pt x="482" y="84"/>
                  </a:lnTo>
                  <a:lnTo>
                    <a:pt x="470" y="64"/>
                  </a:lnTo>
                  <a:lnTo>
                    <a:pt x="458" y="48"/>
                  </a:lnTo>
                  <a:lnTo>
                    <a:pt x="448" y="36"/>
                  </a:lnTo>
                  <a:lnTo>
                    <a:pt x="436" y="26"/>
                  </a:lnTo>
                  <a:lnTo>
                    <a:pt x="424" y="18"/>
                  </a:lnTo>
                  <a:lnTo>
                    <a:pt x="424" y="18"/>
                  </a:lnTo>
                  <a:lnTo>
                    <a:pt x="410" y="12"/>
                  </a:lnTo>
                  <a:lnTo>
                    <a:pt x="396" y="6"/>
                  </a:lnTo>
                  <a:lnTo>
                    <a:pt x="380" y="2"/>
                  </a:lnTo>
                  <a:lnTo>
                    <a:pt x="364" y="0"/>
                  </a:lnTo>
                  <a:lnTo>
                    <a:pt x="334" y="0"/>
                  </a:lnTo>
                  <a:lnTo>
                    <a:pt x="324" y="2"/>
                  </a:lnTo>
                  <a:lnTo>
                    <a:pt x="316" y="4"/>
                  </a:lnTo>
                  <a:lnTo>
                    <a:pt x="316" y="4"/>
                  </a:lnTo>
                  <a:lnTo>
                    <a:pt x="298" y="8"/>
                  </a:lnTo>
                  <a:lnTo>
                    <a:pt x="286" y="14"/>
                  </a:lnTo>
                  <a:lnTo>
                    <a:pt x="272" y="20"/>
                  </a:lnTo>
                  <a:lnTo>
                    <a:pt x="260" y="30"/>
                  </a:lnTo>
                  <a:lnTo>
                    <a:pt x="246" y="44"/>
                  </a:lnTo>
                  <a:lnTo>
                    <a:pt x="234" y="60"/>
                  </a:lnTo>
                  <a:lnTo>
                    <a:pt x="222" y="80"/>
                  </a:lnTo>
                  <a:lnTo>
                    <a:pt x="222" y="80"/>
                  </a:lnTo>
                  <a:lnTo>
                    <a:pt x="212" y="106"/>
                  </a:lnTo>
                  <a:lnTo>
                    <a:pt x="202" y="136"/>
                  </a:lnTo>
                  <a:lnTo>
                    <a:pt x="194" y="168"/>
                  </a:lnTo>
                  <a:lnTo>
                    <a:pt x="186" y="200"/>
                  </a:lnTo>
                  <a:lnTo>
                    <a:pt x="176" y="260"/>
                  </a:lnTo>
                  <a:lnTo>
                    <a:pt x="170" y="304"/>
                  </a:lnTo>
                  <a:lnTo>
                    <a:pt x="170" y="304"/>
                  </a:lnTo>
                  <a:lnTo>
                    <a:pt x="164" y="374"/>
                  </a:lnTo>
                  <a:lnTo>
                    <a:pt x="164" y="374"/>
                  </a:lnTo>
                  <a:lnTo>
                    <a:pt x="152" y="420"/>
                  </a:lnTo>
                  <a:lnTo>
                    <a:pt x="142" y="458"/>
                  </a:lnTo>
                  <a:lnTo>
                    <a:pt x="134" y="486"/>
                  </a:lnTo>
                  <a:lnTo>
                    <a:pt x="134" y="486"/>
                  </a:lnTo>
                  <a:lnTo>
                    <a:pt x="98" y="502"/>
                  </a:lnTo>
                  <a:lnTo>
                    <a:pt x="98" y="502"/>
                  </a:lnTo>
                  <a:lnTo>
                    <a:pt x="78" y="512"/>
                  </a:lnTo>
                  <a:lnTo>
                    <a:pt x="58" y="526"/>
                  </a:lnTo>
                  <a:lnTo>
                    <a:pt x="50" y="534"/>
                  </a:lnTo>
                  <a:lnTo>
                    <a:pt x="42" y="544"/>
                  </a:lnTo>
                  <a:lnTo>
                    <a:pt x="34" y="552"/>
                  </a:lnTo>
                  <a:lnTo>
                    <a:pt x="32" y="562"/>
                  </a:lnTo>
                  <a:lnTo>
                    <a:pt x="32" y="562"/>
                  </a:lnTo>
                  <a:lnTo>
                    <a:pt x="0" y="698"/>
                  </a:lnTo>
                  <a:lnTo>
                    <a:pt x="730" y="698"/>
                  </a:lnTo>
                  <a:lnTo>
                    <a:pt x="730" y="698"/>
                  </a:lnTo>
                  <a:lnTo>
                    <a:pt x="726" y="678"/>
                  </a:lnTo>
                  <a:lnTo>
                    <a:pt x="718" y="632"/>
                  </a:lnTo>
                  <a:lnTo>
                    <a:pt x="706" y="578"/>
                  </a:lnTo>
                  <a:lnTo>
                    <a:pt x="698" y="554"/>
                  </a:lnTo>
                  <a:lnTo>
                    <a:pt x="690" y="534"/>
                  </a:lnTo>
                  <a:lnTo>
                    <a:pt x="690" y="534"/>
                  </a:lnTo>
                  <a:close/>
                  <a:moveTo>
                    <a:pt x="278" y="134"/>
                  </a:moveTo>
                  <a:lnTo>
                    <a:pt x="278" y="134"/>
                  </a:lnTo>
                  <a:lnTo>
                    <a:pt x="292" y="124"/>
                  </a:lnTo>
                  <a:lnTo>
                    <a:pt x="308" y="112"/>
                  </a:lnTo>
                  <a:lnTo>
                    <a:pt x="320" y="100"/>
                  </a:lnTo>
                  <a:lnTo>
                    <a:pt x="326" y="94"/>
                  </a:lnTo>
                  <a:lnTo>
                    <a:pt x="326" y="94"/>
                  </a:lnTo>
                  <a:lnTo>
                    <a:pt x="340" y="96"/>
                  </a:lnTo>
                  <a:lnTo>
                    <a:pt x="354" y="102"/>
                  </a:lnTo>
                  <a:lnTo>
                    <a:pt x="366" y="110"/>
                  </a:lnTo>
                  <a:lnTo>
                    <a:pt x="380" y="122"/>
                  </a:lnTo>
                  <a:lnTo>
                    <a:pt x="392" y="134"/>
                  </a:lnTo>
                  <a:lnTo>
                    <a:pt x="404" y="148"/>
                  </a:lnTo>
                  <a:lnTo>
                    <a:pt x="416" y="164"/>
                  </a:lnTo>
                  <a:lnTo>
                    <a:pt x="426" y="182"/>
                  </a:lnTo>
                  <a:lnTo>
                    <a:pt x="426" y="182"/>
                  </a:lnTo>
                  <a:lnTo>
                    <a:pt x="446" y="224"/>
                  </a:lnTo>
                  <a:lnTo>
                    <a:pt x="458" y="250"/>
                  </a:lnTo>
                  <a:lnTo>
                    <a:pt x="458" y="250"/>
                  </a:lnTo>
                  <a:lnTo>
                    <a:pt x="456" y="258"/>
                  </a:lnTo>
                  <a:lnTo>
                    <a:pt x="456" y="258"/>
                  </a:lnTo>
                  <a:lnTo>
                    <a:pt x="452" y="284"/>
                  </a:lnTo>
                  <a:lnTo>
                    <a:pt x="448" y="304"/>
                  </a:lnTo>
                  <a:lnTo>
                    <a:pt x="448" y="304"/>
                  </a:lnTo>
                  <a:lnTo>
                    <a:pt x="440" y="322"/>
                  </a:lnTo>
                  <a:lnTo>
                    <a:pt x="430" y="340"/>
                  </a:lnTo>
                  <a:lnTo>
                    <a:pt x="420" y="356"/>
                  </a:lnTo>
                  <a:lnTo>
                    <a:pt x="408" y="374"/>
                  </a:lnTo>
                  <a:lnTo>
                    <a:pt x="408" y="374"/>
                  </a:lnTo>
                  <a:lnTo>
                    <a:pt x="396" y="388"/>
                  </a:lnTo>
                  <a:lnTo>
                    <a:pt x="382" y="396"/>
                  </a:lnTo>
                  <a:lnTo>
                    <a:pt x="368" y="402"/>
                  </a:lnTo>
                  <a:lnTo>
                    <a:pt x="352" y="404"/>
                  </a:lnTo>
                  <a:lnTo>
                    <a:pt x="352" y="404"/>
                  </a:lnTo>
                  <a:lnTo>
                    <a:pt x="342" y="404"/>
                  </a:lnTo>
                  <a:lnTo>
                    <a:pt x="332" y="402"/>
                  </a:lnTo>
                  <a:lnTo>
                    <a:pt x="324" y="398"/>
                  </a:lnTo>
                  <a:lnTo>
                    <a:pt x="316" y="394"/>
                  </a:lnTo>
                  <a:lnTo>
                    <a:pt x="302" y="384"/>
                  </a:lnTo>
                  <a:lnTo>
                    <a:pt x="292" y="376"/>
                  </a:lnTo>
                  <a:lnTo>
                    <a:pt x="292" y="376"/>
                  </a:lnTo>
                  <a:lnTo>
                    <a:pt x="276" y="358"/>
                  </a:lnTo>
                  <a:lnTo>
                    <a:pt x="270" y="346"/>
                  </a:lnTo>
                  <a:lnTo>
                    <a:pt x="264" y="334"/>
                  </a:lnTo>
                  <a:lnTo>
                    <a:pt x="264" y="334"/>
                  </a:lnTo>
                  <a:lnTo>
                    <a:pt x="256" y="310"/>
                  </a:lnTo>
                  <a:lnTo>
                    <a:pt x="248" y="284"/>
                  </a:lnTo>
                  <a:lnTo>
                    <a:pt x="248" y="284"/>
                  </a:lnTo>
                  <a:lnTo>
                    <a:pt x="244" y="238"/>
                  </a:lnTo>
                  <a:lnTo>
                    <a:pt x="242" y="200"/>
                  </a:lnTo>
                  <a:lnTo>
                    <a:pt x="242" y="200"/>
                  </a:lnTo>
                  <a:lnTo>
                    <a:pt x="246" y="182"/>
                  </a:lnTo>
                  <a:lnTo>
                    <a:pt x="254" y="162"/>
                  </a:lnTo>
                  <a:lnTo>
                    <a:pt x="266" y="144"/>
                  </a:lnTo>
                  <a:lnTo>
                    <a:pt x="272" y="138"/>
                  </a:lnTo>
                  <a:lnTo>
                    <a:pt x="278" y="134"/>
                  </a:lnTo>
                  <a:lnTo>
                    <a:pt x="278" y="134"/>
                  </a:lnTo>
                  <a:close/>
                  <a:moveTo>
                    <a:pt x="224" y="580"/>
                  </a:moveTo>
                  <a:lnTo>
                    <a:pt x="224" y="580"/>
                  </a:lnTo>
                  <a:lnTo>
                    <a:pt x="216" y="566"/>
                  </a:lnTo>
                  <a:lnTo>
                    <a:pt x="208" y="552"/>
                  </a:lnTo>
                  <a:lnTo>
                    <a:pt x="208" y="552"/>
                  </a:lnTo>
                  <a:lnTo>
                    <a:pt x="216" y="562"/>
                  </a:lnTo>
                  <a:lnTo>
                    <a:pt x="226" y="572"/>
                  </a:lnTo>
                  <a:lnTo>
                    <a:pt x="248" y="590"/>
                  </a:lnTo>
                  <a:lnTo>
                    <a:pt x="266" y="602"/>
                  </a:lnTo>
                  <a:lnTo>
                    <a:pt x="272" y="606"/>
                  </a:lnTo>
                  <a:lnTo>
                    <a:pt x="276" y="606"/>
                  </a:lnTo>
                  <a:lnTo>
                    <a:pt x="276" y="606"/>
                  </a:lnTo>
                  <a:lnTo>
                    <a:pt x="268" y="600"/>
                  </a:lnTo>
                  <a:lnTo>
                    <a:pt x="258" y="594"/>
                  </a:lnTo>
                  <a:lnTo>
                    <a:pt x="240" y="578"/>
                  </a:lnTo>
                  <a:lnTo>
                    <a:pt x="228" y="566"/>
                  </a:lnTo>
                  <a:lnTo>
                    <a:pt x="222" y="558"/>
                  </a:lnTo>
                  <a:lnTo>
                    <a:pt x="222" y="558"/>
                  </a:lnTo>
                  <a:lnTo>
                    <a:pt x="236" y="570"/>
                  </a:lnTo>
                  <a:lnTo>
                    <a:pt x="248" y="578"/>
                  </a:lnTo>
                  <a:lnTo>
                    <a:pt x="260" y="582"/>
                  </a:lnTo>
                  <a:lnTo>
                    <a:pt x="268" y="586"/>
                  </a:lnTo>
                  <a:lnTo>
                    <a:pt x="282" y="588"/>
                  </a:lnTo>
                  <a:lnTo>
                    <a:pt x="286" y="588"/>
                  </a:lnTo>
                  <a:lnTo>
                    <a:pt x="286" y="588"/>
                  </a:lnTo>
                  <a:lnTo>
                    <a:pt x="274" y="578"/>
                  </a:lnTo>
                  <a:lnTo>
                    <a:pt x="264" y="570"/>
                  </a:lnTo>
                  <a:lnTo>
                    <a:pt x="256" y="560"/>
                  </a:lnTo>
                  <a:lnTo>
                    <a:pt x="252" y="552"/>
                  </a:lnTo>
                  <a:lnTo>
                    <a:pt x="248" y="540"/>
                  </a:lnTo>
                  <a:lnTo>
                    <a:pt x="246" y="536"/>
                  </a:lnTo>
                  <a:lnTo>
                    <a:pt x="246" y="536"/>
                  </a:lnTo>
                  <a:lnTo>
                    <a:pt x="256" y="548"/>
                  </a:lnTo>
                  <a:lnTo>
                    <a:pt x="264" y="554"/>
                  </a:lnTo>
                  <a:lnTo>
                    <a:pt x="272" y="560"/>
                  </a:lnTo>
                  <a:lnTo>
                    <a:pt x="272" y="560"/>
                  </a:lnTo>
                  <a:lnTo>
                    <a:pt x="266" y="544"/>
                  </a:lnTo>
                  <a:lnTo>
                    <a:pt x="260" y="518"/>
                  </a:lnTo>
                  <a:lnTo>
                    <a:pt x="250" y="464"/>
                  </a:lnTo>
                  <a:lnTo>
                    <a:pt x="250" y="464"/>
                  </a:lnTo>
                  <a:lnTo>
                    <a:pt x="256" y="484"/>
                  </a:lnTo>
                  <a:lnTo>
                    <a:pt x="262" y="500"/>
                  </a:lnTo>
                  <a:lnTo>
                    <a:pt x="268" y="512"/>
                  </a:lnTo>
                  <a:lnTo>
                    <a:pt x="276" y="518"/>
                  </a:lnTo>
                  <a:lnTo>
                    <a:pt x="276" y="518"/>
                  </a:lnTo>
                  <a:lnTo>
                    <a:pt x="270" y="502"/>
                  </a:lnTo>
                  <a:lnTo>
                    <a:pt x="266" y="488"/>
                  </a:lnTo>
                  <a:lnTo>
                    <a:pt x="264" y="474"/>
                  </a:lnTo>
                  <a:lnTo>
                    <a:pt x="262" y="462"/>
                  </a:lnTo>
                  <a:lnTo>
                    <a:pt x="264" y="442"/>
                  </a:lnTo>
                  <a:lnTo>
                    <a:pt x="266" y="424"/>
                  </a:lnTo>
                  <a:lnTo>
                    <a:pt x="266" y="424"/>
                  </a:lnTo>
                  <a:lnTo>
                    <a:pt x="268" y="396"/>
                  </a:lnTo>
                  <a:lnTo>
                    <a:pt x="270" y="356"/>
                  </a:lnTo>
                  <a:lnTo>
                    <a:pt x="270" y="356"/>
                  </a:lnTo>
                  <a:lnTo>
                    <a:pt x="278" y="368"/>
                  </a:lnTo>
                  <a:lnTo>
                    <a:pt x="288" y="378"/>
                  </a:lnTo>
                  <a:lnTo>
                    <a:pt x="288" y="378"/>
                  </a:lnTo>
                  <a:lnTo>
                    <a:pt x="298" y="388"/>
                  </a:lnTo>
                  <a:lnTo>
                    <a:pt x="312" y="398"/>
                  </a:lnTo>
                  <a:lnTo>
                    <a:pt x="320" y="404"/>
                  </a:lnTo>
                  <a:lnTo>
                    <a:pt x="330" y="406"/>
                  </a:lnTo>
                  <a:lnTo>
                    <a:pt x="340" y="410"/>
                  </a:lnTo>
                  <a:lnTo>
                    <a:pt x="352" y="410"/>
                  </a:lnTo>
                  <a:lnTo>
                    <a:pt x="352" y="410"/>
                  </a:lnTo>
                  <a:lnTo>
                    <a:pt x="354" y="410"/>
                  </a:lnTo>
                  <a:lnTo>
                    <a:pt x="354" y="410"/>
                  </a:lnTo>
                  <a:lnTo>
                    <a:pt x="370" y="408"/>
                  </a:lnTo>
                  <a:lnTo>
                    <a:pt x="384" y="402"/>
                  </a:lnTo>
                  <a:lnTo>
                    <a:pt x="398" y="392"/>
                  </a:lnTo>
                  <a:lnTo>
                    <a:pt x="412" y="376"/>
                  </a:lnTo>
                  <a:lnTo>
                    <a:pt x="412" y="376"/>
                  </a:lnTo>
                  <a:lnTo>
                    <a:pt x="430" y="352"/>
                  </a:lnTo>
                  <a:lnTo>
                    <a:pt x="430" y="352"/>
                  </a:lnTo>
                  <a:lnTo>
                    <a:pt x="428" y="378"/>
                  </a:lnTo>
                  <a:lnTo>
                    <a:pt x="428" y="396"/>
                  </a:lnTo>
                  <a:lnTo>
                    <a:pt x="432" y="414"/>
                  </a:lnTo>
                  <a:lnTo>
                    <a:pt x="432" y="414"/>
                  </a:lnTo>
                  <a:lnTo>
                    <a:pt x="446" y="466"/>
                  </a:lnTo>
                  <a:lnTo>
                    <a:pt x="454" y="490"/>
                  </a:lnTo>
                  <a:lnTo>
                    <a:pt x="458" y="510"/>
                  </a:lnTo>
                  <a:lnTo>
                    <a:pt x="458" y="510"/>
                  </a:lnTo>
                  <a:lnTo>
                    <a:pt x="458" y="528"/>
                  </a:lnTo>
                  <a:lnTo>
                    <a:pt x="456" y="542"/>
                  </a:lnTo>
                  <a:lnTo>
                    <a:pt x="452" y="556"/>
                  </a:lnTo>
                  <a:lnTo>
                    <a:pt x="452" y="556"/>
                  </a:lnTo>
                  <a:lnTo>
                    <a:pt x="454" y="550"/>
                  </a:lnTo>
                  <a:lnTo>
                    <a:pt x="464" y="526"/>
                  </a:lnTo>
                  <a:lnTo>
                    <a:pt x="464" y="526"/>
                  </a:lnTo>
                  <a:lnTo>
                    <a:pt x="464" y="536"/>
                  </a:lnTo>
                  <a:lnTo>
                    <a:pt x="462" y="548"/>
                  </a:lnTo>
                  <a:lnTo>
                    <a:pt x="452" y="578"/>
                  </a:lnTo>
                  <a:lnTo>
                    <a:pt x="452" y="578"/>
                  </a:lnTo>
                  <a:lnTo>
                    <a:pt x="456" y="572"/>
                  </a:lnTo>
                  <a:lnTo>
                    <a:pt x="460" y="564"/>
                  </a:lnTo>
                  <a:lnTo>
                    <a:pt x="472" y="528"/>
                  </a:lnTo>
                  <a:lnTo>
                    <a:pt x="472" y="528"/>
                  </a:lnTo>
                  <a:lnTo>
                    <a:pt x="472" y="542"/>
                  </a:lnTo>
                  <a:lnTo>
                    <a:pt x="472" y="552"/>
                  </a:lnTo>
                  <a:lnTo>
                    <a:pt x="468" y="562"/>
                  </a:lnTo>
                  <a:lnTo>
                    <a:pt x="466" y="572"/>
                  </a:lnTo>
                  <a:lnTo>
                    <a:pt x="458" y="588"/>
                  </a:lnTo>
                  <a:lnTo>
                    <a:pt x="450" y="600"/>
                  </a:lnTo>
                  <a:lnTo>
                    <a:pt x="450" y="600"/>
                  </a:lnTo>
                  <a:lnTo>
                    <a:pt x="460" y="592"/>
                  </a:lnTo>
                  <a:lnTo>
                    <a:pt x="470" y="580"/>
                  </a:lnTo>
                  <a:lnTo>
                    <a:pt x="476" y="562"/>
                  </a:lnTo>
                  <a:lnTo>
                    <a:pt x="480" y="544"/>
                  </a:lnTo>
                  <a:lnTo>
                    <a:pt x="480" y="544"/>
                  </a:lnTo>
                  <a:lnTo>
                    <a:pt x="480" y="560"/>
                  </a:lnTo>
                  <a:lnTo>
                    <a:pt x="480" y="574"/>
                  </a:lnTo>
                  <a:lnTo>
                    <a:pt x="476" y="586"/>
                  </a:lnTo>
                  <a:lnTo>
                    <a:pt x="470" y="596"/>
                  </a:lnTo>
                  <a:lnTo>
                    <a:pt x="464" y="604"/>
                  </a:lnTo>
                  <a:lnTo>
                    <a:pt x="456" y="610"/>
                  </a:lnTo>
                  <a:lnTo>
                    <a:pt x="438" y="622"/>
                  </a:lnTo>
                  <a:lnTo>
                    <a:pt x="438" y="622"/>
                  </a:lnTo>
                  <a:lnTo>
                    <a:pt x="452" y="618"/>
                  </a:lnTo>
                  <a:lnTo>
                    <a:pt x="464" y="612"/>
                  </a:lnTo>
                  <a:lnTo>
                    <a:pt x="476" y="604"/>
                  </a:lnTo>
                  <a:lnTo>
                    <a:pt x="484" y="596"/>
                  </a:lnTo>
                  <a:lnTo>
                    <a:pt x="494" y="580"/>
                  </a:lnTo>
                  <a:lnTo>
                    <a:pt x="498" y="572"/>
                  </a:lnTo>
                  <a:lnTo>
                    <a:pt x="498" y="572"/>
                  </a:lnTo>
                  <a:lnTo>
                    <a:pt x="500" y="588"/>
                  </a:lnTo>
                  <a:lnTo>
                    <a:pt x="500" y="588"/>
                  </a:lnTo>
                  <a:lnTo>
                    <a:pt x="498" y="588"/>
                  </a:lnTo>
                  <a:lnTo>
                    <a:pt x="498" y="588"/>
                  </a:lnTo>
                  <a:lnTo>
                    <a:pt x="490" y="598"/>
                  </a:lnTo>
                  <a:lnTo>
                    <a:pt x="480" y="606"/>
                  </a:lnTo>
                  <a:lnTo>
                    <a:pt x="468" y="616"/>
                  </a:lnTo>
                  <a:lnTo>
                    <a:pt x="454" y="624"/>
                  </a:lnTo>
                  <a:lnTo>
                    <a:pt x="438" y="632"/>
                  </a:lnTo>
                  <a:lnTo>
                    <a:pt x="420" y="638"/>
                  </a:lnTo>
                  <a:lnTo>
                    <a:pt x="402" y="644"/>
                  </a:lnTo>
                  <a:lnTo>
                    <a:pt x="384" y="646"/>
                  </a:lnTo>
                  <a:lnTo>
                    <a:pt x="364" y="648"/>
                  </a:lnTo>
                  <a:lnTo>
                    <a:pt x="344" y="648"/>
                  </a:lnTo>
                  <a:lnTo>
                    <a:pt x="324" y="646"/>
                  </a:lnTo>
                  <a:lnTo>
                    <a:pt x="304" y="640"/>
                  </a:lnTo>
                  <a:lnTo>
                    <a:pt x="284" y="630"/>
                  </a:lnTo>
                  <a:lnTo>
                    <a:pt x="264" y="618"/>
                  </a:lnTo>
                  <a:lnTo>
                    <a:pt x="244" y="602"/>
                  </a:lnTo>
                  <a:lnTo>
                    <a:pt x="224" y="580"/>
                  </a:lnTo>
                  <a:lnTo>
                    <a:pt x="224" y="580"/>
                  </a:lnTo>
                  <a:close/>
                  <a:moveTo>
                    <a:pt x="510" y="574"/>
                  </a:moveTo>
                  <a:lnTo>
                    <a:pt x="510" y="574"/>
                  </a:lnTo>
                  <a:lnTo>
                    <a:pt x="516" y="548"/>
                  </a:lnTo>
                  <a:lnTo>
                    <a:pt x="522" y="524"/>
                  </a:lnTo>
                  <a:lnTo>
                    <a:pt x="522" y="524"/>
                  </a:lnTo>
                  <a:lnTo>
                    <a:pt x="522" y="540"/>
                  </a:lnTo>
                  <a:lnTo>
                    <a:pt x="520" y="554"/>
                  </a:lnTo>
                  <a:lnTo>
                    <a:pt x="516" y="566"/>
                  </a:lnTo>
                  <a:lnTo>
                    <a:pt x="510" y="574"/>
                  </a:lnTo>
                  <a:lnTo>
                    <a:pt x="510" y="574"/>
                  </a:lnTo>
                  <a:close/>
                </a:path>
              </a:pathLst>
            </a:custGeom>
            <a:solidFill>
              <a:schemeClr val="accent2">
                <a:lumMod val="100000"/>
              </a:schemeClr>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组合 42"/>
          <p:cNvGrpSpPr/>
          <p:nvPr/>
        </p:nvGrpSpPr>
        <p:grpSpPr>
          <a:xfrm>
            <a:off x="6840030" y="1326477"/>
            <a:ext cx="1395593" cy="1358271"/>
            <a:chOff x="6838842" y="1325899"/>
            <a:chExt cx="1395351" cy="1358035"/>
          </a:xfrm>
        </p:grpSpPr>
        <p:sp>
          <p:nvSpPr>
            <p:cNvPr id="29" name="矩形: 圆角 28">
              <a:extLst>
                <a:ext uri="{FF2B5EF4-FFF2-40B4-BE49-F238E27FC236}">
                  <a16:creationId xmlns:a16="http://schemas.microsoft.com/office/drawing/2014/main" xmlns="" id="{057F3423-BD53-4964-BFF6-5B784FCA5469}"/>
                </a:ext>
              </a:extLst>
            </p:cNvPr>
            <p:cNvSpPr/>
            <p:nvPr/>
          </p:nvSpPr>
          <p:spPr>
            <a:xfrm>
              <a:off x="6838842" y="1325899"/>
              <a:ext cx="1395351" cy="1358035"/>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任意多边形: 形状 37">
              <a:extLst>
                <a:ext uri="{FF2B5EF4-FFF2-40B4-BE49-F238E27FC236}">
                  <a16:creationId xmlns:a16="http://schemas.microsoft.com/office/drawing/2014/main" xmlns="" id="{99AC7181-4159-4F14-B6AF-A2558F194D2B}"/>
                </a:ext>
              </a:extLst>
            </p:cNvPr>
            <p:cNvSpPr>
              <a:spLocks/>
            </p:cNvSpPr>
            <p:nvPr/>
          </p:nvSpPr>
          <p:spPr bwMode="auto">
            <a:xfrm>
              <a:off x="7105346" y="1712076"/>
              <a:ext cx="864560" cy="960300"/>
            </a:xfrm>
            <a:custGeom>
              <a:avLst/>
              <a:gdLst>
                <a:gd name="T0" fmla="*/ 408 w 596"/>
                <a:gd name="T1" fmla="*/ 488 h 662"/>
                <a:gd name="T2" fmla="*/ 294 w 596"/>
                <a:gd name="T3" fmla="*/ 646 h 662"/>
                <a:gd name="T4" fmla="*/ 174 w 596"/>
                <a:gd name="T5" fmla="*/ 474 h 662"/>
                <a:gd name="T6" fmla="*/ 232 w 596"/>
                <a:gd name="T7" fmla="*/ 432 h 662"/>
                <a:gd name="T8" fmla="*/ 278 w 596"/>
                <a:gd name="T9" fmla="*/ 410 h 662"/>
                <a:gd name="T10" fmla="*/ 310 w 596"/>
                <a:gd name="T11" fmla="*/ 412 h 662"/>
                <a:gd name="T12" fmla="*/ 358 w 596"/>
                <a:gd name="T13" fmla="*/ 438 h 662"/>
                <a:gd name="T14" fmla="*/ 398 w 596"/>
                <a:gd name="T15" fmla="*/ 478 h 662"/>
                <a:gd name="T16" fmla="*/ 370 w 596"/>
                <a:gd name="T17" fmla="*/ 458 h 662"/>
                <a:gd name="T18" fmla="*/ 382 w 596"/>
                <a:gd name="T19" fmla="*/ 344 h 662"/>
                <a:gd name="T20" fmla="*/ 424 w 596"/>
                <a:gd name="T21" fmla="*/ 384 h 662"/>
                <a:gd name="T22" fmla="*/ 404 w 596"/>
                <a:gd name="T23" fmla="*/ 336 h 662"/>
                <a:gd name="T24" fmla="*/ 448 w 596"/>
                <a:gd name="T25" fmla="*/ 352 h 662"/>
                <a:gd name="T26" fmla="*/ 434 w 596"/>
                <a:gd name="T27" fmla="*/ 338 h 662"/>
                <a:gd name="T28" fmla="*/ 444 w 596"/>
                <a:gd name="T29" fmla="*/ 332 h 662"/>
                <a:gd name="T30" fmla="*/ 436 w 596"/>
                <a:gd name="T31" fmla="*/ 308 h 662"/>
                <a:gd name="T32" fmla="*/ 486 w 596"/>
                <a:gd name="T33" fmla="*/ 318 h 662"/>
                <a:gd name="T34" fmla="*/ 448 w 596"/>
                <a:gd name="T35" fmla="*/ 278 h 662"/>
                <a:gd name="T36" fmla="*/ 478 w 596"/>
                <a:gd name="T37" fmla="*/ 188 h 662"/>
                <a:gd name="T38" fmla="*/ 458 w 596"/>
                <a:gd name="T39" fmla="*/ 106 h 662"/>
                <a:gd name="T40" fmla="*/ 378 w 596"/>
                <a:gd name="T41" fmla="*/ 44 h 662"/>
                <a:gd name="T42" fmla="*/ 306 w 596"/>
                <a:gd name="T43" fmla="*/ 6 h 662"/>
                <a:gd name="T44" fmla="*/ 204 w 596"/>
                <a:gd name="T45" fmla="*/ 20 h 662"/>
                <a:gd name="T46" fmla="*/ 148 w 596"/>
                <a:gd name="T47" fmla="*/ 68 h 662"/>
                <a:gd name="T48" fmla="*/ 106 w 596"/>
                <a:gd name="T49" fmla="*/ 122 h 662"/>
                <a:gd name="T50" fmla="*/ 114 w 596"/>
                <a:gd name="T51" fmla="*/ 198 h 662"/>
                <a:gd name="T52" fmla="*/ 84 w 596"/>
                <a:gd name="T53" fmla="*/ 232 h 662"/>
                <a:gd name="T54" fmla="*/ 114 w 596"/>
                <a:gd name="T55" fmla="*/ 234 h 662"/>
                <a:gd name="T56" fmla="*/ 146 w 596"/>
                <a:gd name="T57" fmla="*/ 308 h 662"/>
                <a:gd name="T58" fmla="*/ 136 w 596"/>
                <a:gd name="T59" fmla="*/ 338 h 662"/>
                <a:gd name="T60" fmla="*/ 162 w 596"/>
                <a:gd name="T61" fmla="*/ 334 h 662"/>
                <a:gd name="T62" fmla="*/ 182 w 596"/>
                <a:gd name="T63" fmla="*/ 298 h 662"/>
                <a:gd name="T64" fmla="*/ 168 w 596"/>
                <a:gd name="T65" fmla="*/ 356 h 662"/>
                <a:gd name="T66" fmla="*/ 194 w 596"/>
                <a:gd name="T67" fmla="*/ 346 h 662"/>
                <a:gd name="T68" fmla="*/ 152 w 596"/>
                <a:gd name="T69" fmla="*/ 362 h 662"/>
                <a:gd name="T70" fmla="*/ 196 w 596"/>
                <a:gd name="T71" fmla="*/ 358 h 662"/>
                <a:gd name="T72" fmla="*/ 226 w 596"/>
                <a:gd name="T73" fmla="*/ 366 h 662"/>
                <a:gd name="T74" fmla="*/ 218 w 596"/>
                <a:gd name="T75" fmla="*/ 448 h 662"/>
                <a:gd name="T76" fmla="*/ 150 w 596"/>
                <a:gd name="T77" fmla="*/ 474 h 662"/>
                <a:gd name="T78" fmla="*/ 38 w 596"/>
                <a:gd name="T79" fmla="*/ 544 h 662"/>
                <a:gd name="T80" fmla="*/ 572 w 596"/>
                <a:gd name="T81" fmla="*/ 582 h 662"/>
                <a:gd name="T82" fmla="*/ 206 w 596"/>
                <a:gd name="T83" fmla="*/ 324 h 662"/>
                <a:gd name="T84" fmla="*/ 174 w 596"/>
                <a:gd name="T85" fmla="*/ 214 h 662"/>
                <a:gd name="T86" fmla="*/ 220 w 596"/>
                <a:gd name="T87" fmla="*/ 142 h 662"/>
                <a:gd name="T88" fmla="*/ 192 w 596"/>
                <a:gd name="T89" fmla="*/ 198 h 662"/>
                <a:gd name="T90" fmla="*/ 248 w 596"/>
                <a:gd name="T91" fmla="*/ 152 h 662"/>
                <a:gd name="T92" fmla="*/ 274 w 596"/>
                <a:gd name="T93" fmla="*/ 160 h 662"/>
                <a:gd name="T94" fmla="*/ 316 w 596"/>
                <a:gd name="T95" fmla="*/ 116 h 662"/>
                <a:gd name="T96" fmla="*/ 278 w 596"/>
                <a:gd name="T97" fmla="*/ 212 h 662"/>
                <a:gd name="T98" fmla="*/ 356 w 596"/>
                <a:gd name="T99" fmla="*/ 116 h 662"/>
                <a:gd name="T100" fmla="*/ 374 w 596"/>
                <a:gd name="T101" fmla="*/ 148 h 662"/>
                <a:gd name="T102" fmla="*/ 414 w 596"/>
                <a:gd name="T103" fmla="*/ 180 h 662"/>
                <a:gd name="T104" fmla="*/ 396 w 596"/>
                <a:gd name="T105" fmla="*/ 224 h 662"/>
                <a:gd name="T106" fmla="*/ 404 w 596"/>
                <a:gd name="T107" fmla="*/ 282 h 662"/>
                <a:gd name="T108" fmla="*/ 380 w 596"/>
                <a:gd name="T109" fmla="*/ 338 h 662"/>
                <a:gd name="T110" fmla="*/ 294 w 596"/>
                <a:gd name="T111" fmla="*/ 408 h 662"/>
                <a:gd name="T112" fmla="*/ 212 w 596"/>
                <a:gd name="T113" fmla="*/ 33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 h="662">
                  <a:moveTo>
                    <a:pt x="548" y="538"/>
                  </a:moveTo>
                  <a:lnTo>
                    <a:pt x="548" y="538"/>
                  </a:lnTo>
                  <a:lnTo>
                    <a:pt x="520" y="522"/>
                  </a:lnTo>
                  <a:lnTo>
                    <a:pt x="476" y="502"/>
                  </a:lnTo>
                  <a:lnTo>
                    <a:pt x="414" y="472"/>
                  </a:lnTo>
                  <a:lnTo>
                    <a:pt x="414" y="472"/>
                  </a:lnTo>
                  <a:lnTo>
                    <a:pt x="408" y="488"/>
                  </a:lnTo>
                  <a:lnTo>
                    <a:pt x="400" y="506"/>
                  </a:lnTo>
                  <a:lnTo>
                    <a:pt x="382" y="536"/>
                  </a:lnTo>
                  <a:lnTo>
                    <a:pt x="364" y="566"/>
                  </a:lnTo>
                  <a:lnTo>
                    <a:pt x="344" y="592"/>
                  </a:lnTo>
                  <a:lnTo>
                    <a:pt x="324" y="614"/>
                  </a:lnTo>
                  <a:lnTo>
                    <a:pt x="308" y="632"/>
                  </a:lnTo>
                  <a:lnTo>
                    <a:pt x="294" y="646"/>
                  </a:lnTo>
                  <a:lnTo>
                    <a:pt x="294" y="646"/>
                  </a:lnTo>
                  <a:lnTo>
                    <a:pt x="276" y="628"/>
                  </a:lnTo>
                  <a:lnTo>
                    <a:pt x="256" y="604"/>
                  </a:lnTo>
                  <a:lnTo>
                    <a:pt x="238" y="580"/>
                  </a:lnTo>
                  <a:lnTo>
                    <a:pt x="220" y="554"/>
                  </a:lnTo>
                  <a:lnTo>
                    <a:pt x="192" y="508"/>
                  </a:lnTo>
                  <a:lnTo>
                    <a:pt x="174" y="474"/>
                  </a:lnTo>
                  <a:lnTo>
                    <a:pt x="174" y="474"/>
                  </a:lnTo>
                  <a:lnTo>
                    <a:pt x="212" y="464"/>
                  </a:lnTo>
                  <a:lnTo>
                    <a:pt x="214" y="462"/>
                  </a:lnTo>
                  <a:lnTo>
                    <a:pt x="214" y="462"/>
                  </a:lnTo>
                  <a:lnTo>
                    <a:pt x="222" y="454"/>
                  </a:lnTo>
                  <a:lnTo>
                    <a:pt x="228" y="444"/>
                  </a:lnTo>
                  <a:lnTo>
                    <a:pt x="232" y="432"/>
                  </a:lnTo>
                  <a:lnTo>
                    <a:pt x="234" y="420"/>
                  </a:lnTo>
                  <a:lnTo>
                    <a:pt x="234" y="394"/>
                  </a:lnTo>
                  <a:lnTo>
                    <a:pt x="234" y="374"/>
                  </a:lnTo>
                  <a:lnTo>
                    <a:pt x="234" y="374"/>
                  </a:lnTo>
                  <a:lnTo>
                    <a:pt x="248" y="388"/>
                  </a:lnTo>
                  <a:lnTo>
                    <a:pt x="264" y="402"/>
                  </a:lnTo>
                  <a:lnTo>
                    <a:pt x="278" y="410"/>
                  </a:lnTo>
                  <a:lnTo>
                    <a:pt x="286" y="414"/>
                  </a:lnTo>
                  <a:lnTo>
                    <a:pt x="294" y="414"/>
                  </a:lnTo>
                  <a:lnTo>
                    <a:pt x="294" y="414"/>
                  </a:lnTo>
                  <a:lnTo>
                    <a:pt x="296" y="414"/>
                  </a:lnTo>
                  <a:lnTo>
                    <a:pt x="296" y="414"/>
                  </a:lnTo>
                  <a:lnTo>
                    <a:pt x="302" y="414"/>
                  </a:lnTo>
                  <a:lnTo>
                    <a:pt x="310" y="412"/>
                  </a:lnTo>
                  <a:lnTo>
                    <a:pt x="326" y="404"/>
                  </a:lnTo>
                  <a:lnTo>
                    <a:pt x="342" y="390"/>
                  </a:lnTo>
                  <a:lnTo>
                    <a:pt x="356" y="376"/>
                  </a:lnTo>
                  <a:lnTo>
                    <a:pt x="356" y="376"/>
                  </a:lnTo>
                  <a:lnTo>
                    <a:pt x="356" y="396"/>
                  </a:lnTo>
                  <a:lnTo>
                    <a:pt x="356" y="424"/>
                  </a:lnTo>
                  <a:lnTo>
                    <a:pt x="358" y="438"/>
                  </a:lnTo>
                  <a:lnTo>
                    <a:pt x="360" y="450"/>
                  </a:lnTo>
                  <a:lnTo>
                    <a:pt x="364" y="460"/>
                  </a:lnTo>
                  <a:lnTo>
                    <a:pt x="370" y="468"/>
                  </a:lnTo>
                  <a:lnTo>
                    <a:pt x="370" y="470"/>
                  </a:lnTo>
                  <a:lnTo>
                    <a:pt x="370" y="470"/>
                  </a:lnTo>
                  <a:lnTo>
                    <a:pt x="370" y="470"/>
                  </a:lnTo>
                  <a:lnTo>
                    <a:pt x="398" y="478"/>
                  </a:lnTo>
                  <a:lnTo>
                    <a:pt x="410" y="480"/>
                  </a:lnTo>
                  <a:lnTo>
                    <a:pt x="412" y="474"/>
                  </a:lnTo>
                  <a:lnTo>
                    <a:pt x="412" y="474"/>
                  </a:lnTo>
                  <a:lnTo>
                    <a:pt x="400" y="472"/>
                  </a:lnTo>
                  <a:lnTo>
                    <a:pt x="374" y="464"/>
                  </a:lnTo>
                  <a:lnTo>
                    <a:pt x="374" y="464"/>
                  </a:lnTo>
                  <a:lnTo>
                    <a:pt x="370" y="458"/>
                  </a:lnTo>
                  <a:lnTo>
                    <a:pt x="366" y="448"/>
                  </a:lnTo>
                  <a:lnTo>
                    <a:pt x="362" y="424"/>
                  </a:lnTo>
                  <a:lnTo>
                    <a:pt x="362" y="396"/>
                  </a:lnTo>
                  <a:lnTo>
                    <a:pt x="362" y="368"/>
                  </a:lnTo>
                  <a:lnTo>
                    <a:pt x="362" y="368"/>
                  </a:lnTo>
                  <a:lnTo>
                    <a:pt x="382" y="344"/>
                  </a:lnTo>
                  <a:lnTo>
                    <a:pt x="382" y="344"/>
                  </a:lnTo>
                  <a:lnTo>
                    <a:pt x="384" y="352"/>
                  </a:lnTo>
                  <a:lnTo>
                    <a:pt x="388" y="360"/>
                  </a:lnTo>
                  <a:lnTo>
                    <a:pt x="392" y="366"/>
                  </a:lnTo>
                  <a:lnTo>
                    <a:pt x="398" y="370"/>
                  </a:lnTo>
                  <a:lnTo>
                    <a:pt x="412" y="380"/>
                  </a:lnTo>
                  <a:lnTo>
                    <a:pt x="424" y="384"/>
                  </a:lnTo>
                  <a:lnTo>
                    <a:pt x="424" y="384"/>
                  </a:lnTo>
                  <a:lnTo>
                    <a:pt x="414" y="378"/>
                  </a:lnTo>
                  <a:lnTo>
                    <a:pt x="408" y="370"/>
                  </a:lnTo>
                  <a:lnTo>
                    <a:pt x="404" y="362"/>
                  </a:lnTo>
                  <a:lnTo>
                    <a:pt x="400" y="356"/>
                  </a:lnTo>
                  <a:lnTo>
                    <a:pt x="400" y="348"/>
                  </a:lnTo>
                  <a:lnTo>
                    <a:pt x="402" y="342"/>
                  </a:lnTo>
                  <a:lnTo>
                    <a:pt x="404" y="336"/>
                  </a:lnTo>
                  <a:lnTo>
                    <a:pt x="408" y="332"/>
                  </a:lnTo>
                  <a:lnTo>
                    <a:pt x="408" y="332"/>
                  </a:lnTo>
                  <a:lnTo>
                    <a:pt x="412" y="336"/>
                  </a:lnTo>
                  <a:lnTo>
                    <a:pt x="418" y="342"/>
                  </a:lnTo>
                  <a:lnTo>
                    <a:pt x="424" y="346"/>
                  </a:lnTo>
                  <a:lnTo>
                    <a:pt x="432" y="348"/>
                  </a:lnTo>
                  <a:lnTo>
                    <a:pt x="448" y="352"/>
                  </a:lnTo>
                  <a:lnTo>
                    <a:pt x="454" y="350"/>
                  </a:lnTo>
                  <a:lnTo>
                    <a:pt x="458" y="350"/>
                  </a:lnTo>
                  <a:lnTo>
                    <a:pt x="458" y="350"/>
                  </a:lnTo>
                  <a:lnTo>
                    <a:pt x="448" y="348"/>
                  </a:lnTo>
                  <a:lnTo>
                    <a:pt x="442" y="346"/>
                  </a:lnTo>
                  <a:lnTo>
                    <a:pt x="438" y="342"/>
                  </a:lnTo>
                  <a:lnTo>
                    <a:pt x="434" y="338"/>
                  </a:lnTo>
                  <a:lnTo>
                    <a:pt x="434" y="338"/>
                  </a:lnTo>
                  <a:lnTo>
                    <a:pt x="442" y="340"/>
                  </a:lnTo>
                  <a:lnTo>
                    <a:pt x="450" y="340"/>
                  </a:lnTo>
                  <a:lnTo>
                    <a:pt x="456" y="336"/>
                  </a:lnTo>
                  <a:lnTo>
                    <a:pt x="456" y="336"/>
                  </a:lnTo>
                  <a:lnTo>
                    <a:pt x="450" y="336"/>
                  </a:lnTo>
                  <a:lnTo>
                    <a:pt x="444" y="332"/>
                  </a:lnTo>
                  <a:lnTo>
                    <a:pt x="440" y="328"/>
                  </a:lnTo>
                  <a:lnTo>
                    <a:pt x="436" y="324"/>
                  </a:lnTo>
                  <a:lnTo>
                    <a:pt x="432" y="312"/>
                  </a:lnTo>
                  <a:lnTo>
                    <a:pt x="432" y="306"/>
                  </a:lnTo>
                  <a:lnTo>
                    <a:pt x="434" y="302"/>
                  </a:lnTo>
                  <a:lnTo>
                    <a:pt x="434" y="302"/>
                  </a:lnTo>
                  <a:lnTo>
                    <a:pt x="436" y="308"/>
                  </a:lnTo>
                  <a:lnTo>
                    <a:pt x="442" y="314"/>
                  </a:lnTo>
                  <a:lnTo>
                    <a:pt x="448" y="318"/>
                  </a:lnTo>
                  <a:lnTo>
                    <a:pt x="456" y="320"/>
                  </a:lnTo>
                  <a:lnTo>
                    <a:pt x="466" y="322"/>
                  </a:lnTo>
                  <a:lnTo>
                    <a:pt x="474" y="322"/>
                  </a:lnTo>
                  <a:lnTo>
                    <a:pt x="480" y="320"/>
                  </a:lnTo>
                  <a:lnTo>
                    <a:pt x="486" y="318"/>
                  </a:lnTo>
                  <a:lnTo>
                    <a:pt x="486" y="318"/>
                  </a:lnTo>
                  <a:lnTo>
                    <a:pt x="472" y="316"/>
                  </a:lnTo>
                  <a:lnTo>
                    <a:pt x="462" y="310"/>
                  </a:lnTo>
                  <a:lnTo>
                    <a:pt x="454" y="304"/>
                  </a:lnTo>
                  <a:lnTo>
                    <a:pt x="450" y="296"/>
                  </a:lnTo>
                  <a:lnTo>
                    <a:pt x="448" y="286"/>
                  </a:lnTo>
                  <a:lnTo>
                    <a:pt x="448" y="278"/>
                  </a:lnTo>
                  <a:lnTo>
                    <a:pt x="450" y="272"/>
                  </a:lnTo>
                  <a:lnTo>
                    <a:pt x="450" y="268"/>
                  </a:lnTo>
                  <a:lnTo>
                    <a:pt x="450" y="268"/>
                  </a:lnTo>
                  <a:lnTo>
                    <a:pt x="456" y="260"/>
                  </a:lnTo>
                  <a:lnTo>
                    <a:pt x="462" y="250"/>
                  </a:lnTo>
                  <a:lnTo>
                    <a:pt x="468" y="228"/>
                  </a:lnTo>
                  <a:lnTo>
                    <a:pt x="478" y="188"/>
                  </a:lnTo>
                  <a:lnTo>
                    <a:pt x="478" y="188"/>
                  </a:lnTo>
                  <a:lnTo>
                    <a:pt x="478" y="176"/>
                  </a:lnTo>
                  <a:lnTo>
                    <a:pt x="480" y="166"/>
                  </a:lnTo>
                  <a:lnTo>
                    <a:pt x="478" y="154"/>
                  </a:lnTo>
                  <a:lnTo>
                    <a:pt x="476" y="144"/>
                  </a:lnTo>
                  <a:lnTo>
                    <a:pt x="468" y="124"/>
                  </a:lnTo>
                  <a:lnTo>
                    <a:pt x="458" y="106"/>
                  </a:lnTo>
                  <a:lnTo>
                    <a:pt x="448" y="92"/>
                  </a:lnTo>
                  <a:lnTo>
                    <a:pt x="436" y="78"/>
                  </a:lnTo>
                  <a:lnTo>
                    <a:pt x="420" y="64"/>
                  </a:lnTo>
                  <a:lnTo>
                    <a:pt x="420" y="64"/>
                  </a:lnTo>
                  <a:lnTo>
                    <a:pt x="408" y="56"/>
                  </a:lnTo>
                  <a:lnTo>
                    <a:pt x="394" y="50"/>
                  </a:lnTo>
                  <a:lnTo>
                    <a:pt x="378" y="44"/>
                  </a:lnTo>
                  <a:lnTo>
                    <a:pt x="360" y="40"/>
                  </a:lnTo>
                  <a:lnTo>
                    <a:pt x="360" y="40"/>
                  </a:lnTo>
                  <a:lnTo>
                    <a:pt x="356" y="32"/>
                  </a:lnTo>
                  <a:lnTo>
                    <a:pt x="348" y="24"/>
                  </a:lnTo>
                  <a:lnTo>
                    <a:pt x="336" y="16"/>
                  </a:lnTo>
                  <a:lnTo>
                    <a:pt x="322" y="10"/>
                  </a:lnTo>
                  <a:lnTo>
                    <a:pt x="306" y="6"/>
                  </a:lnTo>
                  <a:lnTo>
                    <a:pt x="286" y="2"/>
                  </a:lnTo>
                  <a:lnTo>
                    <a:pt x="268" y="0"/>
                  </a:lnTo>
                  <a:lnTo>
                    <a:pt x="250" y="2"/>
                  </a:lnTo>
                  <a:lnTo>
                    <a:pt x="250" y="2"/>
                  </a:lnTo>
                  <a:lnTo>
                    <a:pt x="232" y="6"/>
                  </a:lnTo>
                  <a:lnTo>
                    <a:pt x="218" y="12"/>
                  </a:lnTo>
                  <a:lnTo>
                    <a:pt x="204" y="20"/>
                  </a:lnTo>
                  <a:lnTo>
                    <a:pt x="192" y="30"/>
                  </a:lnTo>
                  <a:lnTo>
                    <a:pt x="184" y="38"/>
                  </a:lnTo>
                  <a:lnTo>
                    <a:pt x="176" y="46"/>
                  </a:lnTo>
                  <a:lnTo>
                    <a:pt x="164" y="62"/>
                  </a:lnTo>
                  <a:lnTo>
                    <a:pt x="164" y="62"/>
                  </a:lnTo>
                  <a:lnTo>
                    <a:pt x="158" y="64"/>
                  </a:lnTo>
                  <a:lnTo>
                    <a:pt x="148" y="68"/>
                  </a:lnTo>
                  <a:lnTo>
                    <a:pt x="138" y="76"/>
                  </a:lnTo>
                  <a:lnTo>
                    <a:pt x="132" y="82"/>
                  </a:lnTo>
                  <a:lnTo>
                    <a:pt x="128" y="90"/>
                  </a:lnTo>
                  <a:lnTo>
                    <a:pt x="128" y="90"/>
                  </a:lnTo>
                  <a:lnTo>
                    <a:pt x="118" y="98"/>
                  </a:lnTo>
                  <a:lnTo>
                    <a:pt x="110" y="110"/>
                  </a:lnTo>
                  <a:lnTo>
                    <a:pt x="106" y="122"/>
                  </a:lnTo>
                  <a:lnTo>
                    <a:pt x="104" y="136"/>
                  </a:lnTo>
                  <a:lnTo>
                    <a:pt x="104" y="150"/>
                  </a:lnTo>
                  <a:lnTo>
                    <a:pt x="106" y="164"/>
                  </a:lnTo>
                  <a:lnTo>
                    <a:pt x="112" y="176"/>
                  </a:lnTo>
                  <a:lnTo>
                    <a:pt x="120" y="186"/>
                  </a:lnTo>
                  <a:lnTo>
                    <a:pt x="120" y="186"/>
                  </a:lnTo>
                  <a:lnTo>
                    <a:pt x="114" y="198"/>
                  </a:lnTo>
                  <a:lnTo>
                    <a:pt x="106" y="212"/>
                  </a:lnTo>
                  <a:lnTo>
                    <a:pt x="100" y="218"/>
                  </a:lnTo>
                  <a:lnTo>
                    <a:pt x="92" y="224"/>
                  </a:lnTo>
                  <a:lnTo>
                    <a:pt x="86" y="226"/>
                  </a:lnTo>
                  <a:lnTo>
                    <a:pt x="78" y="228"/>
                  </a:lnTo>
                  <a:lnTo>
                    <a:pt x="78" y="228"/>
                  </a:lnTo>
                  <a:lnTo>
                    <a:pt x="84" y="232"/>
                  </a:lnTo>
                  <a:lnTo>
                    <a:pt x="92" y="234"/>
                  </a:lnTo>
                  <a:lnTo>
                    <a:pt x="98" y="234"/>
                  </a:lnTo>
                  <a:lnTo>
                    <a:pt x="104" y="232"/>
                  </a:lnTo>
                  <a:lnTo>
                    <a:pt x="110" y="228"/>
                  </a:lnTo>
                  <a:lnTo>
                    <a:pt x="116" y="224"/>
                  </a:lnTo>
                  <a:lnTo>
                    <a:pt x="116" y="224"/>
                  </a:lnTo>
                  <a:lnTo>
                    <a:pt x="114" y="234"/>
                  </a:lnTo>
                  <a:lnTo>
                    <a:pt x="114" y="246"/>
                  </a:lnTo>
                  <a:lnTo>
                    <a:pt x="116" y="260"/>
                  </a:lnTo>
                  <a:lnTo>
                    <a:pt x="120" y="272"/>
                  </a:lnTo>
                  <a:lnTo>
                    <a:pt x="126" y="282"/>
                  </a:lnTo>
                  <a:lnTo>
                    <a:pt x="134" y="292"/>
                  </a:lnTo>
                  <a:lnTo>
                    <a:pt x="146" y="308"/>
                  </a:lnTo>
                  <a:lnTo>
                    <a:pt x="146" y="308"/>
                  </a:lnTo>
                  <a:lnTo>
                    <a:pt x="144" y="320"/>
                  </a:lnTo>
                  <a:lnTo>
                    <a:pt x="138" y="328"/>
                  </a:lnTo>
                  <a:lnTo>
                    <a:pt x="132" y="334"/>
                  </a:lnTo>
                  <a:lnTo>
                    <a:pt x="120" y="336"/>
                  </a:lnTo>
                  <a:lnTo>
                    <a:pt x="120" y="336"/>
                  </a:lnTo>
                  <a:lnTo>
                    <a:pt x="128" y="338"/>
                  </a:lnTo>
                  <a:lnTo>
                    <a:pt x="136" y="338"/>
                  </a:lnTo>
                  <a:lnTo>
                    <a:pt x="142" y="338"/>
                  </a:lnTo>
                  <a:lnTo>
                    <a:pt x="148" y="336"/>
                  </a:lnTo>
                  <a:lnTo>
                    <a:pt x="156" y="328"/>
                  </a:lnTo>
                  <a:lnTo>
                    <a:pt x="164" y="320"/>
                  </a:lnTo>
                  <a:lnTo>
                    <a:pt x="164" y="320"/>
                  </a:lnTo>
                  <a:lnTo>
                    <a:pt x="164" y="328"/>
                  </a:lnTo>
                  <a:lnTo>
                    <a:pt x="162" y="334"/>
                  </a:lnTo>
                  <a:lnTo>
                    <a:pt x="162" y="334"/>
                  </a:lnTo>
                  <a:lnTo>
                    <a:pt x="168" y="328"/>
                  </a:lnTo>
                  <a:lnTo>
                    <a:pt x="174" y="318"/>
                  </a:lnTo>
                  <a:lnTo>
                    <a:pt x="176" y="304"/>
                  </a:lnTo>
                  <a:lnTo>
                    <a:pt x="176" y="288"/>
                  </a:lnTo>
                  <a:lnTo>
                    <a:pt x="176" y="288"/>
                  </a:lnTo>
                  <a:lnTo>
                    <a:pt x="182" y="298"/>
                  </a:lnTo>
                  <a:lnTo>
                    <a:pt x="184" y="310"/>
                  </a:lnTo>
                  <a:lnTo>
                    <a:pt x="184" y="320"/>
                  </a:lnTo>
                  <a:lnTo>
                    <a:pt x="182" y="330"/>
                  </a:lnTo>
                  <a:lnTo>
                    <a:pt x="180" y="338"/>
                  </a:lnTo>
                  <a:lnTo>
                    <a:pt x="176" y="346"/>
                  </a:lnTo>
                  <a:lnTo>
                    <a:pt x="172" y="352"/>
                  </a:lnTo>
                  <a:lnTo>
                    <a:pt x="168" y="356"/>
                  </a:lnTo>
                  <a:lnTo>
                    <a:pt x="168" y="356"/>
                  </a:lnTo>
                  <a:lnTo>
                    <a:pt x="176" y="352"/>
                  </a:lnTo>
                  <a:lnTo>
                    <a:pt x="184" y="346"/>
                  </a:lnTo>
                  <a:lnTo>
                    <a:pt x="190" y="338"/>
                  </a:lnTo>
                  <a:lnTo>
                    <a:pt x="196" y="332"/>
                  </a:lnTo>
                  <a:lnTo>
                    <a:pt x="196" y="332"/>
                  </a:lnTo>
                  <a:lnTo>
                    <a:pt x="194" y="346"/>
                  </a:lnTo>
                  <a:lnTo>
                    <a:pt x="190" y="356"/>
                  </a:lnTo>
                  <a:lnTo>
                    <a:pt x="186" y="362"/>
                  </a:lnTo>
                  <a:lnTo>
                    <a:pt x="178" y="366"/>
                  </a:lnTo>
                  <a:lnTo>
                    <a:pt x="172" y="366"/>
                  </a:lnTo>
                  <a:lnTo>
                    <a:pt x="164" y="366"/>
                  </a:lnTo>
                  <a:lnTo>
                    <a:pt x="152" y="362"/>
                  </a:lnTo>
                  <a:lnTo>
                    <a:pt x="152" y="362"/>
                  </a:lnTo>
                  <a:lnTo>
                    <a:pt x="156" y="366"/>
                  </a:lnTo>
                  <a:lnTo>
                    <a:pt x="162" y="368"/>
                  </a:lnTo>
                  <a:lnTo>
                    <a:pt x="168" y="370"/>
                  </a:lnTo>
                  <a:lnTo>
                    <a:pt x="176" y="370"/>
                  </a:lnTo>
                  <a:lnTo>
                    <a:pt x="184" y="368"/>
                  </a:lnTo>
                  <a:lnTo>
                    <a:pt x="190" y="364"/>
                  </a:lnTo>
                  <a:lnTo>
                    <a:pt x="196" y="358"/>
                  </a:lnTo>
                  <a:lnTo>
                    <a:pt x="202" y="348"/>
                  </a:lnTo>
                  <a:lnTo>
                    <a:pt x="202" y="348"/>
                  </a:lnTo>
                  <a:lnTo>
                    <a:pt x="204" y="334"/>
                  </a:lnTo>
                  <a:lnTo>
                    <a:pt x="204" y="334"/>
                  </a:lnTo>
                  <a:lnTo>
                    <a:pt x="206" y="338"/>
                  </a:lnTo>
                  <a:lnTo>
                    <a:pt x="206" y="338"/>
                  </a:lnTo>
                  <a:lnTo>
                    <a:pt x="226" y="366"/>
                  </a:lnTo>
                  <a:lnTo>
                    <a:pt x="226" y="366"/>
                  </a:lnTo>
                  <a:lnTo>
                    <a:pt x="226" y="366"/>
                  </a:lnTo>
                  <a:lnTo>
                    <a:pt x="228" y="384"/>
                  </a:lnTo>
                  <a:lnTo>
                    <a:pt x="228" y="410"/>
                  </a:lnTo>
                  <a:lnTo>
                    <a:pt x="228" y="424"/>
                  </a:lnTo>
                  <a:lnTo>
                    <a:pt x="224" y="436"/>
                  </a:lnTo>
                  <a:lnTo>
                    <a:pt x="218" y="448"/>
                  </a:lnTo>
                  <a:lnTo>
                    <a:pt x="210" y="458"/>
                  </a:lnTo>
                  <a:lnTo>
                    <a:pt x="210" y="458"/>
                  </a:lnTo>
                  <a:lnTo>
                    <a:pt x="172" y="470"/>
                  </a:lnTo>
                  <a:lnTo>
                    <a:pt x="172" y="470"/>
                  </a:lnTo>
                  <a:lnTo>
                    <a:pt x="170" y="466"/>
                  </a:lnTo>
                  <a:lnTo>
                    <a:pt x="170" y="466"/>
                  </a:lnTo>
                  <a:lnTo>
                    <a:pt x="150" y="474"/>
                  </a:lnTo>
                  <a:lnTo>
                    <a:pt x="108" y="494"/>
                  </a:lnTo>
                  <a:lnTo>
                    <a:pt x="84" y="506"/>
                  </a:lnTo>
                  <a:lnTo>
                    <a:pt x="62" y="520"/>
                  </a:lnTo>
                  <a:lnTo>
                    <a:pt x="46" y="532"/>
                  </a:lnTo>
                  <a:lnTo>
                    <a:pt x="42" y="540"/>
                  </a:lnTo>
                  <a:lnTo>
                    <a:pt x="38" y="544"/>
                  </a:lnTo>
                  <a:lnTo>
                    <a:pt x="38" y="544"/>
                  </a:lnTo>
                  <a:lnTo>
                    <a:pt x="16" y="614"/>
                  </a:lnTo>
                  <a:lnTo>
                    <a:pt x="0" y="662"/>
                  </a:lnTo>
                  <a:lnTo>
                    <a:pt x="596" y="662"/>
                  </a:lnTo>
                  <a:lnTo>
                    <a:pt x="596" y="662"/>
                  </a:lnTo>
                  <a:lnTo>
                    <a:pt x="592" y="644"/>
                  </a:lnTo>
                  <a:lnTo>
                    <a:pt x="580" y="604"/>
                  </a:lnTo>
                  <a:lnTo>
                    <a:pt x="572" y="582"/>
                  </a:lnTo>
                  <a:lnTo>
                    <a:pt x="564" y="562"/>
                  </a:lnTo>
                  <a:lnTo>
                    <a:pt x="556" y="546"/>
                  </a:lnTo>
                  <a:lnTo>
                    <a:pt x="552" y="540"/>
                  </a:lnTo>
                  <a:lnTo>
                    <a:pt x="548" y="538"/>
                  </a:lnTo>
                  <a:lnTo>
                    <a:pt x="548" y="538"/>
                  </a:lnTo>
                  <a:close/>
                  <a:moveTo>
                    <a:pt x="206" y="324"/>
                  </a:moveTo>
                  <a:lnTo>
                    <a:pt x="206" y="324"/>
                  </a:lnTo>
                  <a:lnTo>
                    <a:pt x="204" y="308"/>
                  </a:lnTo>
                  <a:lnTo>
                    <a:pt x="202" y="294"/>
                  </a:lnTo>
                  <a:lnTo>
                    <a:pt x="194" y="266"/>
                  </a:lnTo>
                  <a:lnTo>
                    <a:pt x="194" y="266"/>
                  </a:lnTo>
                  <a:lnTo>
                    <a:pt x="188" y="248"/>
                  </a:lnTo>
                  <a:lnTo>
                    <a:pt x="182" y="230"/>
                  </a:lnTo>
                  <a:lnTo>
                    <a:pt x="174" y="214"/>
                  </a:lnTo>
                  <a:lnTo>
                    <a:pt x="166" y="206"/>
                  </a:lnTo>
                  <a:lnTo>
                    <a:pt x="166" y="206"/>
                  </a:lnTo>
                  <a:lnTo>
                    <a:pt x="174" y="198"/>
                  </a:lnTo>
                  <a:lnTo>
                    <a:pt x="188" y="184"/>
                  </a:lnTo>
                  <a:lnTo>
                    <a:pt x="204" y="164"/>
                  </a:lnTo>
                  <a:lnTo>
                    <a:pt x="220" y="142"/>
                  </a:lnTo>
                  <a:lnTo>
                    <a:pt x="220" y="142"/>
                  </a:lnTo>
                  <a:lnTo>
                    <a:pt x="212" y="158"/>
                  </a:lnTo>
                  <a:lnTo>
                    <a:pt x="204" y="176"/>
                  </a:lnTo>
                  <a:lnTo>
                    <a:pt x="194" y="192"/>
                  </a:lnTo>
                  <a:lnTo>
                    <a:pt x="188" y="198"/>
                  </a:lnTo>
                  <a:lnTo>
                    <a:pt x="180" y="204"/>
                  </a:lnTo>
                  <a:lnTo>
                    <a:pt x="180" y="204"/>
                  </a:lnTo>
                  <a:lnTo>
                    <a:pt x="192" y="198"/>
                  </a:lnTo>
                  <a:lnTo>
                    <a:pt x="202" y="192"/>
                  </a:lnTo>
                  <a:lnTo>
                    <a:pt x="212" y="184"/>
                  </a:lnTo>
                  <a:lnTo>
                    <a:pt x="222" y="174"/>
                  </a:lnTo>
                  <a:lnTo>
                    <a:pt x="238" y="154"/>
                  </a:lnTo>
                  <a:lnTo>
                    <a:pt x="256" y="132"/>
                  </a:lnTo>
                  <a:lnTo>
                    <a:pt x="256" y="132"/>
                  </a:lnTo>
                  <a:lnTo>
                    <a:pt x="248" y="152"/>
                  </a:lnTo>
                  <a:lnTo>
                    <a:pt x="242" y="174"/>
                  </a:lnTo>
                  <a:lnTo>
                    <a:pt x="234" y="214"/>
                  </a:lnTo>
                  <a:lnTo>
                    <a:pt x="234" y="214"/>
                  </a:lnTo>
                  <a:lnTo>
                    <a:pt x="248" y="200"/>
                  </a:lnTo>
                  <a:lnTo>
                    <a:pt x="260" y="188"/>
                  </a:lnTo>
                  <a:lnTo>
                    <a:pt x="268" y="174"/>
                  </a:lnTo>
                  <a:lnTo>
                    <a:pt x="274" y="160"/>
                  </a:lnTo>
                  <a:lnTo>
                    <a:pt x="274" y="160"/>
                  </a:lnTo>
                  <a:lnTo>
                    <a:pt x="282" y="148"/>
                  </a:lnTo>
                  <a:lnTo>
                    <a:pt x="290" y="134"/>
                  </a:lnTo>
                  <a:lnTo>
                    <a:pt x="304" y="118"/>
                  </a:lnTo>
                  <a:lnTo>
                    <a:pt x="320" y="102"/>
                  </a:lnTo>
                  <a:lnTo>
                    <a:pt x="320" y="102"/>
                  </a:lnTo>
                  <a:lnTo>
                    <a:pt x="316" y="116"/>
                  </a:lnTo>
                  <a:lnTo>
                    <a:pt x="314" y="128"/>
                  </a:lnTo>
                  <a:lnTo>
                    <a:pt x="312" y="152"/>
                  </a:lnTo>
                  <a:lnTo>
                    <a:pt x="310" y="166"/>
                  </a:lnTo>
                  <a:lnTo>
                    <a:pt x="304" y="180"/>
                  </a:lnTo>
                  <a:lnTo>
                    <a:pt x="294" y="194"/>
                  </a:lnTo>
                  <a:lnTo>
                    <a:pt x="278" y="212"/>
                  </a:lnTo>
                  <a:lnTo>
                    <a:pt x="278" y="212"/>
                  </a:lnTo>
                  <a:lnTo>
                    <a:pt x="294" y="204"/>
                  </a:lnTo>
                  <a:lnTo>
                    <a:pt x="308" y="194"/>
                  </a:lnTo>
                  <a:lnTo>
                    <a:pt x="322" y="180"/>
                  </a:lnTo>
                  <a:lnTo>
                    <a:pt x="334" y="166"/>
                  </a:lnTo>
                  <a:lnTo>
                    <a:pt x="344" y="148"/>
                  </a:lnTo>
                  <a:lnTo>
                    <a:pt x="350" y="132"/>
                  </a:lnTo>
                  <a:lnTo>
                    <a:pt x="356" y="116"/>
                  </a:lnTo>
                  <a:lnTo>
                    <a:pt x="358" y="100"/>
                  </a:lnTo>
                  <a:lnTo>
                    <a:pt x="358" y="100"/>
                  </a:lnTo>
                  <a:lnTo>
                    <a:pt x="360" y="126"/>
                  </a:lnTo>
                  <a:lnTo>
                    <a:pt x="360" y="126"/>
                  </a:lnTo>
                  <a:lnTo>
                    <a:pt x="360" y="132"/>
                  </a:lnTo>
                  <a:lnTo>
                    <a:pt x="364" y="138"/>
                  </a:lnTo>
                  <a:lnTo>
                    <a:pt x="374" y="148"/>
                  </a:lnTo>
                  <a:lnTo>
                    <a:pt x="386" y="156"/>
                  </a:lnTo>
                  <a:lnTo>
                    <a:pt x="398" y="162"/>
                  </a:lnTo>
                  <a:lnTo>
                    <a:pt x="398" y="162"/>
                  </a:lnTo>
                  <a:lnTo>
                    <a:pt x="402" y="164"/>
                  </a:lnTo>
                  <a:lnTo>
                    <a:pt x="408" y="170"/>
                  </a:lnTo>
                  <a:lnTo>
                    <a:pt x="410" y="174"/>
                  </a:lnTo>
                  <a:lnTo>
                    <a:pt x="414" y="180"/>
                  </a:lnTo>
                  <a:lnTo>
                    <a:pt x="414" y="188"/>
                  </a:lnTo>
                  <a:lnTo>
                    <a:pt x="414" y="194"/>
                  </a:lnTo>
                  <a:lnTo>
                    <a:pt x="412" y="202"/>
                  </a:lnTo>
                  <a:lnTo>
                    <a:pt x="406" y="208"/>
                  </a:lnTo>
                  <a:lnTo>
                    <a:pt x="406" y="208"/>
                  </a:lnTo>
                  <a:lnTo>
                    <a:pt x="400" y="216"/>
                  </a:lnTo>
                  <a:lnTo>
                    <a:pt x="396" y="224"/>
                  </a:lnTo>
                  <a:lnTo>
                    <a:pt x="392" y="234"/>
                  </a:lnTo>
                  <a:lnTo>
                    <a:pt x="392" y="244"/>
                  </a:lnTo>
                  <a:lnTo>
                    <a:pt x="392" y="254"/>
                  </a:lnTo>
                  <a:lnTo>
                    <a:pt x="394" y="264"/>
                  </a:lnTo>
                  <a:lnTo>
                    <a:pt x="398" y="274"/>
                  </a:lnTo>
                  <a:lnTo>
                    <a:pt x="404" y="282"/>
                  </a:lnTo>
                  <a:lnTo>
                    <a:pt x="404" y="282"/>
                  </a:lnTo>
                  <a:lnTo>
                    <a:pt x="398" y="292"/>
                  </a:lnTo>
                  <a:lnTo>
                    <a:pt x="390" y="306"/>
                  </a:lnTo>
                  <a:lnTo>
                    <a:pt x="384" y="328"/>
                  </a:lnTo>
                  <a:lnTo>
                    <a:pt x="384" y="328"/>
                  </a:lnTo>
                  <a:lnTo>
                    <a:pt x="382" y="334"/>
                  </a:lnTo>
                  <a:lnTo>
                    <a:pt x="382" y="334"/>
                  </a:lnTo>
                  <a:lnTo>
                    <a:pt x="380" y="338"/>
                  </a:lnTo>
                  <a:lnTo>
                    <a:pt x="380" y="338"/>
                  </a:lnTo>
                  <a:lnTo>
                    <a:pt x="358" y="364"/>
                  </a:lnTo>
                  <a:lnTo>
                    <a:pt x="338" y="386"/>
                  </a:lnTo>
                  <a:lnTo>
                    <a:pt x="326" y="396"/>
                  </a:lnTo>
                  <a:lnTo>
                    <a:pt x="316" y="404"/>
                  </a:lnTo>
                  <a:lnTo>
                    <a:pt x="304" y="408"/>
                  </a:lnTo>
                  <a:lnTo>
                    <a:pt x="294" y="408"/>
                  </a:lnTo>
                  <a:lnTo>
                    <a:pt x="294" y="408"/>
                  </a:lnTo>
                  <a:lnTo>
                    <a:pt x="284" y="406"/>
                  </a:lnTo>
                  <a:lnTo>
                    <a:pt x="272" y="402"/>
                  </a:lnTo>
                  <a:lnTo>
                    <a:pt x="260" y="394"/>
                  </a:lnTo>
                  <a:lnTo>
                    <a:pt x="250" y="384"/>
                  </a:lnTo>
                  <a:lnTo>
                    <a:pt x="228" y="360"/>
                  </a:lnTo>
                  <a:lnTo>
                    <a:pt x="212" y="336"/>
                  </a:lnTo>
                  <a:lnTo>
                    <a:pt x="212" y="336"/>
                  </a:lnTo>
                  <a:lnTo>
                    <a:pt x="206" y="324"/>
                  </a:lnTo>
                  <a:lnTo>
                    <a:pt x="206" y="324"/>
                  </a:lnTo>
                  <a:close/>
                </a:path>
              </a:pathLst>
            </a:custGeom>
            <a:solidFill>
              <a:schemeClr val="accent4">
                <a:lumMod val="100000"/>
              </a:schemeClr>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867905" y="1326477"/>
            <a:ext cx="1395593" cy="1358271"/>
            <a:chOff x="4867059" y="1325899"/>
            <a:chExt cx="1395351" cy="1358035"/>
          </a:xfrm>
        </p:grpSpPr>
        <p:sp>
          <p:nvSpPr>
            <p:cNvPr id="21" name="矩形: 圆角 20">
              <a:extLst>
                <a:ext uri="{FF2B5EF4-FFF2-40B4-BE49-F238E27FC236}">
                  <a16:creationId xmlns:a16="http://schemas.microsoft.com/office/drawing/2014/main" xmlns="" id="{F3CD6CDD-8995-4824-9F26-D05E08242E9F}"/>
                </a:ext>
              </a:extLst>
            </p:cNvPr>
            <p:cNvSpPr/>
            <p:nvPr/>
          </p:nvSpPr>
          <p:spPr>
            <a:xfrm>
              <a:off x="4867059" y="1325899"/>
              <a:ext cx="1395351" cy="1358035"/>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任意多边形: 形状 38">
              <a:extLst>
                <a:ext uri="{FF2B5EF4-FFF2-40B4-BE49-F238E27FC236}">
                  <a16:creationId xmlns:a16="http://schemas.microsoft.com/office/drawing/2014/main" xmlns="" id="{4EBC1FB0-C0BE-4FA2-80FB-8E7BFA1DB61F}"/>
                </a:ext>
              </a:extLst>
            </p:cNvPr>
            <p:cNvSpPr>
              <a:spLocks/>
            </p:cNvSpPr>
            <p:nvPr/>
          </p:nvSpPr>
          <p:spPr bwMode="auto">
            <a:xfrm>
              <a:off x="5049900" y="1738276"/>
              <a:ext cx="1023299" cy="934101"/>
            </a:xfrm>
            <a:custGeom>
              <a:avLst/>
              <a:gdLst>
                <a:gd name="T0" fmla="*/ 514 w 826"/>
                <a:gd name="T1" fmla="*/ 482 h 754"/>
                <a:gd name="T2" fmla="*/ 550 w 826"/>
                <a:gd name="T3" fmla="*/ 356 h 754"/>
                <a:gd name="T4" fmla="*/ 586 w 826"/>
                <a:gd name="T5" fmla="*/ 306 h 754"/>
                <a:gd name="T6" fmla="*/ 584 w 826"/>
                <a:gd name="T7" fmla="*/ 226 h 754"/>
                <a:gd name="T8" fmla="*/ 562 w 826"/>
                <a:gd name="T9" fmla="*/ 218 h 754"/>
                <a:gd name="T10" fmla="*/ 560 w 826"/>
                <a:gd name="T11" fmla="*/ 176 h 754"/>
                <a:gd name="T12" fmla="*/ 560 w 826"/>
                <a:gd name="T13" fmla="*/ 148 h 754"/>
                <a:gd name="T14" fmla="*/ 564 w 826"/>
                <a:gd name="T15" fmla="*/ 114 h 754"/>
                <a:gd name="T16" fmla="*/ 548 w 826"/>
                <a:gd name="T17" fmla="*/ 82 h 754"/>
                <a:gd name="T18" fmla="*/ 536 w 826"/>
                <a:gd name="T19" fmla="*/ 62 h 754"/>
                <a:gd name="T20" fmla="*/ 524 w 826"/>
                <a:gd name="T21" fmla="*/ 50 h 754"/>
                <a:gd name="T22" fmla="*/ 466 w 826"/>
                <a:gd name="T23" fmla="*/ 14 h 754"/>
                <a:gd name="T24" fmla="*/ 428 w 826"/>
                <a:gd name="T25" fmla="*/ 2 h 754"/>
                <a:gd name="T26" fmla="*/ 380 w 826"/>
                <a:gd name="T27" fmla="*/ 2 h 754"/>
                <a:gd name="T28" fmla="*/ 354 w 826"/>
                <a:gd name="T29" fmla="*/ 6 h 754"/>
                <a:gd name="T30" fmla="*/ 306 w 826"/>
                <a:gd name="T31" fmla="*/ 40 h 754"/>
                <a:gd name="T32" fmla="*/ 288 w 826"/>
                <a:gd name="T33" fmla="*/ 66 h 754"/>
                <a:gd name="T34" fmla="*/ 272 w 826"/>
                <a:gd name="T35" fmla="*/ 88 h 754"/>
                <a:gd name="T36" fmla="*/ 254 w 826"/>
                <a:gd name="T37" fmla="*/ 130 h 754"/>
                <a:gd name="T38" fmla="*/ 254 w 826"/>
                <a:gd name="T39" fmla="*/ 174 h 754"/>
                <a:gd name="T40" fmla="*/ 254 w 826"/>
                <a:gd name="T41" fmla="*/ 224 h 754"/>
                <a:gd name="T42" fmla="*/ 220 w 826"/>
                <a:gd name="T43" fmla="*/ 278 h 754"/>
                <a:gd name="T44" fmla="*/ 244 w 826"/>
                <a:gd name="T45" fmla="*/ 338 h 754"/>
                <a:gd name="T46" fmla="*/ 274 w 826"/>
                <a:gd name="T47" fmla="*/ 366 h 754"/>
                <a:gd name="T48" fmla="*/ 248 w 826"/>
                <a:gd name="T49" fmla="*/ 494 h 754"/>
                <a:gd name="T50" fmla="*/ 4 w 826"/>
                <a:gd name="T51" fmla="*/ 728 h 754"/>
                <a:gd name="T52" fmla="*/ 772 w 826"/>
                <a:gd name="T53" fmla="*/ 588 h 754"/>
                <a:gd name="T54" fmla="*/ 558 w 826"/>
                <a:gd name="T55" fmla="*/ 234 h 754"/>
                <a:gd name="T56" fmla="*/ 584 w 826"/>
                <a:gd name="T57" fmla="*/ 234 h 754"/>
                <a:gd name="T58" fmla="*/ 574 w 826"/>
                <a:gd name="T59" fmla="*/ 316 h 754"/>
                <a:gd name="T60" fmla="*/ 548 w 826"/>
                <a:gd name="T61" fmla="*/ 348 h 754"/>
                <a:gd name="T62" fmla="*/ 550 w 826"/>
                <a:gd name="T63" fmla="*/ 266 h 754"/>
                <a:gd name="T64" fmla="*/ 252 w 826"/>
                <a:gd name="T65" fmla="*/ 344 h 754"/>
                <a:gd name="T66" fmla="*/ 226 w 826"/>
                <a:gd name="T67" fmla="*/ 278 h 754"/>
                <a:gd name="T68" fmla="*/ 248 w 826"/>
                <a:gd name="T69" fmla="*/ 228 h 754"/>
                <a:gd name="T70" fmla="*/ 268 w 826"/>
                <a:gd name="T71" fmla="*/ 246 h 754"/>
                <a:gd name="T72" fmla="*/ 262 w 826"/>
                <a:gd name="T73" fmla="*/ 330 h 754"/>
                <a:gd name="T74" fmla="*/ 276 w 826"/>
                <a:gd name="T75" fmla="*/ 262 h 754"/>
                <a:gd name="T76" fmla="*/ 282 w 826"/>
                <a:gd name="T77" fmla="*/ 174 h 754"/>
                <a:gd name="T78" fmla="*/ 306 w 826"/>
                <a:gd name="T79" fmla="*/ 92 h 754"/>
                <a:gd name="T80" fmla="*/ 410 w 826"/>
                <a:gd name="T81" fmla="*/ 88 h 754"/>
                <a:gd name="T82" fmla="*/ 522 w 826"/>
                <a:gd name="T83" fmla="*/ 96 h 754"/>
                <a:gd name="T84" fmla="*/ 534 w 826"/>
                <a:gd name="T85" fmla="*/ 182 h 754"/>
                <a:gd name="T86" fmla="*/ 542 w 826"/>
                <a:gd name="T87" fmla="*/ 278 h 754"/>
                <a:gd name="T88" fmla="*/ 522 w 826"/>
                <a:gd name="T89" fmla="*/ 380 h 754"/>
                <a:gd name="T90" fmla="*/ 448 w 826"/>
                <a:gd name="T91" fmla="*/ 492 h 754"/>
                <a:gd name="T92" fmla="*/ 356 w 826"/>
                <a:gd name="T93" fmla="*/ 490 h 754"/>
                <a:gd name="T94" fmla="*/ 284 w 826"/>
                <a:gd name="T95" fmla="*/ 374 h 754"/>
                <a:gd name="T96" fmla="*/ 272 w 826"/>
                <a:gd name="T97" fmla="*/ 280 h 754"/>
                <a:gd name="T98" fmla="*/ 310 w 826"/>
                <a:gd name="T99" fmla="*/ 636 h 754"/>
                <a:gd name="T100" fmla="*/ 272 w 826"/>
                <a:gd name="T101" fmla="*/ 522 h 754"/>
                <a:gd name="T102" fmla="*/ 298 w 826"/>
                <a:gd name="T103" fmla="*/ 400 h 754"/>
                <a:gd name="T104" fmla="*/ 360 w 826"/>
                <a:gd name="T105" fmla="*/ 502 h 754"/>
                <a:gd name="T106" fmla="*/ 444 w 826"/>
                <a:gd name="T107" fmla="*/ 502 h 754"/>
                <a:gd name="T108" fmla="*/ 510 w 826"/>
                <a:gd name="T109" fmla="*/ 406 h 754"/>
                <a:gd name="T110" fmla="*/ 526 w 826"/>
                <a:gd name="T111" fmla="*/ 514 h 754"/>
                <a:gd name="T112" fmla="*/ 482 w 826"/>
                <a:gd name="T113" fmla="*/ 64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6" h="754">
                  <a:moveTo>
                    <a:pt x="754" y="572"/>
                  </a:moveTo>
                  <a:lnTo>
                    <a:pt x="754" y="572"/>
                  </a:lnTo>
                  <a:lnTo>
                    <a:pt x="736" y="566"/>
                  </a:lnTo>
                  <a:lnTo>
                    <a:pt x="708" y="556"/>
                  </a:lnTo>
                  <a:lnTo>
                    <a:pt x="632" y="526"/>
                  </a:lnTo>
                  <a:lnTo>
                    <a:pt x="558" y="498"/>
                  </a:lnTo>
                  <a:lnTo>
                    <a:pt x="530" y="488"/>
                  </a:lnTo>
                  <a:lnTo>
                    <a:pt x="514" y="482"/>
                  </a:lnTo>
                  <a:lnTo>
                    <a:pt x="514" y="482"/>
                  </a:lnTo>
                  <a:lnTo>
                    <a:pt x="516" y="398"/>
                  </a:lnTo>
                  <a:lnTo>
                    <a:pt x="516" y="398"/>
                  </a:lnTo>
                  <a:lnTo>
                    <a:pt x="526" y="384"/>
                  </a:lnTo>
                  <a:lnTo>
                    <a:pt x="526" y="384"/>
                  </a:lnTo>
                  <a:lnTo>
                    <a:pt x="536" y="370"/>
                  </a:lnTo>
                  <a:lnTo>
                    <a:pt x="546" y="354"/>
                  </a:lnTo>
                  <a:lnTo>
                    <a:pt x="546" y="354"/>
                  </a:lnTo>
                  <a:lnTo>
                    <a:pt x="550" y="356"/>
                  </a:lnTo>
                  <a:lnTo>
                    <a:pt x="550" y="356"/>
                  </a:lnTo>
                  <a:lnTo>
                    <a:pt x="554" y="356"/>
                  </a:lnTo>
                  <a:lnTo>
                    <a:pt x="554" y="356"/>
                  </a:lnTo>
                  <a:lnTo>
                    <a:pt x="562" y="352"/>
                  </a:lnTo>
                  <a:lnTo>
                    <a:pt x="568" y="346"/>
                  </a:lnTo>
                  <a:lnTo>
                    <a:pt x="574" y="338"/>
                  </a:lnTo>
                  <a:lnTo>
                    <a:pt x="576" y="328"/>
                  </a:lnTo>
                  <a:lnTo>
                    <a:pt x="576" y="328"/>
                  </a:lnTo>
                  <a:lnTo>
                    <a:pt x="580" y="318"/>
                  </a:lnTo>
                  <a:lnTo>
                    <a:pt x="586" y="306"/>
                  </a:lnTo>
                  <a:lnTo>
                    <a:pt x="586" y="306"/>
                  </a:lnTo>
                  <a:lnTo>
                    <a:pt x="592" y="292"/>
                  </a:lnTo>
                  <a:lnTo>
                    <a:pt x="594" y="286"/>
                  </a:lnTo>
                  <a:lnTo>
                    <a:pt x="596" y="278"/>
                  </a:lnTo>
                  <a:lnTo>
                    <a:pt x="596" y="278"/>
                  </a:lnTo>
                  <a:lnTo>
                    <a:pt x="594" y="258"/>
                  </a:lnTo>
                  <a:lnTo>
                    <a:pt x="592" y="244"/>
                  </a:lnTo>
                  <a:lnTo>
                    <a:pt x="590" y="232"/>
                  </a:lnTo>
                  <a:lnTo>
                    <a:pt x="584" y="226"/>
                  </a:lnTo>
                  <a:lnTo>
                    <a:pt x="584" y="226"/>
                  </a:lnTo>
                  <a:lnTo>
                    <a:pt x="578" y="222"/>
                  </a:lnTo>
                  <a:lnTo>
                    <a:pt x="572" y="220"/>
                  </a:lnTo>
                  <a:lnTo>
                    <a:pt x="564" y="222"/>
                  </a:lnTo>
                  <a:lnTo>
                    <a:pt x="560" y="226"/>
                  </a:lnTo>
                  <a:lnTo>
                    <a:pt x="560" y="226"/>
                  </a:lnTo>
                  <a:lnTo>
                    <a:pt x="560" y="222"/>
                  </a:lnTo>
                  <a:lnTo>
                    <a:pt x="560" y="222"/>
                  </a:lnTo>
                  <a:lnTo>
                    <a:pt x="562" y="218"/>
                  </a:lnTo>
                  <a:lnTo>
                    <a:pt x="560" y="214"/>
                  </a:lnTo>
                  <a:lnTo>
                    <a:pt x="560" y="214"/>
                  </a:lnTo>
                  <a:lnTo>
                    <a:pt x="558" y="210"/>
                  </a:lnTo>
                  <a:lnTo>
                    <a:pt x="558" y="208"/>
                  </a:lnTo>
                  <a:lnTo>
                    <a:pt x="558" y="202"/>
                  </a:lnTo>
                  <a:lnTo>
                    <a:pt x="558" y="202"/>
                  </a:lnTo>
                  <a:lnTo>
                    <a:pt x="560" y="190"/>
                  </a:lnTo>
                  <a:lnTo>
                    <a:pt x="560" y="176"/>
                  </a:lnTo>
                  <a:lnTo>
                    <a:pt x="560" y="176"/>
                  </a:lnTo>
                  <a:lnTo>
                    <a:pt x="558" y="172"/>
                  </a:lnTo>
                  <a:lnTo>
                    <a:pt x="558" y="170"/>
                  </a:lnTo>
                  <a:lnTo>
                    <a:pt x="558" y="170"/>
                  </a:lnTo>
                  <a:lnTo>
                    <a:pt x="560" y="166"/>
                  </a:lnTo>
                  <a:lnTo>
                    <a:pt x="562" y="164"/>
                  </a:lnTo>
                  <a:lnTo>
                    <a:pt x="562" y="164"/>
                  </a:lnTo>
                  <a:lnTo>
                    <a:pt x="562" y="152"/>
                  </a:lnTo>
                  <a:lnTo>
                    <a:pt x="562" y="152"/>
                  </a:lnTo>
                  <a:lnTo>
                    <a:pt x="560" y="148"/>
                  </a:lnTo>
                  <a:lnTo>
                    <a:pt x="560" y="146"/>
                  </a:lnTo>
                  <a:lnTo>
                    <a:pt x="560" y="146"/>
                  </a:lnTo>
                  <a:lnTo>
                    <a:pt x="562" y="140"/>
                  </a:lnTo>
                  <a:lnTo>
                    <a:pt x="564" y="138"/>
                  </a:lnTo>
                  <a:lnTo>
                    <a:pt x="564" y="132"/>
                  </a:lnTo>
                  <a:lnTo>
                    <a:pt x="564" y="132"/>
                  </a:lnTo>
                  <a:lnTo>
                    <a:pt x="564" y="120"/>
                  </a:lnTo>
                  <a:lnTo>
                    <a:pt x="564" y="120"/>
                  </a:lnTo>
                  <a:lnTo>
                    <a:pt x="564" y="114"/>
                  </a:lnTo>
                  <a:lnTo>
                    <a:pt x="564" y="114"/>
                  </a:lnTo>
                  <a:lnTo>
                    <a:pt x="564" y="106"/>
                  </a:lnTo>
                  <a:lnTo>
                    <a:pt x="564" y="106"/>
                  </a:lnTo>
                  <a:lnTo>
                    <a:pt x="558" y="94"/>
                  </a:lnTo>
                  <a:lnTo>
                    <a:pt x="558" y="94"/>
                  </a:lnTo>
                  <a:lnTo>
                    <a:pt x="552" y="88"/>
                  </a:lnTo>
                  <a:lnTo>
                    <a:pt x="548" y="86"/>
                  </a:lnTo>
                  <a:lnTo>
                    <a:pt x="548" y="86"/>
                  </a:lnTo>
                  <a:lnTo>
                    <a:pt x="548" y="82"/>
                  </a:lnTo>
                  <a:lnTo>
                    <a:pt x="548" y="82"/>
                  </a:lnTo>
                  <a:lnTo>
                    <a:pt x="546" y="74"/>
                  </a:lnTo>
                  <a:lnTo>
                    <a:pt x="546" y="74"/>
                  </a:lnTo>
                  <a:lnTo>
                    <a:pt x="544" y="70"/>
                  </a:lnTo>
                  <a:lnTo>
                    <a:pt x="542" y="66"/>
                  </a:lnTo>
                  <a:lnTo>
                    <a:pt x="542" y="66"/>
                  </a:lnTo>
                  <a:lnTo>
                    <a:pt x="542" y="64"/>
                  </a:lnTo>
                  <a:lnTo>
                    <a:pt x="540" y="64"/>
                  </a:lnTo>
                  <a:lnTo>
                    <a:pt x="536" y="62"/>
                  </a:lnTo>
                  <a:lnTo>
                    <a:pt x="536" y="62"/>
                  </a:lnTo>
                  <a:lnTo>
                    <a:pt x="532" y="60"/>
                  </a:lnTo>
                  <a:lnTo>
                    <a:pt x="530" y="56"/>
                  </a:lnTo>
                  <a:lnTo>
                    <a:pt x="530" y="56"/>
                  </a:lnTo>
                  <a:lnTo>
                    <a:pt x="528" y="54"/>
                  </a:lnTo>
                  <a:lnTo>
                    <a:pt x="528" y="54"/>
                  </a:lnTo>
                  <a:lnTo>
                    <a:pt x="526" y="52"/>
                  </a:lnTo>
                  <a:lnTo>
                    <a:pt x="524" y="50"/>
                  </a:lnTo>
                  <a:lnTo>
                    <a:pt x="524" y="50"/>
                  </a:lnTo>
                  <a:lnTo>
                    <a:pt x="522" y="48"/>
                  </a:lnTo>
                  <a:lnTo>
                    <a:pt x="520" y="46"/>
                  </a:lnTo>
                  <a:lnTo>
                    <a:pt x="516" y="46"/>
                  </a:lnTo>
                  <a:lnTo>
                    <a:pt x="516" y="46"/>
                  </a:lnTo>
                  <a:lnTo>
                    <a:pt x="504" y="36"/>
                  </a:lnTo>
                  <a:lnTo>
                    <a:pt x="504" y="36"/>
                  </a:lnTo>
                  <a:lnTo>
                    <a:pt x="472" y="16"/>
                  </a:lnTo>
                  <a:lnTo>
                    <a:pt x="472" y="16"/>
                  </a:lnTo>
                  <a:lnTo>
                    <a:pt x="466" y="14"/>
                  </a:lnTo>
                  <a:lnTo>
                    <a:pt x="466" y="14"/>
                  </a:lnTo>
                  <a:lnTo>
                    <a:pt x="452" y="8"/>
                  </a:lnTo>
                  <a:lnTo>
                    <a:pt x="452" y="8"/>
                  </a:lnTo>
                  <a:lnTo>
                    <a:pt x="446" y="6"/>
                  </a:lnTo>
                  <a:lnTo>
                    <a:pt x="442" y="4"/>
                  </a:lnTo>
                  <a:lnTo>
                    <a:pt x="442" y="4"/>
                  </a:lnTo>
                  <a:lnTo>
                    <a:pt x="436" y="4"/>
                  </a:lnTo>
                  <a:lnTo>
                    <a:pt x="428" y="2"/>
                  </a:lnTo>
                  <a:lnTo>
                    <a:pt x="428" y="2"/>
                  </a:lnTo>
                  <a:lnTo>
                    <a:pt x="424" y="2"/>
                  </a:lnTo>
                  <a:lnTo>
                    <a:pt x="422" y="2"/>
                  </a:lnTo>
                  <a:lnTo>
                    <a:pt x="422" y="2"/>
                  </a:lnTo>
                  <a:lnTo>
                    <a:pt x="404" y="0"/>
                  </a:lnTo>
                  <a:lnTo>
                    <a:pt x="404" y="0"/>
                  </a:lnTo>
                  <a:lnTo>
                    <a:pt x="392" y="0"/>
                  </a:lnTo>
                  <a:lnTo>
                    <a:pt x="392" y="0"/>
                  </a:lnTo>
                  <a:lnTo>
                    <a:pt x="388" y="2"/>
                  </a:lnTo>
                  <a:lnTo>
                    <a:pt x="380" y="2"/>
                  </a:lnTo>
                  <a:lnTo>
                    <a:pt x="380" y="2"/>
                  </a:lnTo>
                  <a:lnTo>
                    <a:pt x="376" y="2"/>
                  </a:lnTo>
                  <a:lnTo>
                    <a:pt x="372" y="2"/>
                  </a:lnTo>
                  <a:lnTo>
                    <a:pt x="368" y="4"/>
                  </a:lnTo>
                  <a:lnTo>
                    <a:pt x="364" y="4"/>
                  </a:lnTo>
                  <a:lnTo>
                    <a:pt x="364" y="4"/>
                  </a:lnTo>
                  <a:lnTo>
                    <a:pt x="358" y="4"/>
                  </a:lnTo>
                  <a:lnTo>
                    <a:pt x="354" y="6"/>
                  </a:lnTo>
                  <a:lnTo>
                    <a:pt x="354" y="6"/>
                  </a:lnTo>
                  <a:lnTo>
                    <a:pt x="346" y="10"/>
                  </a:lnTo>
                  <a:lnTo>
                    <a:pt x="338" y="14"/>
                  </a:lnTo>
                  <a:lnTo>
                    <a:pt x="338" y="14"/>
                  </a:lnTo>
                  <a:lnTo>
                    <a:pt x="326" y="22"/>
                  </a:lnTo>
                  <a:lnTo>
                    <a:pt x="316" y="28"/>
                  </a:lnTo>
                  <a:lnTo>
                    <a:pt x="316" y="28"/>
                  </a:lnTo>
                  <a:lnTo>
                    <a:pt x="312" y="32"/>
                  </a:lnTo>
                  <a:lnTo>
                    <a:pt x="310" y="36"/>
                  </a:lnTo>
                  <a:lnTo>
                    <a:pt x="306" y="40"/>
                  </a:lnTo>
                  <a:lnTo>
                    <a:pt x="302" y="42"/>
                  </a:lnTo>
                  <a:lnTo>
                    <a:pt x="302" y="42"/>
                  </a:lnTo>
                  <a:lnTo>
                    <a:pt x="300" y="44"/>
                  </a:lnTo>
                  <a:lnTo>
                    <a:pt x="298" y="50"/>
                  </a:lnTo>
                  <a:lnTo>
                    <a:pt x="296" y="54"/>
                  </a:lnTo>
                  <a:lnTo>
                    <a:pt x="292" y="56"/>
                  </a:lnTo>
                  <a:lnTo>
                    <a:pt x="292" y="56"/>
                  </a:lnTo>
                  <a:lnTo>
                    <a:pt x="290" y="60"/>
                  </a:lnTo>
                  <a:lnTo>
                    <a:pt x="288" y="66"/>
                  </a:lnTo>
                  <a:lnTo>
                    <a:pt x="286" y="74"/>
                  </a:lnTo>
                  <a:lnTo>
                    <a:pt x="286" y="74"/>
                  </a:lnTo>
                  <a:lnTo>
                    <a:pt x="284" y="76"/>
                  </a:lnTo>
                  <a:lnTo>
                    <a:pt x="278" y="78"/>
                  </a:lnTo>
                  <a:lnTo>
                    <a:pt x="278" y="78"/>
                  </a:lnTo>
                  <a:lnTo>
                    <a:pt x="276" y="80"/>
                  </a:lnTo>
                  <a:lnTo>
                    <a:pt x="274" y="84"/>
                  </a:lnTo>
                  <a:lnTo>
                    <a:pt x="272" y="88"/>
                  </a:lnTo>
                  <a:lnTo>
                    <a:pt x="272" y="88"/>
                  </a:lnTo>
                  <a:lnTo>
                    <a:pt x="264" y="96"/>
                  </a:lnTo>
                  <a:lnTo>
                    <a:pt x="264" y="96"/>
                  </a:lnTo>
                  <a:lnTo>
                    <a:pt x="262" y="100"/>
                  </a:lnTo>
                  <a:lnTo>
                    <a:pt x="262" y="106"/>
                  </a:lnTo>
                  <a:lnTo>
                    <a:pt x="260" y="112"/>
                  </a:lnTo>
                  <a:lnTo>
                    <a:pt x="260" y="116"/>
                  </a:lnTo>
                  <a:lnTo>
                    <a:pt x="260" y="116"/>
                  </a:lnTo>
                  <a:lnTo>
                    <a:pt x="258" y="122"/>
                  </a:lnTo>
                  <a:lnTo>
                    <a:pt x="254" y="130"/>
                  </a:lnTo>
                  <a:lnTo>
                    <a:pt x="254" y="130"/>
                  </a:lnTo>
                  <a:lnTo>
                    <a:pt x="254" y="134"/>
                  </a:lnTo>
                  <a:lnTo>
                    <a:pt x="254" y="136"/>
                  </a:lnTo>
                  <a:lnTo>
                    <a:pt x="254" y="142"/>
                  </a:lnTo>
                  <a:lnTo>
                    <a:pt x="254" y="142"/>
                  </a:lnTo>
                  <a:lnTo>
                    <a:pt x="252" y="152"/>
                  </a:lnTo>
                  <a:lnTo>
                    <a:pt x="254" y="162"/>
                  </a:lnTo>
                  <a:lnTo>
                    <a:pt x="254" y="162"/>
                  </a:lnTo>
                  <a:lnTo>
                    <a:pt x="254" y="174"/>
                  </a:lnTo>
                  <a:lnTo>
                    <a:pt x="254" y="180"/>
                  </a:lnTo>
                  <a:lnTo>
                    <a:pt x="252" y="186"/>
                  </a:lnTo>
                  <a:lnTo>
                    <a:pt x="252" y="186"/>
                  </a:lnTo>
                  <a:lnTo>
                    <a:pt x="250" y="194"/>
                  </a:lnTo>
                  <a:lnTo>
                    <a:pt x="250" y="202"/>
                  </a:lnTo>
                  <a:lnTo>
                    <a:pt x="252" y="216"/>
                  </a:lnTo>
                  <a:lnTo>
                    <a:pt x="252" y="216"/>
                  </a:lnTo>
                  <a:lnTo>
                    <a:pt x="254" y="224"/>
                  </a:lnTo>
                  <a:lnTo>
                    <a:pt x="254" y="224"/>
                  </a:lnTo>
                  <a:lnTo>
                    <a:pt x="250" y="222"/>
                  </a:lnTo>
                  <a:lnTo>
                    <a:pt x="244" y="220"/>
                  </a:lnTo>
                  <a:lnTo>
                    <a:pt x="236" y="222"/>
                  </a:lnTo>
                  <a:lnTo>
                    <a:pt x="232" y="226"/>
                  </a:lnTo>
                  <a:lnTo>
                    <a:pt x="232" y="226"/>
                  </a:lnTo>
                  <a:lnTo>
                    <a:pt x="226" y="232"/>
                  </a:lnTo>
                  <a:lnTo>
                    <a:pt x="224" y="244"/>
                  </a:lnTo>
                  <a:lnTo>
                    <a:pt x="222" y="258"/>
                  </a:lnTo>
                  <a:lnTo>
                    <a:pt x="220" y="278"/>
                  </a:lnTo>
                  <a:lnTo>
                    <a:pt x="220" y="278"/>
                  </a:lnTo>
                  <a:lnTo>
                    <a:pt x="222" y="286"/>
                  </a:lnTo>
                  <a:lnTo>
                    <a:pt x="224" y="292"/>
                  </a:lnTo>
                  <a:lnTo>
                    <a:pt x="230" y="306"/>
                  </a:lnTo>
                  <a:lnTo>
                    <a:pt x="230" y="306"/>
                  </a:lnTo>
                  <a:lnTo>
                    <a:pt x="236" y="318"/>
                  </a:lnTo>
                  <a:lnTo>
                    <a:pt x="240" y="328"/>
                  </a:lnTo>
                  <a:lnTo>
                    <a:pt x="240" y="328"/>
                  </a:lnTo>
                  <a:lnTo>
                    <a:pt x="244" y="338"/>
                  </a:lnTo>
                  <a:lnTo>
                    <a:pt x="248" y="346"/>
                  </a:lnTo>
                  <a:lnTo>
                    <a:pt x="254" y="354"/>
                  </a:lnTo>
                  <a:lnTo>
                    <a:pt x="260" y="356"/>
                  </a:lnTo>
                  <a:lnTo>
                    <a:pt x="260" y="356"/>
                  </a:lnTo>
                  <a:lnTo>
                    <a:pt x="264" y="356"/>
                  </a:lnTo>
                  <a:lnTo>
                    <a:pt x="264" y="356"/>
                  </a:lnTo>
                  <a:lnTo>
                    <a:pt x="268" y="356"/>
                  </a:lnTo>
                  <a:lnTo>
                    <a:pt x="268" y="356"/>
                  </a:lnTo>
                  <a:lnTo>
                    <a:pt x="274" y="366"/>
                  </a:lnTo>
                  <a:lnTo>
                    <a:pt x="280" y="376"/>
                  </a:lnTo>
                  <a:lnTo>
                    <a:pt x="292" y="394"/>
                  </a:lnTo>
                  <a:lnTo>
                    <a:pt x="292" y="394"/>
                  </a:lnTo>
                  <a:lnTo>
                    <a:pt x="292" y="394"/>
                  </a:lnTo>
                  <a:lnTo>
                    <a:pt x="294" y="426"/>
                  </a:lnTo>
                  <a:lnTo>
                    <a:pt x="292" y="482"/>
                  </a:lnTo>
                  <a:lnTo>
                    <a:pt x="292" y="482"/>
                  </a:lnTo>
                  <a:lnTo>
                    <a:pt x="276" y="486"/>
                  </a:lnTo>
                  <a:lnTo>
                    <a:pt x="248" y="494"/>
                  </a:lnTo>
                  <a:lnTo>
                    <a:pt x="172" y="524"/>
                  </a:lnTo>
                  <a:lnTo>
                    <a:pt x="46" y="578"/>
                  </a:lnTo>
                  <a:lnTo>
                    <a:pt x="46" y="578"/>
                  </a:lnTo>
                  <a:lnTo>
                    <a:pt x="40" y="582"/>
                  </a:lnTo>
                  <a:lnTo>
                    <a:pt x="36" y="588"/>
                  </a:lnTo>
                  <a:lnTo>
                    <a:pt x="26" y="610"/>
                  </a:lnTo>
                  <a:lnTo>
                    <a:pt x="18" y="638"/>
                  </a:lnTo>
                  <a:lnTo>
                    <a:pt x="12" y="670"/>
                  </a:lnTo>
                  <a:lnTo>
                    <a:pt x="4" y="728"/>
                  </a:lnTo>
                  <a:lnTo>
                    <a:pt x="0" y="754"/>
                  </a:lnTo>
                  <a:lnTo>
                    <a:pt x="826" y="754"/>
                  </a:lnTo>
                  <a:lnTo>
                    <a:pt x="826" y="754"/>
                  </a:lnTo>
                  <a:lnTo>
                    <a:pt x="818" y="732"/>
                  </a:lnTo>
                  <a:lnTo>
                    <a:pt x="810" y="706"/>
                  </a:lnTo>
                  <a:lnTo>
                    <a:pt x="794" y="646"/>
                  </a:lnTo>
                  <a:lnTo>
                    <a:pt x="786" y="620"/>
                  </a:lnTo>
                  <a:lnTo>
                    <a:pt x="776" y="596"/>
                  </a:lnTo>
                  <a:lnTo>
                    <a:pt x="772" y="588"/>
                  </a:lnTo>
                  <a:lnTo>
                    <a:pt x="766" y="580"/>
                  </a:lnTo>
                  <a:lnTo>
                    <a:pt x="760" y="574"/>
                  </a:lnTo>
                  <a:lnTo>
                    <a:pt x="754" y="572"/>
                  </a:lnTo>
                  <a:lnTo>
                    <a:pt x="754" y="572"/>
                  </a:lnTo>
                  <a:close/>
                  <a:moveTo>
                    <a:pt x="558" y="246"/>
                  </a:moveTo>
                  <a:lnTo>
                    <a:pt x="558" y="246"/>
                  </a:lnTo>
                  <a:lnTo>
                    <a:pt x="558" y="242"/>
                  </a:lnTo>
                  <a:lnTo>
                    <a:pt x="558" y="234"/>
                  </a:lnTo>
                  <a:lnTo>
                    <a:pt x="558" y="234"/>
                  </a:lnTo>
                  <a:lnTo>
                    <a:pt x="558" y="230"/>
                  </a:lnTo>
                  <a:lnTo>
                    <a:pt x="560" y="232"/>
                  </a:lnTo>
                  <a:lnTo>
                    <a:pt x="560" y="232"/>
                  </a:lnTo>
                  <a:lnTo>
                    <a:pt x="564" y="230"/>
                  </a:lnTo>
                  <a:lnTo>
                    <a:pt x="570" y="228"/>
                  </a:lnTo>
                  <a:lnTo>
                    <a:pt x="574" y="226"/>
                  </a:lnTo>
                  <a:lnTo>
                    <a:pt x="580" y="230"/>
                  </a:lnTo>
                  <a:lnTo>
                    <a:pt x="580" y="230"/>
                  </a:lnTo>
                  <a:lnTo>
                    <a:pt x="584" y="234"/>
                  </a:lnTo>
                  <a:lnTo>
                    <a:pt x="586" y="242"/>
                  </a:lnTo>
                  <a:lnTo>
                    <a:pt x="588" y="256"/>
                  </a:lnTo>
                  <a:lnTo>
                    <a:pt x="590" y="278"/>
                  </a:lnTo>
                  <a:lnTo>
                    <a:pt x="590" y="278"/>
                  </a:lnTo>
                  <a:lnTo>
                    <a:pt x="588" y="284"/>
                  </a:lnTo>
                  <a:lnTo>
                    <a:pt x="586" y="290"/>
                  </a:lnTo>
                  <a:lnTo>
                    <a:pt x="580" y="304"/>
                  </a:lnTo>
                  <a:lnTo>
                    <a:pt x="580" y="304"/>
                  </a:lnTo>
                  <a:lnTo>
                    <a:pt x="574" y="316"/>
                  </a:lnTo>
                  <a:lnTo>
                    <a:pt x="570" y="328"/>
                  </a:lnTo>
                  <a:lnTo>
                    <a:pt x="570" y="328"/>
                  </a:lnTo>
                  <a:lnTo>
                    <a:pt x="568" y="336"/>
                  </a:lnTo>
                  <a:lnTo>
                    <a:pt x="564" y="342"/>
                  </a:lnTo>
                  <a:lnTo>
                    <a:pt x="558" y="346"/>
                  </a:lnTo>
                  <a:lnTo>
                    <a:pt x="554" y="350"/>
                  </a:lnTo>
                  <a:lnTo>
                    <a:pt x="554" y="350"/>
                  </a:lnTo>
                  <a:lnTo>
                    <a:pt x="550" y="350"/>
                  </a:lnTo>
                  <a:lnTo>
                    <a:pt x="548" y="348"/>
                  </a:lnTo>
                  <a:lnTo>
                    <a:pt x="548" y="348"/>
                  </a:lnTo>
                  <a:lnTo>
                    <a:pt x="552" y="332"/>
                  </a:lnTo>
                  <a:lnTo>
                    <a:pt x="554" y="318"/>
                  </a:lnTo>
                  <a:lnTo>
                    <a:pt x="552" y="304"/>
                  </a:lnTo>
                  <a:lnTo>
                    <a:pt x="550" y="294"/>
                  </a:lnTo>
                  <a:lnTo>
                    <a:pt x="550" y="294"/>
                  </a:lnTo>
                  <a:lnTo>
                    <a:pt x="548" y="278"/>
                  </a:lnTo>
                  <a:lnTo>
                    <a:pt x="548" y="272"/>
                  </a:lnTo>
                  <a:lnTo>
                    <a:pt x="550" y="266"/>
                  </a:lnTo>
                  <a:lnTo>
                    <a:pt x="550" y="266"/>
                  </a:lnTo>
                  <a:lnTo>
                    <a:pt x="552" y="250"/>
                  </a:lnTo>
                  <a:lnTo>
                    <a:pt x="552" y="250"/>
                  </a:lnTo>
                  <a:lnTo>
                    <a:pt x="558" y="246"/>
                  </a:lnTo>
                  <a:lnTo>
                    <a:pt x="558" y="246"/>
                  </a:lnTo>
                  <a:close/>
                  <a:moveTo>
                    <a:pt x="262" y="350"/>
                  </a:moveTo>
                  <a:lnTo>
                    <a:pt x="262" y="350"/>
                  </a:lnTo>
                  <a:lnTo>
                    <a:pt x="258" y="348"/>
                  </a:lnTo>
                  <a:lnTo>
                    <a:pt x="252" y="344"/>
                  </a:lnTo>
                  <a:lnTo>
                    <a:pt x="248" y="336"/>
                  </a:lnTo>
                  <a:lnTo>
                    <a:pt x="246" y="328"/>
                  </a:lnTo>
                  <a:lnTo>
                    <a:pt x="246" y="328"/>
                  </a:lnTo>
                  <a:lnTo>
                    <a:pt x="242" y="316"/>
                  </a:lnTo>
                  <a:lnTo>
                    <a:pt x="236" y="304"/>
                  </a:lnTo>
                  <a:lnTo>
                    <a:pt x="236" y="304"/>
                  </a:lnTo>
                  <a:lnTo>
                    <a:pt x="230" y="290"/>
                  </a:lnTo>
                  <a:lnTo>
                    <a:pt x="228" y="284"/>
                  </a:lnTo>
                  <a:lnTo>
                    <a:pt x="226" y="278"/>
                  </a:lnTo>
                  <a:lnTo>
                    <a:pt x="226" y="278"/>
                  </a:lnTo>
                  <a:lnTo>
                    <a:pt x="228" y="256"/>
                  </a:lnTo>
                  <a:lnTo>
                    <a:pt x="230" y="242"/>
                  </a:lnTo>
                  <a:lnTo>
                    <a:pt x="232" y="234"/>
                  </a:lnTo>
                  <a:lnTo>
                    <a:pt x="236" y="230"/>
                  </a:lnTo>
                  <a:lnTo>
                    <a:pt x="236" y="230"/>
                  </a:lnTo>
                  <a:lnTo>
                    <a:pt x="238" y="228"/>
                  </a:lnTo>
                  <a:lnTo>
                    <a:pt x="242" y="226"/>
                  </a:lnTo>
                  <a:lnTo>
                    <a:pt x="248" y="228"/>
                  </a:lnTo>
                  <a:lnTo>
                    <a:pt x="254" y="230"/>
                  </a:lnTo>
                  <a:lnTo>
                    <a:pt x="256" y="232"/>
                  </a:lnTo>
                  <a:lnTo>
                    <a:pt x="258" y="230"/>
                  </a:lnTo>
                  <a:lnTo>
                    <a:pt x="258" y="230"/>
                  </a:lnTo>
                  <a:lnTo>
                    <a:pt x="262" y="240"/>
                  </a:lnTo>
                  <a:lnTo>
                    <a:pt x="266" y="238"/>
                  </a:lnTo>
                  <a:lnTo>
                    <a:pt x="266" y="238"/>
                  </a:lnTo>
                  <a:lnTo>
                    <a:pt x="268" y="246"/>
                  </a:lnTo>
                  <a:lnTo>
                    <a:pt x="268" y="246"/>
                  </a:lnTo>
                  <a:lnTo>
                    <a:pt x="270" y="254"/>
                  </a:lnTo>
                  <a:lnTo>
                    <a:pt x="270" y="262"/>
                  </a:lnTo>
                  <a:lnTo>
                    <a:pt x="270" y="262"/>
                  </a:lnTo>
                  <a:lnTo>
                    <a:pt x="268" y="270"/>
                  </a:lnTo>
                  <a:lnTo>
                    <a:pt x="266" y="280"/>
                  </a:lnTo>
                  <a:lnTo>
                    <a:pt x="266" y="280"/>
                  </a:lnTo>
                  <a:lnTo>
                    <a:pt x="262" y="294"/>
                  </a:lnTo>
                  <a:lnTo>
                    <a:pt x="260" y="310"/>
                  </a:lnTo>
                  <a:lnTo>
                    <a:pt x="262" y="330"/>
                  </a:lnTo>
                  <a:lnTo>
                    <a:pt x="262" y="340"/>
                  </a:lnTo>
                  <a:lnTo>
                    <a:pt x="266" y="350"/>
                  </a:lnTo>
                  <a:lnTo>
                    <a:pt x="266" y="350"/>
                  </a:lnTo>
                  <a:lnTo>
                    <a:pt x="262" y="350"/>
                  </a:lnTo>
                  <a:lnTo>
                    <a:pt x="262" y="350"/>
                  </a:lnTo>
                  <a:close/>
                  <a:moveTo>
                    <a:pt x="272" y="280"/>
                  </a:moveTo>
                  <a:lnTo>
                    <a:pt x="272" y="280"/>
                  </a:lnTo>
                  <a:lnTo>
                    <a:pt x="274" y="270"/>
                  </a:lnTo>
                  <a:lnTo>
                    <a:pt x="276" y="262"/>
                  </a:lnTo>
                  <a:lnTo>
                    <a:pt x="276" y="262"/>
                  </a:lnTo>
                  <a:lnTo>
                    <a:pt x="274" y="252"/>
                  </a:lnTo>
                  <a:lnTo>
                    <a:pt x="274" y="244"/>
                  </a:lnTo>
                  <a:lnTo>
                    <a:pt x="274" y="244"/>
                  </a:lnTo>
                  <a:lnTo>
                    <a:pt x="270" y="232"/>
                  </a:lnTo>
                  <a:lnTo>
                    <a:pt x="270" y="214"/>
                  </a:lnTo>
                  <a:lnTo>
                    <a:pt x="270" y="214"/>
                  </a:lnTo>
                  <a:lnTo>
                    <a:pt x="276" y="194"/>
                  </a:lnTo>
                  <a:lnTo>
                    <a:pt x="282" y="174"/>
                  </a:lnTo>
                  <a:lnTo>
                    <a:pt x="282" y="174"/>
                  </a:lnTo>
                  <a:lnTo>
                    <a:pt x="282" y="160"/>
                  </a:lnTo>
                  <a:lnTo>
                    <a:pt x="284" y="146"/>
                  </a:lnTo>
                  <a:lnTo>
                    <a:pt x="288" y="118"/>
                  </a:lnTo>
                  <a:lnTo>
                    <a:pt x="288" y="118"/>
                  </a:lnTo>
                  <a:lnTo>
                    <a:pt x="290" y="110"/>
                  </a:lnTo>
                  <a:lnTo>
                    <a:pt x="294" y="104"/>
                  </a:lnTo>
                  <a:lnTo>
                    <a:pt x="300" y="98"/>
                  </a:lnTo>
                  <a:lnTo>
                    <a:pt x="306" y="92"/>
                  </a:lnTo>
                  <a:lnTo>
                    <a:pt x="322" y="84"/>
                  </a:lnTo>
                  <a:lnTo>
                    <a:pt x="336" y="80"/>
                  </a:lnTo>
                  <a:lnTo>
                    <a:pt x="336" y="80"/>
                  </a:lnTo>
                  <a:lnTo>
                    <a:pt x="346" y="80"/>
                  </a:lnTo>
                  <a:lnTo>
                    <a:pt x="356" y="80"/>
                  </a:lnTo>
                  <a:lnTo>
                    <a:pt x="374" y="84"/>
                  </a:lnTo>
                  <a:lnTo>
                    <a:pt x="390" y="86"/>
                  </a:lnTo>
                  <a:lnTo>
                    <a:pt x="410" y="88"/>
                  </a:lnTo>
                  <a:lnTo>
                    <a:pt x="410" y="88"/>
                  </a:lnTo>
                  <a:lnTo>
                    <a:pt x="430" y="86"/>
                  </a:lnTo>
                  <a:lnTo>
                    <a:pt x="446" y="84"/>
                  </a:lnTo>
                  <a:lnTo>
                    <a:pt x="462" y="80"/>
                  </a:lnTo>
                  <a:lnTo>
                    <a:pt x="484" y="80"/>
                  </a:lnTo>
                  <a:lnTo>
                    <a:pt x="484" y="80"/>
                  </a:lnTo>
                  <a:lnTo>
                    <a:pt x="496" y="80"/>
                  </a:lnTo>
                  <a:lnTo>
                    <a:pt x="506" y="84"/>
                  </a:lnTo>
                  <a:lnTo>
                    <a:pt x="516" y="88"/>
                  </a:lnTo>
                  <a:lnTo>
                    <a:pt x="522" y="96"/>
                  </a:lnTo>
                  <a:lnTo>
                    <a:pt x="528" y="102"/>
                  </a:lnTo>
                  <a:lnTo>
                    <a:pt x="532" y="108"/>
                  </a:lnTo>
                  <a:lnTo>
                    <a:pt x="536" y="120"/>
                  </a:lnTo>
                  <a:lnTo>
                    <a:pt x="536" y="120"/>
                  </a:lnTo>
                  <a:lnTo>
                    <a:pt x="538" y="132"/>
                  </a:lnTo>
                  <a:lnTo>
                    <a:pt x="538" y="150"/>
                  </a:lnTo>
                  <a:lnTo>
                    <a:pt x="536" y="170"/>
                  </a:lnTo>
                  <a:lnTo>
                    <a:pt x="534" y="182"/>
                  </a:lnTo>
                  <a:lnTo>
                    <a:pt x="534" y="182"/>
                  </a:lnTo>
                  <a:lnTo>
                    <a:pt x="540" y="202"/>
                  </a:lnTo>
                  <a:lnTo>
                    <a:pt x="546" y="224"/>
                  </a:lnTo>
                  <a:lnTo>
                    <a:pt x="546" y="224"/>
                  </a:lnTo>
                  <a:lnTo>
                    <a:pt x="546" y="250"/>
                  </a:lnTo>
                  <a:lnTo>
                    <a:pt x="546" y="250"/>
                  </a:lnTo>
                  <a:lnTo>
                    <a:pt x="544" y="264"/>
                  </a:lnTo>
                  <a:lnTo>
                    <a:pt x="544" y="264"/>
                  </a:lnTo>
                  <a:lnTo>
                    <a:pt x="542" y="272"/>
                  </a:lnTo>
                  <a:lnTo>
                    <a:pt x="542" y="278"/>
                  </a:lnTo>
                  <a:lnTo>
                    <a:pt x="544" y="294"/>
                  </a:lnTo>
                  <a:lnTo>
                    <a:pt x="544" y="294"/>
                  </a:lnTo>
                  <a:lnTo>
                    <a:pt x="546" y="306"/>
                  </a:lnTo>
                  <a:lnTo>
                    <a:pt x="548" y="320"/>
                  </a:lnTo>
                  <a:lnTo>
                    <a:pt x="546" y="334"/>
                  </a:lnTo>
                  <a:lnTo>
                    <a:pt x="540" y="350"/>
                  </a:lnTo>
                  <a:lnTo>
                    <a:pt x="540" y="350"/>
                  </a:lnTo>
                  <a:lnTo>
                    <a:pt x="532" y="364"/>
                  </a:lnTo>
                  <a:lnTo>
                    <a:pt x="522" y="380"/>
                  </a:lnTo>
                  <a:lnTo>
                    <a:pt x="522" y="380"/>
                  </a:lnTo>
                  <a:lnTo>
                    <a:pt x="504" y="404"/>
                  </a:lnTo>
                  <a:lnTo>
                    <a:pt x="494" y="420"/>
                  </a:lnTo>
                  <a:lnTo>
                    <a:pt x="486" y="440"/>
                  </a:lnTo>
                  <a:lnTo>
                    <a:pt x="486" y="440"/>
                  </a:lnTo>
                  <a:lnTo>
                    <a:pt x="478" y="458"/>
                  </a:lnTo>
                  <a:lnTo>
                    <a:pt x="468" y="472"/>
                  </a:lnTo>
                  <a:lnTo>
                    <a:pt x="458" y="484"/>
                  </a:lnTo>
                  <a:lnTo>
                    <a:pt x="448" y="492"/>
                  </a:lnTo>
                  <a:lnTo>
                    <a:pt x="438" y="498"/>
                  </a:lnTo>
                  <a:lnTo>
                    <a:pt x="426" y="502"/>
                  </a:lnTo>
                  <a:lnTo>
                    <a:pt x="412" y="504"/>
                  </a:lnTo>
                  <a:lnTo>
                    <a:pt x="400" y="506"/>
                  </a:lnTo>
                  <a:lnTo>
                    <a:pt x="400" y="506"/>
                  </a:lnTo>
                  <a:lnTo>
                    <a:pt x="386" y="504"/>
                  </a:lnTo>
                  <a:lnTo>
                    <a:pt x="374" y="502"/>
                  </a:lnTo>
                  <a:lnTo>
                    <a:pt x="364" y="498"/>
                  </a:lnTo>
                  <a:lnTo>
                    <a:pt x="356" y="490"/>
                  </a:lnTo>
                  <a:lnTo>
                    <a:pt x="348" y="482"/>
                  </a:lnTo>
                  <a:lnTo>
                    <a:pt x="342" y="470"/>
                  </a:lnTo>
                  <a:lnTo>
                    <a:pt x="330" y="442"/>
                  </a:lnTo>
                  <a:lnTo>
                    <a:pt x="330" y="442"/>
                  </a:lnTo>
                  <a:lnTo>
                    <a:pt x="322" y="426"/>
                  </a:lnTo>
                  <a:lnTo>
                    <a:pt x="316" y="412"/>
                  </a:lnTo>
                  <a:lnTo>
                    <a:pt x="298" y="392"/>
                  </a:lnTo>
                  <a:lnTo>
                    <a:pt x="298" y="392"/>
                  </a:lnTo>
                  <a:lnTo>
                    <a:pt x="284" y="374"/>
                  </a:lnTo>
                  <a:lnTo>
                    <a:pt x="278" y="362"/>
                  </a:lnTo>
                  <a:lnTo>
                    <a:pt x="272" y="350"/>
                  </a:lnTo>
                  <a:lnTo>
                    <a:pt x="272" y="350"/>
                  </a:lnTo>
                  <a:lnTo>
                    <a:pt x="270" y="340"/>
                  </a:lnTo>
                  <a:lnTo>
                    <a:pt x="268" y="330"/>
                  </a:lnTo>
                  <a:lnTo>
                    <a:pt x="266" y="312"/>
                  </a:lnTo>
                  <a:lnTo>
                    <a:pt x="268" y="296"/>
                  </a:lnTo>
                  <a:lnTo>
                    <a:pt x="272" y="280"/>
                  </a:lnTo>
                  <a:lnTo>
                    <a:pt x="272" y="280"/>
                  </a:lnTo>
                  <a:close/>
                  <a:moveTo>
                    <a:pt x="400" y="666"/>
                  </a:moveTo>
                  <a:lnTo>
                    <a:pt x="400" y="666"/>
                  </a:lnTo>
                  <a:lnTo>
                    <a:pt x="382" y="666"/>
                  </a:lnTo>
                  <a:lnTo>
                    <a:pt x="366" y="664"/>
                  </a:lnTo>
                  <a:lnTo>
                    <a:pt x="352" y="660"/>
                  </a:lnTo>
                  <a:lnTo>
                    <a:pt x="340" y="656"/>
                  </a:lnTo>
                  <a:lnTo>
                    <a:pt x="328" y="650"/>
                  </a:lnTo>
                  <a:lnTo>
                    <a:pt x="318" y="642"/>
                  </a:lnTo>
                  <a:lnTo>
                    <a:pt x="310" y="636"/>
                  </a:lnTo>
                  <a:lnTo>
                    <a:pt x="302" y="628"/>
                  </a:lnTo>
                  <a:lnTo>
                    <a:pt x="290" y="610"/>
                  </a:lnTo>
                  <a:lnTo>
                    <a:pt x="282" y="592"/>
                  </a:lnTo>
                  <a:lnTo>
                    <a:pt x="276" y="576"/>
                  </a:lnTo>
                  <a:lnTo>
                    <a:pt x="272" y="560"/>
                  </a:lnTo>
                  <a:lnTo>
                    <a:pt x="272" y="560"/>
                  </a:lnTo>
                  <a:lnTo>
                    <a:pt x="270" y="546"/>
                  </a:lnTo>
                  <a:lnTo>
                    <a:pt x="270" y="534"/>
                  </a:lnTo>
                  <a:lnTo>
                    <a:pt x="272" y="522"/>
                  </a:lnTo>
                  <a:lnTo>
                    <a:pt x="276" y="512"/>
                  </a:lnTo>
                  <a:lnTo>
                    <a:pt x="284" y="494"/>
                  </a:lnTo>
                  <a:lnTo>
                    <a:pt x="292" y="482"/>
                  </a:lnTo>
                  <a:lnTo>
                    <a:pt x="292" y="482"/>
                  </a:lnTo>
                  <a:lnTo>
                    <a:pt x="292" y="518"/>
                  </a:lnTo>
                  <a:lnTo>
                    <a:pt x="298" y="518"/>
                  </a:lnTo>
                  <a:lnTo>
                    <a:pt x="298" y="518"/>
                  </a:lnTo>
                  <a:lnTo>
                    <a:pt x="298" y="470"/>
                  </a:lnTo>
                  <a:lnTo>
                    <a:pt x="298" y="400"/>
                  </a:lnTo>
                  <a:lnTo>
                    <a:pt x="298" y="400"/>
                  </a:lnTo>
                  <a:lnTo>
                    <a:pt x="312" y="420"/>
                  </a:lnTo>
                  <a:lnTo>
                    <a:pt x="318" y="430"/>
                  </a:lnTo>
                  <a:lnTo>
                    <a:pt x="324" y="444"/>
                  </a:lnTo>
                  <a:lnTo>
                    <a:pt x="324" y="444"/>
                  </a:lnTo>
                  <a:lnTo>
                    <a:pt x="336" y="474"/>
                  </a:lnTo>
                  <a:lnTo>
                    <a:pt x="344" y="484"/>
                  </a:lnTo>
                  <a:lnTo>
                    <a:pt x="350" y="494"/>
                  </a:lnTo>
                  <a:lnTo>
                    <a:pt x="360" y="502"/>
                  </a:lnTo>
                  <a:lnTo>
                    <a:pt x="370" y="508"/>
                  </a:lnTo>
                  <a:lnTo>
                    <a:pt x="382" y="510"/>
                  </a:lnTo>
                  <a:lnTo>
                    <a:pt x="396" y="512"/>
                  </a:lnTo>
                  <a:lnTo>
                    <a:pt x="396" y="512"/>
                  </a:lnTo>
                  <a:lnTo>
                    <a:pt x="400" y="512"/>
                  </a:lnTo>
                  <a:lnTo>
                    <a:pt x="400" y="512"/>
                  </a:lnTo>
                  <a:lnTo>
                    <a:pt x="416" y="510"/>
                  </a:lnTo>
                  <a:lnTo>
                    <a:pt x="430" y="506"/>
                  </a:lnTo>
                  <a:lnTo>
                    <a:pt x="444" y="502"/>
                  </a:lnTo>
                  <a:lnTo>
                    <a:pt x="456" y="494"/>
                  </a:lnTo>
                  <a:lnTo>
                    <a:pt x="466" y="486"/>
                  </a:lnTo>
                  <a:lnTo>
                    <a:pt x="474" y="474"/>
                  </a:lnTo>
                  <a:lnTo>
                    <a:pt x="484" y="460"/>
                  </a:lnTo>
                  <a:lnTo>
                    <a:pt x="492" y="442"/>
                  </a:lnTo>
                  <a:lnTo>
                    <a:pt x="492" y="442"/>
                  </a:lnTo>
                  <a:lnTo>
                    <a:pt x="500" y="422"/>
                  </a:lnTo>
                  <a:lnTo>
                    <a:pt x="510" y="406"/>
                  </a:lnTo>
                  <a:lnTo>
                    <a:pt x="510" y="406"/>
                  </a:lnTo>
                  <a:lnTo>
                    <a:pt x="508" y="468"/>
                  </a:lnTo>
                  <a:lnTo>
                    <a:pt x="508" y="526"/>
                  </a:lnTo>
                  <a:lnTo>
                    <a:pt x="514" y="526"/>
                  </a:lnTo>
                  <a:lnTo>
                    <a:pt x="514" y="526"/>
                  </a:lnTo>
                  <a:lnTo>
                    <a:pt x="514" y="486"/>
                  </a:lnTo>
                  <a:lnTo>
                    <a:pt x="514" y="486"/>
                  </a:lnTo>
                  <a:lnTo>
                    <a:pt x="518" y="490"/>
                  </a:lnTo>
                  <a:lnTo>
                    <a:pt x="520" y="496"/>
                  </a:lnTo>
                  <a:lnTo>
                    <a:pt x="526" y="514"/>
                  </a:lnTo>
                  <a:lnTo>
                    <a:pt x="528" y="536"/>
                  </a:lnTo>
                  <a:lnTo>
                    <a:pt x="530" y="558"/>
                  </a:lnTo>
                  <a:lnTo>
                    <a:pt x="530" y="558"/>
                  </a:lnTo>
                  <a:lnTo>
                    <a:pt x="528" y="572"/>
                  </a:lnTo>
                  <a:lnTo>
                    <a:pt x="522" y="588"/>
                  </a:lnTo>
                  <a:lnTo>
                    <a:pt x="514" y="606"/>
                  </a:lnTo>
                  <a:lnTo>
                    <a:pt x="500" y="624"/>
                  </a:lnTo>
                  <a:lnTo>
                    <a:pt x="492" y="632"/>
                  </a:lnTo>
                  <a:lnTo>
                    <a:pt x="482" y="640"/>
                  </a:lnTo>
                  <a:lnTo>
                    <a:pt x="472" y="648"/>
                  </a:lnTo>
                  <a:lnTo>
                    <a:pt x="460" y="654"/>
                  </a:lnTo>
                  <a:lnTo>
                    <a:pt x="446" y="660"/>
                  </a:lnTo>
                  <a:lnTo>
                    <a:pt x="432" y="664"/>
                  </a:lnTo>
                  <a:lnTo>
                    <a:pt x="416" y="666"/>
                  </a:lnTo>
                  <a:lnTo>
                    <a:pt x="400" y="666"/>
                  </a:lnTo>
                  <a:lnTo>
                    <a:pt x="400" y="666"/>
                  </a:lnTo>
                  <a:close/>
                </a:path>
              </a:pathLst>
            </a:custGeom>
            <a:solidFill>
              <a:schemeClr val="accent3">
                <a:lumMod val="100000"/>
              </a:schemeClr>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3693867"/>
      </p:ext>
    </p:extLst>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Effect transition="in" filter="fade">
                                      <p:cBhvr>
                                        <p:cTn id="21" dur="500"/>
                                        <p:tgtEl>
                                          <p:spTgt spid="4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1000"/>
                                        <p:tgtEl>
                                          <p:spTgt spid="16"/>
                                        </p:tgtEl>
                                      </p:cBhvr>
                                    </p:animEffect>
                                    <p:anim calcmode="lin" valueType="num">
                                      <p:cBhvr>
                                        <p:cTn id="77" dur="1000" fill="hold"/>
                                        <p:tgtEl>
                                          <p:spTgt spid="16"/>
                                        </p:tgtEl>
                                        <p:attrNameLst>
                                          <p:attrName>ppt_x</p:attrName>
                                        </p:attrNameLst>
                                      </p:cBhvr>
                                      <p:tavLst>
                                        <p:tav tm="0">
                                          <p:val>
                                            <p:strVal val="#ppt_x"/>
                                          </p:val>
                                        </p:tav>
                                        <p:tav tm="100000">
                                          <p:val>
                                            <p:strVal val="#ppt_x"/>
                                          </p:val>
                                        </p:tav>
                                      </p:tavLst>
                                    </p:anim>
                                    <p:anim calcmode="lin" valueType="num">
                                      <p:cBhvr>
                                        <p:cTn id="78" dur="1000" fill="hold"/>
                                        <p:tgtEl>
                                          <p:spTgt spid="16"/>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1000"/>
                                        <p:tgtEl>
                                          <p:spTgt spid="17"/>
                                        </p:tgtEl>
                                      </p:cBhvr>
                                    </p:animEffect>
                                    <p:anim calcmode="lin" valueType="num">
                                      <p:cBhvr>
                                        <p:cTn id="82" dur="1000" fill="hold"/>
                                        <p:tgtEl>
                                          <p:spTgt spid="17"/>
                                        </p:tgtEl>
                                        <p:attrNameLst>
                                          <p:attrName>ppt_x</p:attrName>
                                        </p:attrNameLst>
                                      </p:cBhvr>
                                      <p:tavLst>
                                        <p:tav tm="0">
                                          <p:val>
                                            <p:strVal val="#ppt_x"/>
                                          </p:val>
                                        </p:tav>
                                        <p:tav tm="100000">
                                          <p:val>
                                            <p:strVal val="#ppt_x"/>
                                          </p:val>
                                        </p:tav>
                                      </p:tavLst>
                                    </p:anim>
                                    <p:anim calcmode="lin" valueType="num">
                                      <p:cBhvr>
                                        <p:cTn id="83" dur="1000" fill="hold"/>
                                        <p:tgtEl>
                                          <p:spTgt spid="1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1000"/>
                                        <p:tgtEl>
                                          <p:spTgt spid="18"/>
                                        </p:tgtEl>
                                      </p:cBhvr>
                                    </p:animEffect>
                                    <p:anim calcmode="lin" valueType="num">
                                      <p:cBhvr>
                                        <p:cTn id="87" dur="1000" fill="hold"/>
                                        <p:tgtEl>
                                          <p:spTgt spid="18"/>
                                        </p:tgtEl>
                                        <p:attrNameLst>
                                          <p:attrName>ppt_x</p:attrName>
                                        </p:attrNameLst>
                                      </p:cBhvr>
                                      <p:tavLst>
                                        <p:tav tm="0">
                                          <p:val>
                                            <p:strVal val="#ppt_x"/>
                                          </p:val>
                                        </p:tav>
                                        <p:tav tm="100000">
                                          <p:val>
                                            <p:strVal val="#ppt_x"/>
                                          </p:val>
                                        </p:tav>
                                      </p:tavLst>
                                    </p:anim>
                                    <p:anim calcmode="lin" valueType="num">
                                      <p:cBhvr>
                                        <p:cTn id="88" dur="1000" fill="hold"/>
                                        <p:tgtEl>
                                          <p:spTgt spid="18"/>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1000" fill="hold"/>
                                        <p:tgtEl>
                                          <p:spTgt spid="20"/>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1000"/>
                                        <p:tgtEl>
                                          <p:spTgt spid="23"/>
                                        </p:tgtEl>
                                      </p:cBhvr>
                                    </p:animEffect>
                                    <p:anim calcmode="lin" valueType="num">
                                      <p:cBhvr>
                                        <p:cTn id="107" dur="1000" fill="hold"/>
                                        <p:tgtEl>
                                          <p:spTgt spid="23"/>
                                        </p:tgtEl>
                                        <p:attrNameLst>
                                          <p:attrName>ppt_x</p:attrName>
                                        </p:attrNameLst>
                                      </p:cBhvr>
                                      <p:tavLst>
                                        <p:tav tm="0">
                                          <p:val>
                                            <p:strVal val="#ppt_x"/>
                                          </p:val>
                                        </p:tav>
                                        <p:tav tm="100000">
                                          <p:val>
                                            <p:strVal val="#ppt_x"/>
                                          </p:val>
                                        </p:tav>
                                      </p:tavLst>
                                    </p:anim>
                                    <p:anim calcmode="lin" valueType="num">
                                      <p:cBhvr>
                                        <p:cTn id="108" dur="1000" fill="hold"/>
                                        <p:tgtEl>
                                          <p:spTgt spid="2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1000"/>
                                        <p:tgtEl>
                                          <p:spTgt spid="24"/>
                                        </p:tgtEl>
                                      </p:cBhvr>
                                    </p:animEffect>
                                    <p:anim calcmode="lin" valueType="num">
                                      <p:cBhvr>
                                        <p:cTn id="112" dur="1000" fill="hold"/>
                                        <p:tgtEl>
                                          <p:spTgt spid="24"/>
                                        </p:tgtEl>
                                        <p:attrNameLst>
                                          <p:attrName>ppt_x</p:attrName>
                                        </p:attrNameLst>
                                      </p:cBhvr>
                                      <p:tavLst>
                                        <p:tav tm="0">
                                          <p:val>
                                            <p:strVal val="#ppt_x"/>
                                          </p:val>
                                        </p:tav>
                                        <p:tav tm="100000">
                                          <p:val>
                                            <p:strVal val="#ppt_x"/>
                                          </p:val>
                                        </p:tav>
                                      </p:tavLst>
                                    </p:anim>
                                    <p:anim calcmode="lin" valueType="num">
                                      <p:cBhvr>
                                        <p:cTn id="113" dur="1000" fill="hold"/>
                                        <p:tgtEl>
                                          <p:spTgt spid="24"/>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1000"/>
                                        <p:tgtEl>
                                          <p:spTgt spid="26"/>
                                        </p:tgtEl>
                                      </p:cBhvr>
                                    </p:animEffect>
                                    <p:anim calcmode="lin" valueType="num">
                                      <p:cBhvr>
                                        <p:cTn id="122" dur="1000" fill="hold"/>
                                        <p:tgtEl>
                                          <p:spTgt spid="26"/>
                                        </p:tgtEl>
                                        <p:attrNameLst>
                                          <p:attrName>ppt_x</p:attrName>
                                        </p:attrNameLst>
                                      </p:cBhvr>
                                      <p:tavLst>
                                        <p:tav tm="0">
                                          <p:val>
                                            <p:strVal val="#ppt_x"/>
                                          </p:val>
                                        </p:tav>
                                        <p:tav tm="100000">
                                          <p:val>
                                            <p:strVal val="#ppt_x"/>
                                          </p:val>
                                        </p:tav>
                                      </p:tavLst>
                                    </p:anim>
                                    <p:anim calcmode="lin" valueType="num">
                                      <p:cBhvr>
                                        <p:cTn id="123" dur="1000" fill="hold"/>
                                        <p:tgtEl>
                                          <p:spTgt spid="26"/>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fade">
                                      <p:cBhvr>
                                        <p:cTn id="126" dur="1000"/>
                                        <p:tgtEl>
                                          <p:spTgt spid="27"/>
                                        </p:tgtEl>
                                      </p:cBhvr>
                                    </p:animEffect>
                                    <p:anim calcmode="lin" valueType="num">
                                      <p:cBhvr>
                                        <p:cTn id="127" dur="1000" fill="hold"/>
                                        <p:tgtEl>
                                          <p:spTgt spid="27"/>
                                        </p:tgtEl>
                                        <p:attrNameLst>
                                          <p:attrName>ppt_x</p:attrName>
                                        </p:attrNameLst>
                                      </p:cBhvr>
                                      <p:tavLst>
                                        <p:tav tm="0">
                                          <p:val>
                                            <p:strVal val="#ppt_x"/>
                                          </p:val>
                                        </p:tav>
                                        <p:tav tm="100000">
                                          <p:val>
                                            <p:strVal val="#ppt_x"/>
                                          </p:val>
                                        </p:tav>
                                      </p:tavLst>
                                    </p:anim>
                                    <p:anim calcmode="lin" valueType="num">
                                      <p:cBhvr>
                                        <p:cTn id="128" dur="1000" fill="hold"/>
                                        <p:tgtEl>
                                          <p:spTgt spid="27"/>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1000"/>
                                        <p:tgtEl>
                                          <p:spTgt spid="28"/>
                                        </p:tgtEl>
                                      </p:cBhvr>
                                    </p:animEffect>
                                    <p:anim calcmode="lin" valueType="num">
                                      <p:cBhvr>
                                        <p:cTn id="132" dur="1000" fill="hold"/>
                                        <p:tgtEl>
                                          <p:spTgt spid="28"/>
                                        </p:tgtEl>
                                        <p:attrNameLst>
                                          <p:attrName>ppt_x</p:attrName>
                                        </p:attrNameLst>
                                      </p:cBhvr>
                                      <p:tavLst>
                                        <p:tav tm="0">
                                          <p:val>
                                            <p:strVal val="#ppt_x"/>
                                          </p:val>
                                        </p:tav>
                                        <p:tav tm="100000">
                                          <p:val>
                                            <p:strVal val="#ppt_x"/>
                                          </p:val>
                                        </p:tav>
                                      </p:tavLst>
                                    </p:anim>
                                    <p:anim calcmode="lin" valueType="num">
                                      <p:cBhvr>
                                        <p:cTn id="133" dur="1000" fill="hold"/>
                                        <p:tgtEl>
                                          <p:spTgt spid="28"/>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fade">
                                      <p:cBhvr>
                                        <p:cTn id="136" dur="1000"/>
                                        <p:tgtEl>
                                          <p:spTgt spid="30"/>
                                        </p:tgtEl>
                                      </p:cBhvr>
                                    </p:animEffect>
                                    <p:anim calcmode="lin" valueType="num">
                                      <p:cBhvr>
                                        <p:cTn id="137" dur="1000" fill="hold"/>
                                        <p:tgtEl>
                                          <p:spTgt spid="30"/>
                                        </p:tgtEl>
                                        <p:attrNameLst>
                                          <p:attrName>ppt_x</p:attrName>
                                        </p:attrNameLst>
                                      </p:cBhvr>
                                      <p:tavLst>
                                        <p:tav tm="0">
                                          <p:val>
                                            <p:strVal val="#ppt_x"/>
                                          </p:val>
                                        </p:tav>
                                        <p:tav tm="100000">
                                          <p:val>
                                            <p:strVal val="#ppt_x"/>
                                          </p:val>
                                        </p:tav>
                                      </p:tavLst>
                                    </p:anim>
                                    <p:anim calcmode="lin" valueType="num">
                                      <p:cBhvr>
                                        <p:cTn id="138" dur="1000" fill="hold"/>
                                        <p:tgtEl>
                                          <p:spTgt spid="30"/>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fade">
                                      <p:cBhvr>
                                        <p:cTn id="141" dur="1000"/>
                                        <p:tgtEl>
                                          <p:spTgt spid="31"/>
                                        </p:tgtEl>
                                      </p:cBhvr>
                                    </p:animEffect>
                                    <p:anim calcmode="lin" valueType="num">
                                      <p:cBhvr>
                                        <p:cTn id="142" dur="1000" fill="hold"/>
                                        <p:tgtEl>
                                          <p:spTgt spid="31"/>
                                        </p:tgtEl>
                                        <p:attrNameLst>
                                          <p:attrName>ppt_x</p:attrName>
                                        </p:attrNameLst>
                                      </p:cBhvr>
                                      <p:tavLst>
                                        <p:tav tm="0">
                                          <p:val>
                                            <p:strVal val="#ppt_x"/>
                                          </p:val>
                                        </p:tav>
                                        <p:tav tm="100000">
                                          <p:val>
                                            <p:strVal val="#ppt_x"/>
                                          </p:val>
                                        </p:tav>
                                      </p:tavLst>
                                    </p:anim>
                                    <p:anim calcmode="lin" valueType="num">
                                      <p:cBhvr>
                                        <p:cTn id="143" dur="1000" fill="hold"/>
                                        <p:tgtEl>
                                          <p:spTgt spid="31"/>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fade">
                                      <p:cBhvr>
                                        <p:cTn id="146" dur="1000"/>
                                        <p:tgtEl>
                                          <p:spTgt spid="32"/>
                                        </p:tgtEl>
                                      </p:cBhvr>
                                    </p:animEffect>
                                    <p:anim calcmode="lin" valueType="num">
                                      <p:cBhvr>
                                        <p:cTn id="147" dur="1000" fill="hold"/>
                                        <p:tgtEl>
                                          <p:spTgt spid="32"/>
                                        </p:tgtEl>
                                        <p:attrNameLst>
                                          <p:attrName>ppt_x</p:attrName>
                                        </p:attrNameLst>
                                      </p:cBhvr>
                                      <p:tavLst>
                                        <p:tav tm="0">
                                          <p:val>
                                            <p:strVal val="#ppt_x"/>
                                          </p:val>
                                        </p:tav>
                                        <p:tav tm="100000">
                                          <p:val>
                                            <p:strVal val="#ppt_x"/>
                                          </p:val>
                                        </p:tav>
                                      </p:tavLst>
                                    </p:anim>
                                    <p:anim calcmode="lin" valueType="num">
                                      <p:cBhvr>
                                        <p:cTn id="148" dur="1000" fill="hold"/>
                                        <p:tgtEl>
                                          <p:spTgt spid="32"/>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fade">
                                      <p:cBhvr>
                                        <p:cTn id="151" dur="1000"/>
                                        <p:tgtEl>
                                          <p:spTgt spid="33"/>
                                        </p:tgtEl>
                                      </p:cBhvr>
                                    </p:animEffect>
                                    <p:anim calcmode="lin" valueType="num">
                                      <p:cBhvr>
                                        <p:cTn id="152" dur="1000" fill="hold"/>
                                        <p:tgtEl>
                                          <p:spTgt spid="33"/>
                                        </p:tgtEl>
                                        <p:attrNameLst>
                                          <p:attrName>ppt_x</p:attrName>
                                        </p:attrNameLst>
                                      </p:cBhvr>
                                      <p:tavLst>
                                        <p:tav tm="0">
                                          <p:val>
                                            <p:strVal val="#ppt_x"/>
                                          </p:val>
                                        </p:tav>
                                        <p:tav tm="100000">
                                          <p:val>
                                            <p:strVal val="#ppt_x"/>
                                          </p:val>
                                        </p:tav>
                                      </p:tavLst>
                                    </p:anim>
                                    <p:anim calcmode="lin" valueType="num">
                                      <p:cBhvr>
                                        <p:cTn id="153" dur="1000" fill="hold"/>
                                        <p:tgtEl>
                                          <p:spTgt spid="33"/>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4"/>
                                        </p:tgtEl>
                                        <p:attrNameLst>
                                          <p:attrName>style.visibility</p:attrName>
                                        </p:attrNameLst>
                                      </p:cBhvr>
                                      <p:to>
                                        <p:strVal val="visible"/>
                                      </p:to>
                                    </p:set>
                                    <p:animEffect transition="in" filter="fade">
                                      <p:cBhvr>
                                        <p:cTn id="156" dur="1000"/>
                                        <p:tgtEl>
                                          <p:spTgt spid="34"/>
                                        </p:tgtEl>
                                      </p:cBhvr>
                                    </p:animEffect>
                                    <p:anim calcmode="lin" valueType="num">
                                      <p:cBhvr>
                                        <p:cTn id="157" dur="1000" fill="hold"/>
                                        <p:tgtEl>
                                          <p:spTgt spid="34"/>
                                        </p:tgtEl>
                                        <p:attrNameLst>
                                          <p:attrName>ppt_x</p:attrName>
                                        </p:attrNameLst>
                                      </p:cBhvr>
                                      <p:tavLst>
                                        <p:tav tm="0">
                                          <p:val>
                                            <p:strVal val="#ppt_x"/>
                                          </p:val>
                                        </p:tav>
                                        <p:tav tm="100000">
                                          <p:val>
                                            <p:strVal val="#ppt_x"/>
                                          </p:val>
                                        </p:tav>
                                      </p:tavLst>
                                    </p:anim>
                                    <p:anim calcmode="lin" valueType="num">
                                      <p:cBhvr>
                                        <p:cTn id="158" dur="1000" fill="hold"/>
                                        <p:tgtEl>
                                          <p:spTgt spid="34"/>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fade">
                                      <p:cBhvr>
                                        <p:cTn id="161" dur="1000"/>
                                        <p:tgtEl>
                                          <p:spTgt spid="35"/>
                                        </p:tgtEl>
                                      </p:cBhvr>
                                    </p:animEffect>
                                    <p:anim calcmode="lin" valueType="num">
                                      <p:cBhvr>
                                        <p:cTn id="162" dur="1000" fill="hold"/>
                                        <p:tgtEl>
                                          <p:spTgt spid="35"/>
                                        </p:tgtEl>
                                        <p:attrNameLst>
                                          <p:attrName>ppt_x</p:attrName>
                                        </p:attrNameLst>
                                      </p:cBhvr>
                                      <p:tavLst>
                                        <p:tav tm="0">
                                          <p:val>
                                            <p:strVal val="#ppt_x"/>
                                          </p:val>
                                        </p:tav>
                                        <p:tav tm="100000">
                                          <p:val>
                                            <p:strVal val="#ppt_x"/>
                                          </p:val>
                                        </p:tav>
                                      </p:tavLst>
                                    </p:anim>
                                    <p:anim calcmode="lin" valueType="num">
                                      <p:cBhvr>
                                        <p:cTn id="163" dur="1000" fill="hold"/>
                                        <p:tgtEl>
                                          <p:spTgt spid="35"/>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6"/>
                                        </p:tgtEl>
                                        <p:attrNameLst>
                                          <p:attrName>style.visibility</p:attrName>
                                        </p:attrNameLst>
                                      </p:cBhvr>
                                      <p:to>
                                        <p:strVal val="visible"/>
                                      </p:to>
                                    </p:set>
                                    <p:animEffect transition="in" filter="fade">
                                      <p:cBhvr>
                                        <p:cTn id="166" dur="1000"/>
                                        <p:tgtEl>
                                          <p:spTgt spid="36"/>
                                        </p:tgtEl>
                                      </p:cBhvr>
                                    </p:animEffect>
                                    <p:anim calcmode="lin" valueType="num">
                                      <p:cBhvr>
                                        <p:cTn id="167" dur="1000" fill="hold"/>
                                        <p:tgtEl>
                                          <p:spTgt spid="36"/>
                                        </p:tgtEl>
                                        <p:attrNameLst>
                                          <p:attrName>ppt_x</p:attrName>
                                        </p:attrNameLst>
                                      </p:cBhvr>
                                      <p:tavLst>
                                        <p:tav tm="0">
                                          <p:val>
                                            <p:strVal val="#ppt_x"/>
                                          </p:val>
                                        </p:tav>
                                        <p:tav tm="100000">
                                          <p:val>
                                            <p:strVal val="#ppt_x"/>
                                          </p:val>
                                        </p:tav>
                                      </p:tavLst>
                                    </p:anim>
                                    <p:anim calcmode="lin" valueType="num">
                                      <p:cBhvr>
                                        <p:cTn id="16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p:bldP spid="11" grpId="0"/>
      <p:bldP spid="12" grpId="0"/>
      <p:bldP spid="15" grpId="0" animBg="1"/>
      <p:bldP spid="16" grpId="0" animBg="1"/>
      <p:bldP spid="18" grpId="0"/>
      <p:bldP spid="19" grpId="0"/>
      <p:bldP spid="20" grpId="0"/>
      <p:bldP spid="23" grpId="0" animBg="1"/>
      <p:bldP spid="24" grpId="0" animBg="1"/>
      <p:bldP spid="26" grpId="0"/>
      <p:bldP spid="27" grpId="0"/>
      <p:bldP spid="28" grpId="0"/>
      <p:bldP spid="31" grpId="0" animBg="1"/>
      <p:bldP spid="32" grpId="0" animBg="1"/>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922490" y="2914763"/>
            <a:ext cx="2520075" cy="148368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1" tIns="34291" rIns="68581" bIns="34291" rtlCol="0" anchor="ctr"/>
          <a:lstStyle/>
          <a:p>
            <a:pPr algn="ctr"/>
            <a:endParaRPr kumimoji="1" lang="zh-CN" altLang="en-US" dirty="0">
              <a:solidFill>
                <a:prstClr val="white"/>
              </a:solidFill>
              <a:latin typeface="Calibri"/>
              <a:ea typeface="宋体"/>
            </a:endParaRPr>
          </a:p>
        </p:txBody>
      </p:sp>
      <p:sp>
        <p:nvSpPr>
          <p:cNvPr id="12" name="矩形 11"/>
          <p:cNvSpPr/>
          <p:nvPr/>
        </p:nvSpPr>
        <p:spPr>
          <a:xfrm>
            <a:off x="779139" y="2905239"/>
            <a:ext cx="2520075" cy="148368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1" tIns="34291" rIns="68581" bIns="34291" rtlCol="0" anchor="ctr"/>
          <a:lstStyle/>
          <a:p>
            <a:pPr algn="ctr"/>
            <a:endParaRPr kumimoji="1" lang="zh-CN" altLang="en-US" dirty="0">
              <a:solidFill>
                <a:prstClr val="white"/>
              </a:solidFill>
              <a:latin typeface="Calibri"/>
              <a:ea typeface="宋体"/>
            </a:endParaRPr>
          </a:p>
        </p:txBody>
      </p:sp>
      <p:grpSp>
        <p:nvGrpSpPr>
          <p:cNvPr id="4" name="组合 2"/>
          <p:cNvGrpSpPr/>
          <p:nvPr/>
        </p:nvGrpSpPr>
        <p:grpSpPr>
          <a:xfrm flipV="1">
            <a:off x="779138" y="1348196"/>
            <a:ext cx="7658104" cy="3040731"/>
            <a:chOff x="1038535" y="2076182"/>
            <a:chExt cx="10207704" cy="4054543"/>
          </a:xfrm>
        </p:grpSpPr>
        <p:sp>
          <p:nvSpPr>
            <p:cNvPr id="7" name="矩形 6"/>
            <p:cNvSpPr/>
            <p:nvPr/>
          </p:nvSpPr>
          <p:spPr>
            <a:xfrm flipV="1">
              <a:off x="4451636" y="2076182"/>
              <a:ext cx="3370291" cy="1978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8">
                <a:lnSpc>
                  <a:spcPct val="120000"/>
                </a:lnSpc>
                <a:defRPr/>
              </a:pPr>
              <a:r>
                <a:rPr lang="zh-CN" altLang="en-US" sz="1100" dirty="0">
                  <a:solidFill>
                    <a:schemeClr val="bg1"/>
                  </a:solidFill>
                  <a:latin typeface="微软雅黑" panose="020B0503020204020204" pitchFamily="34" charset="-122"/>
                  <a:ea typeface="微软雅黑" panose="020B0503020204020204" pitchFamily="34" charset="-122"/>
                </a:rPr>
                <a:t>双击输入替换</a:t>
              </a:r>
              <a:r>
                <a:rPr lang="zh-CN" altLang="en-US" sz="1100" dirty="0" smtClean="0">
                  <a:solidFill>
                    <a:schemeClr val="bg1"/>
                  </a:solidFill>
                  <a:latin typeface="微软雅黑" panose="020B0503020204020204" pitchFamily="34" charset="-122"/>
                  <a:ea typeface="微软雅黑" panose="020B0503020204020204" pitchFamily="34" charset="-122"/>
                </a:rPr>
                <a:t>内容双击</a:t>
              </a:r>
              <a:r>
                <a:rPr lang="zh-CN" altLang="en-US" sz="1100" dirty="0">
                  <a:solidFill>
                    <a:schemeClr val="bg1"/>
                  </a:solidFill>
                  <a:latin typeface="微软雅黑" panose="020B0503020204020204" pitchFamily="34" charset="-122"/>
                  <a:ea typeface="微软雅黑" panose="020B0503020204020204" pitchFamily="34" charset="-122"/>
                </a:rPr>
                <a:t>输入替换</a:t>
              </a:r>
              <a:r>
                <a:rPr lang="zh-CN" altLang="en-US" sz="1100" dirty="0" smtClean="0">
                  <a:solidFill>
                    <a:schemeClr val="bg1"/>
                  </a:solidFill>
                  <a:latin typeface="微软雅黑" panose="020B0503020204020204" pitchFamily="34" charset="-122"/>
                  <a:ea typeface="微软雅黑" panose="020B0503020204020204" pitchFamily="34" charset="-122"/>
                </a:rPr>
                <a:t>内容</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407" tIns="66705" rIns="133407" bIns="66705" rtlCol="0" anchor="ctr"/>
            <a:lstStyle/>
            <a:p>
              <a:pPr algn="ctr"/>
              <a:endParaRPr lang="zh-CN" altLang="en-US"/>
            </a:p>
          </p:txBody>
        </p:sp>
        <p:sp>
          <p:nvSpPr>
            <p:cNvPr id="10" name="TextBox 8"/>
            <p:cNvSpPr txBox="1"/>
            <p:nvPr/>
          </p:nvSpPr>
          <p:spPr>
            <a:xfrm flipV="1">
              <a:off x="1343450" y="3740756"/>
              <a:ext cx="6216373" cy="2068379"/>
            </a:xfrm>
            <a:prstGeom prst="rect">
              <a:avLst/>
            </a:prstGeom>
            <a:noFill/>
          </p:spPr>
          <p:txBody>
            <a:bodyPr wrap="square" lIns="0" tIns="0" rIns="0" bIns="0" rtlCol="0">
              <a:spAutoFit/>
            </a:bodyPr>
            <a:lstStyle/>
            <a:p>
              <a:pPr defTabSz="914378">
                <a:lnSpc>
                  <a:spcPct val="12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flipV="1">
              <a:off x="7875948" y="4152363"/>
              <a:ext cx="3370291" cy="19783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8">
                <a:lnSpc>
                  <a:spcPct val="120000"/>
                </a:lnSpc>
                <a:defRPr/>
              </a:pPr>
              <a:r>
                <a:rPr lang="zh-CN" altLang="en-US" sz="1100" dirty="0">
                  <a:solidFill>
                    <a:schemeClr val="bg1"/>
                  </a:solidFill>
                  <a:latin typeface="微软雅黑" panose="020B0503020204020204" pitchFamily="34" charset="-122"/>
                  <a:ea typeface="微软雅黑" panose="020B0503020204020204" pitchFamily="34" charset="-122"/>
                </a:rPr>
                <a:t>双击输入替换</a:t>
              </a:r>
              <a:r>
                <a:rPr lang="zh-CN" altLang="en-US" sz="1100" dirty="0" smtClean="0">
                  <a:solidFill>
                    <a:schemeClr val="bg1"/>
                  </a:solidFill>
                  <a:latin typeface="微软雅黑" panose="020B0503020204020204" pitchFamily="34" charset="-122"/>
                  <a:ea typeface="微软雅黑" panose="020B0503020204020204" pitchFamily="34" charset="-122"/>
                </a:rPr>
                <a:t>内容双击</a:t>
              </a:r>
              <a:r>
                <a:rPr lang="zh-CN" altLang="en-US" sz="1100" dirty="0">
                  <a:solidFill>
                    <a:schemeClr val="bg1"/>
                  </a:solidFill>
                  <a:latin typeface="微软雅黑" panose="020B0503020204020204" pitchFamily="34" charset="-122"/>
                  <a:ea typeface="微软雅黑" panose="020B0503020204020204" pitchFamily="34" charset="-122"/>
                </a:rPr>
                <a:t>输入替换</a:t>
              </a:r>
              <a:r>
                <a:rPr lang="zh-CN" altLang="en-US" sz="1100" dirty="0" smtClean="0">
                  <a:solidFill>
                    <a:schemeClr val="bg1"/>
                  </a:solidFill>
                  <a:latin typeface="微软雅黑" panose="020B0503020204020204" pitchFamily="34" charset="-122"/>
                  <a:ea typeface="微软雅黑" panose="020B0503020204020204" pitchFamily="34" charset="-122"/>
                </a:rPr>
                <a:t>内容</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63715282"/>
      </p:ext>
    </p:extLst>
  </p:cSld>
  <p:clrMapOvr>
    <a:masterClrMapping/>
  </p:clrMapOvr>
  <mc:AlternateContent xmlns:mc="http://schemas.openxmlformats.org/markup-compatibility/2006" xmlns:p14="http://schemas.microsoft.com/office/powerpoint/2010/main">
    <mc:Choice Requires="p14">
      <p:transition spd="slow" p14:dur="1250" advClick="0" advTm="1000">
        <p14:doors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50" fill="hold"/>
                                        <p:tgtEl>
                                          <p:spTgt spid="12"/>
                                        </p:tgtEl>
                                        <p:attrNameLst>
                                          <p:attrName>ppt_x</p:attrName>
                                        </p:attrNameLst>
                                      </p:cBhvr>
                                      <p:tavLst>
                                        <p:tav tm="0">
                                          <p:val>
                                            <p:strVal val="#ppt_x"/>
                                          </p:val>
                                        </p:tav>
                                        <p:tav tm="100000">
                                          <p:val>
                                            <p:strVal val="#ppt_x"/>
                                          </p:val>
                                        </p:tav>
                                      </p:tavLst>
                                    </p:anim>
                                    <p:anim calcmode="lin" valueType="num">
                                      <p:cBhvr additive="base">
                                        <p:cTn id="8" dur="25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 fill="hold"/>
                                        <p:tgtEl>
                                          <p:spTgt spid="13"/>
                                        </p:tgtEl>
                                        <p:attrNameLst>
                                          <p:attrName>ppt_x</p:attrName>
                                        </p:attrNameLst>
                                      </p:cBhvr>
                                      <p:tavLst>
                                        <p:tav tm="0">
                                          <p:val>
                                            <p:strVal val="#ppt_x"/>
                                          </p:val>
                                        </p:tav>
                                        <p:tav tm="100000">
                                          <p:val>
                                            <p:strVal val="#ppt_x"/>
                                          </p:val>
                                        </p:tav>
                                      </p:tavLst>
                                    </p:anim>
                                    <p:anim calcmode="lin" valueType="num">
                                      <p:cBhvr additive="base">
                                        <p:cTn id="13" dur="25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957B49A-A9B6-413D-AD69-16D24C590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153" name="椭圆 3087"/>
          <p:cNvSpPr>
            <a:spLocks noChangeArrowheads="1"/>
          </p:cNvSpPr>
          <p:nvPr/>
        </p:nvSpPr>
        <p:spPr bwMode="auto">
          <a:xfrm>
            <a:off x="4119272" y="1348408"/>
            <a:ext cx="953051" cy="953232"/>
          </a:xfrm>
          <a:prstGeom prst="ellipse">
            <a:avLst/>
          </a:prstGeom>
          <a:solidFill>
            <a:schemeClr val="accent1"/>
          </a:solidFill>
          <a:ln>
            <a:noFill/>
          </a:ln>
          <a:extLst/>
        </p:spPr>
        <p:txBody>
          <a:bodyPr lIns="65032" tIns="32516" rIns="65032" bIns="32516"/>
          <a:lstStyle/>
          <a:p>
            <a:endParaRPr lang="zh-CN" alt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6148" name="文本框 3080"/>
          <p:cNvSpPr txBox="1">
            <a:spLocks noChangeArrowheads="1"/>
          </p:cNvSpPr>
          <p:nvPr/>
        </p:nvSpPr>
        <p:spPr bwMode="auto">
          <a:xfrm>
            <a:off x="3975256" y="1413782"/>
            <a:ext cx="1252447" cy="8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32" tIns="32516" rIns="65032" bIns="32516">
            <a:spAutoFit/>
          </a:bodyPr>
          <a:lstStyle/>
          <a:p>
            <a:pPr algn="ctr"/>
            <a:r>
              <a:rPr lang="en-US"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9" name="矩形 8"/>
          <p:cNvSpPr/>
          <p:nvPr/>
        </p:nvSpPr>
        <p:spPr>
          <a:xfrm>
            <a:off x="3809766" y="2386054"/>
            <a:ext cx="2030590" cy="360612"/>
          </a:xfrm>
          <a:prstGeom prst="rect">
            <a:avLst/>
          </a:prstGeom>
        </p:spPr>
        <p:txBody>
          <a:bodyPr wrap="square" lIns="0" tIns="0" rIns="0" bIns="0">
            <a:spAutoFit/>
          </a:bodyPr>
          <a:lstStyle/>
          <a:p>
            <a:pPr>
              <a:lnSpc>
                <a:spcPct val="130000"/>
              </a:lnSpc>
            </a:pPr>
            <a:r>
              <a:rPr lang="zh-CN" altLang="en-US" sz="2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明年工作计划</a:t>
            </a:r>
          </a:p>
        </p:txBody>
      </p:sp>
      <p:sp>
        <p:nvSpPr>
          <p:cNvPr id="10" name="文本框 9"/>
          <p:cNvSpPr txBox="1"/>
          <p:nvPr/>
        </p:nvSpPr>
        <p:spPr>
          <a:xfrm>
            <a:off x="3327184" y="2778280"/>
            <a:ext cx="2829786" cy="443198"/>
          </a:xfrm>
          <a:prstGeom prst="rect">
            <a:avLst/>
          </a:prstGeom>
          <a:noFill/>
        </p:spPr>
        <p:txBody>
          <a:bodyPr wrap="square" lIns="0" tIns="0" rIns="0" bIns="0" rtlCol="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089214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153"/>
                                        </p:tgtEl>
                                        <p:attrNameLst>
                                          <p:attrName>style.visibility</p:attrName>
                                        </p:attrNameLst>
                                      </p:cBhvr>
                                      <p:to>
                                        <p:strVal val="visible"/>
                                      </p:to>
                                    </p:set>
                                    <p:anim calcmode="lin" valueType="num">
                                      <p:cBhvr>
                                        <p:cTn id="12" dur="750" fill="hold"/>
                                        <p:tgtEl>
                                          <p:spTgt spid="6153"/>
                                        </p:tgtEl>
                                        <p:attrNameLst>
                                          <p:attrName>ppt_w</p:attrName>
                                        </p:attrNameLst>
                                      </p:cBhvr>
                                      <p:tavLst>
                                        <p:tav tm="0">
                                          <p:val>
                                            <p:fltVal val="0"/>
                                          </p:val>
                                        </p:tav>
                                        <p:tav tm="100000">
                                          <p:val>
                                            <p:strVal val="#ppt_w"/>
                                          </p:val>
                                        </p:tav>
                                      </p:tavLst>
                                    </p:anim>
                                    <p:anim calcmode="lin" valueType="num">
                                      <p:cBhvr>
                                        <p:cTn id="13" dur="750" fill="hold"/>
                                        <p:tgtEl>
                                          <p:spTgt spid="6153"/>
                                        </p:tgtEl>
                                        <p:attrNameLst>
                                          <p:attrName>ppt_h</p:attrName>
                                        </p:attrNameLst>
                                      </p:cBhvr>
                                      <p:tavLst>
                                        <p:tav tm="0">
                                          <p:val>
                                            <p:fltVal val="0"/>
                                          </p:val>
                                        </p:tav>
                                        <p:tav tm="100000">
                                          <p:val>
                                            <p:strVal val="#ppt_h"/>
                                          </p:val>
                                        </p:tav>
                                      </p:tavLst>
                                    </p:anim>
                                    <p:animEffect transition="in" filter="fade">
                                      <p:cBhvr>
                                        <p:cTn id="14" dur="750"/>
                                        <p:tgtEl>
                                          <p:spTgt spid="615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ppt_w</p:attrName>
                                        </p:attrNameLst>
                                      </p:cBhvr>
                                      <p:tavLst>
                                        <p:tav tm="0">
                                          <p:val>
                                            <p:fltVal val="0"/>
                                          </p:val>
                                        </p:tav>
                                        <p:tav tm="100000">
                                          <p:val>
                                            <p:strVal val="#ppt_w"/>
                                          </p:val>
                                        </p:tav>
                                      </p:tavLst>
                                    </p:anim>
                                    <p:anim calcmode="lin" valueType="num">
                                      <p:cBhvr>
                                        <p:cTn id="19" dur="500" fill="hold"/>
                                        <p:tgtEl>
                                          <p:spTgt spid="6148"/>
                                        </p:tgtEl>
                                        <p:attrNameLst>
                                          <p:attrName>ppt_h</p:attrName>
                                        </p:attrNameLst>
                                      </p:cBhvr>
                                      <p:tavLst>
                                        <p:tav tm="0">
                                          <p:val>
                                            <p:fltVal val="0"/>
                                          </p:val>
                                        </p:tav>
                                        <p:tav tm="100000">
                                          <p:val>
                                            <p:strVal val="#ppt_h"/>
                                          </p:val>
                                        </p:tav>
                                      </p:tavLst>
                                    </p:anim>
                                    <p:animEffect transition="in" filter="fade">
                                      <p:cBhvr>
                                        <p:cTn id="20" dur="500"/>
                                        <p:tgtEl>
                                          <p:spTgt spid="6148"/>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strVal val="4*#ppt_w"/>
                                          </p:val>
                                        </p:tav>
                                        <p:tav tm="100000">
                                          <p:val>
                                            <p:strVal val="#ppt_w"/>
                                          </p:val>
                                        </p:tav>
                                      </p:tavLst>
                                    </p:anim>
                                    <p:anim calcmode="lin" valueType="num">
                                      <p:cBhvr>
                                        <p:cTn id="26" dur="500" fill="hold"/>
                                        <p:tgtEl>
                                          <p:spTgt spid="9"/>
                                        </p:tgtEl>
                                        <p:attrNameLst>
                                          <p:attrName>ppt_h</p:attrName>
                                        </p:attrNameLst>
                                      </p:cBhvr>
                                      <p:tavLst>
                                        <p:tav tm="0">
                                          <p:val>
                                            <p:strVal val="4*#ppt_h"/>
                                          </p:val>
                                        </p:tav>
                                        <p:tav tm="100000">
                                          <p:val>
                                            <p:strVal val="#ppt_h"/>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4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p:cNvSpPr/>
          <p:nvPr>
            <p:custDataLst>
              <p:tags r:id="rId2"/>
            </p:custDataLst>
          </p:nvPr>
        </p:nvSpPr>
        <p:spPr>
          <a:xfrm>
            <a:off x="3401821" y="1083230"/>
            <a:ext cx="333014" cy="401942"/>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lIns="65032" tIns="32516" rIns="65032" bIns="80996" anchor="ct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MH_Entry_1"/>
          <p:cNvSpPr/>
          <p:nvPr>
            <p:custDataLst>
              <p:tags r:id="rId3"/>
            </p:custDataLst>
          </p:nvPr>
        </p:nvSpPr>
        <p:spPr>
          <a:xfrm>
            <a:off x="3588795" y="1095455"/>
            <a:ext cx="3187686" cy="4019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1991" tIns="0" rIns="0" bIns="26999" numCol="1" spcCol="0" rtlCol="0" fromWordArt="0" anchor="ctr" anchorCtr="0" forceAA="0" compatLnSpc="1">
            <a:prstTxWarp prst="textNoShape">
              <a:avLst/>
            </a:prstTxWarp>
            <a:normAutofit/>
          </a:bodyPr>
          <a:lstStyle/>
          <a:p>
            <a:pPr algn="ctr">
              <a:lnSpc>
                <a:spcPct val="120000"/>
              </a:lnSpc>
            </a:pPr>
            <a:r>
              <a:rPr lang="zh-CN" altLang="en-US"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en-US" altLang="zh-CN"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MH_Number_2"/>
          <p:cNvSpPr/>
          <p:nvPr>
            <p:custDataLst>
              <p:tags r:id="rId4"/>
            </p:custDataLst>
          </p:nvPr>
        </p:nvSpPr>
        <p:spPr>
          <a:xfrm>
            <a:off x="3401821" y="1942970"/>
            <a:ext cx="333014" cy="401942"/>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1"/>
          </a:solidFill>
          <a:ln w="12700" cap="flat" cmpd="sng" algn="ctr">
            <a:noFill/>
            <a:prstDash val="solid"/>
            <a:miter lim="800000"/>
          </a:ln>
          <a:effectLst/>
        </p:spPr>
        <p:txBody>
          <a:bodyPr lIns="65032" tIns="32516" rIns="65032" bIns="80996" anchor="ct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8" name="MH_Entry_2"/>
          <p:cNvSpPr/>
          <p:nvPr>
            <p:custDataLst>
              <p:tags r:id="rId5"/>
            </p:custDataLst>
          </p:nvPr>
        </p:nvSpPr>
        <p:spPr>
          <a:xfrm>
            <a:off x="3588795" y="1955197"/>
            <a:ext cx="3187686" cy="4019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1991" tIns="0" rIns="0" bIns="26999" numCol="1" spcCol="0" rtlCol="0" fromWordArt="0" anchor="ctr" anchorCtr="0" forceAA="0" compatLnSpc="1">
            <a:prstTxWarp prst="textNoShape">
              <a:avLst/>
            </a:prstTxWarp>
            <a:normAutofit/>
          </a:bodyPr>
          <a:lstStyle/>
          <a:p>
            <a:pPr algn="ctr">
              <a:lnSpc>
                <a:spcPct val="120000"/>
              </a:lnSpc>
            </a:pPr>
            <a:r>
              <a:rPr lang="zh-CN" altLang="en-US"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endParaRPr lang="en-US" altLang="zh-CN"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MH_Number_3"/>
          <p:cNvSpPr/>
          <p:nvPr>
            <p:custDataLst>
              <p:tags r:id="rId6"/>
            </p:custDataLst>
          </p:nvPr>
        </p:nvSpPr>
        <p:spPr>
          <a:xfrm>
            <a:off x="3401821" y="2802710"/>
            <a:ext cx="333014" cy="401942"/>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lIns="65032" tIns="32516" rIns="65032" bIns="80996" anchor="ct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MH_Entry_3"/>
          <p:cNvSpPr/>
          <p:nvPr>
            <p:custDataLst>
              <p:tags r:id="rId7"/>
            </p:custDataLst>
          </p:nvPr>
        </p:nvSpPr>
        <p:spPr>
          <a:xfrm>
            <a:off x="3588795" y="2814937"/>
            <a:ext cx="3187686" cy="4019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1991" tIns="0" rIns="0" bIns="26999" numCol="1" spcCol="0" rtlCol="0" fromWordArt="0" anchor="ctr" anchorCtr="0" forceAA="0" compatLnSpc="1">
            <a:prstTxWarp prst="textNoShape">
              <a:avLst/>
            </a:prstTxWarp>
            <a:normAutofit/>
          </a:bodyPr>
          <a:lstStyle/>
          <a:p>
            <a:pPr algn="ctr">
              <a:lnSpc>
                <a:spcPct val="120000"/>
              </a:lnSpc>
            </a:pPr>
            <a:r>
              <a:rPr lang="zh-CN" altLang="en-US"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endParaRPr lang="en-US" altLang="zh-CN"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MH_Number_4"/>
          <p:cNvSpPr/>
          <p:nvPr>
            <p:custDataLst>
              <p:tags r:id="rId8"/>
            </p:custDataLst>
          </p:nvPr>
        </p:nvSpPr>
        <p:spPr>
          <a:xfrm>
            <a:off x="3401821" y="3662450"/>
            <a:ext cx="333014" cy="401942"/>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1"/>
          </a:solidFill>
          <a:ln w="12700" cap="flat" cmpd="sng" algn="ctr">
            <a:noFill/>
            <a:prstDash val="solid"/>
            <a:miter lim="800000"/>
          </a:ln>
          <a:effectLst/>
        </p:spPr>
        <p:txBody>
          <a:bodyPr lIns="65032" tIns="32516" rIns="65032" bIns="80996" anchor="ct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MH_Entry_4"/>
          <p:cNvSpPr/>
          <p:nvPr>
            <p:custDataLst>
              <p:tags r:id="rId9"/>
            </p:custDataLst>
          </p:nvPr>
        </p:nvSpPr>
        <p:spPr>
          <a:xfrm>
            <a:off x="3588795" y="3674678"/>
            <a:ext cx="3187686" cy="4019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1991" tIns="0" rIns="0" bIns="26999" numCol="1" spcCol="0" rtlCol="0" fromWordArt="0" anchor="ctr" anchorCtr="0" forceAA="0" compatLnSpc="1">
            <a:prstTxWarp prst="textNoShape">
              <a:avLst/>
            </a:prstTxWarp>
            <a:normAutofit/>
          </a:bodyPr>
          <a:lstStyle/>
          <a:p>
            <a:pPr algn="ctr">
              <a:lnSpc>
                <a:spcPct val="120000"/>
              </a:lnSpc>
            </a:pPr>
            <a:r>
              <a:rPr lang="zh-CN" altLang="en-US"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明年工作计划</a:t>
            </a:r>
            <a:endParaRPr lang="en-US" altLang="zh-CN" sz="1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MH_Others_1"/>
          <p:cNvSpPr/>
          <p:nvPr>
            <p:custDataLst>
              <p:tags r:id="rId10"/>
            </p:custDataLst>
          </p:nvPr>
        </p:nvSpPr>
        <p:spPr>
          <a:xfrm>
            <a:off x="1764482" y="1132384"/>
            <a:ext cx="1780200" cy="3096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r>
              <a:rPr lang="zh-CN" altLang="en-US" sz="5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a:t>
            </a:r>
            <a:endParaRPr lang="en-US" altLang="zh-CN" sz="5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5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录</a:t>
            </a:r>
          </a:p>
        </p:txBody>
      </p:sp>
    </p:spTree>
    <p:custDataLst>
      <p:tags r:id="rId1"/>
    </p:custDataLst>
    <p:extLst>
      <p:ext uri="{BB962C8B-B14F-4D97-AF65-F5344CB8AC3E}">
        <p14:creationId xmlns:p14="http://schemas.microsoft.com/office/powerpoint/2010/main" val="1173300286"/>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3"/>
          <p:cNvSpPr/>
          <p:nvPr/>
        </p:nvSpPr>
        <p:spPr>
          <a:xfrm>
            <a:off x="548855" y="1780457"/>
            <a:ext cx="2627134" cy="1659906"/>
          </a:xfrm>
          <a:prstGeom prst="round2DiagRect">
            <a:avLst/>
          </a:prstGeom>
          <a:blipFill dpi="0" rotWithShape="1">
            <a:blip r:embed="rId3">
              <a:extLst>
                <a:ext uri="{28A0092B-C50C-407E-A947-70E740481C1C}">
                  <a14:useLocalDpi xmlns:a14="http://schemas.microsoft.com/office/drawing/2010/main" val="0"/>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3" tIns="34291" rIns="68583" bIns="34291" rtlCol="0" anchor="ctr"/>
          <a:lstStyle/>
          <a:p>
            <a:pPr algn="ctr"/>
            <a:endParaRPr lang="zh-CN" altLang="en-US" sz="1200" dirty="0">
              <a:latin typeface="微软雅黑" pitchFamily="34" charset="-122"/>
              <a:ea typeface="微软雅黑" pitchFamily="34" charset="-122"/>
            </a:endParaRPr>
          </a:p>
        </p:txBody>
      </p:sp>
      <p:sp>
        <p:nvSpPr>
          <p:cNvPr id="6" name="对角圆角矩形 44"/>
          <p:cNvSpPr/>
          <p:nvPr/>
        </p:nvSpPr>
        <p:spPr>
          <a:xfrm>
            <a:off x="3274947" y="1780457"/>
            <a:ext cx="2627134" cy="1659906"/>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3" tIns="34291" rIns="68583" bIns="34291" rtlCol="0" anchor="ctr"/>
          <a:lstStyle/>
          <a:p>
            <a:pPr algn="ctr"/>
            <a:endParaRPr lang="zh-CN" altLang="en-US" sz="1200" dirty="0">
              <a:latin typeface="微软雅黑" pitchFamily="34" charset="-122"/>
              <a:ea typeface="微软雅黑" pitchFamily="34" charset="-122"/>
            </a:endParaRPr>
          </a:p>
        </p:txBody>
      </p:sp>
      <p:sp>
        <p:nvSpPr>
          <p:cNvPr id="7" name="对角圆角矩形 45"/>
          <p:cNvSpPr/>
          <p:nvPr/>
        </p:nvSpPr>
        <p:spPr>
          <a:xfrm>
            <a:off x="5990329" y="1780457"/>
            <a:ext cx="2627134" cy="1659906"/>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3" tIns="34291" rIns="68583" bIns="34291" rtlCol="0" anchor="ctr"/>
          <a:lstStyle/>
          <a:p>
            <a:pPr algn="ctr"/>
            <a:endParaRPr lang="zh-CN" altLang="en-US" sz="1200" dirty="0">
              <a:latin typeface="微软雅黑" pitchFamily="34" charset="-122"/>
              <a:ea typeface="微软雅黑" pitchFamily="34" charset="-122"/>
            </a:endParaRPr>
          </a:p>
        </p:txBody>
      </p:sp>
      <p:sp>
        <p:nvSpPr>
          <p:cNvPr id="9" name="矩形 8"/>
          <p:cNvSpPr/>
          <p:nvPr/>
        </p:nvSpPr>
        <p:spPr>
          <a:xfrm>
            <a:off x="1344938" y="1569813"/>
            <a:ext cx="1185551" cy="355384"/>
          </a:xfrm>
          <a:prstGeom prst="rect">
            <a:avLst/>
          </a:prstGeom>
          <a:solidFill>
            <a:schemeClr val="accent1"/>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3" tIns="34291" rIns="68583" bIns="34291" numCol="1" spcCol="0" rtlCol="0" fromWordArt="0" anchor="ctr" anchorCtr="0" forceAA="0" compatLnSpc="1">
            <a:prstTxWarp prst="textNoShape">
              <a:avLst/>
            </a:prstTxWarp>
            <a:noAutofit/>
          </a:bodyPr>
          <a:lstStyle/>
          <a:p>
            <a:pPr algn="ctr"/>
            <a:r>
              <a:rPr lang="zh-CN" altLang="en-US" sz="1100" dirty="0">
                <a:latin typeface="Avant GardeBook" pitchFamily="50" charset="0"/>
                <a:ea typeface="微软雅黑" pitchFamily="34" charset="-122"/>
              </a:rPr>
              <a:t>添加标题</a:t>
            </a:r>
          </a:p>
        </p:txBody>
      </p:sp>
      <p:sp>
        <p:nvSpPr>
          <p:cNvPr id="10" name="矩形 9"/>
          <p:cNvSpPr/>
          <p:nvPr/>
        </p:nvSpPr>
        <p:spPr>
          <a:xfrm>
            <a:off x="4071031" y="1569813"/>
            <a:ext cx="1185551" cy="355384"/>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3" tIns="34291" rIns="68583" bIns="34291" numCol="1" spcCol="0" rtlCol="0" fromWordArt="0" anchor="ctr" anchorCtr="0" forceAA="0" compatLnSpc="1">
            <a:prstTxWarp prst="textNoShape">
              <a:avLst/>
            </a:prstTxWarp>
            <a:noAutofit/>
          </a:bodyPr>
          <a:lstStyle/>
          <a:p>
            <a:pPr algn="ctr"/>
            <a:r>
              <a:rPr lang="zh-CN" altLang="en-US" sz="1100" dirty="0">
                <a:latin typeface="Avant GardeBook" pitchFamily="50" charset="0"/>
                <a:ea typeface="微软雅黑" pitchFamily="34" charset="-122"/>
              </a:rPr>
              <a:t>添加标题</a:t>
            </a:r>
          </a:p>
        </p:txBody>
      </p:sp>
      <p:sp>
        <p:nvSpPr>
          <p:cNvPr id="11" name="矩形 10"/>
          <p:cNvSpPr/>
          <p:nvPr/>
        </p:nvSpPr>
        <p:spPr>
          <a:xfrm>
            <a:off x="6797303" y="1569813"/>
            <a:ext cx="1185551" cy="355384"/>
          </a:xfrm>
          <a:prstGeom prst="rect">
            <a:avLst/>
          </a:prstGeom>
          <a:solidFill>
            <a:schemeClr val="accent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3" tIns="34291" rIns="68583" bIns="34291" numCol="1" spcCol="0" rtlCol="0" fromWordArt="0" anchor="ctr" anchorCtr="0" forceAA="0" compatLnSpc="1">
            <a:prstTxWarp prst="textNoShape">
              <a:avLst/>
            </a:prstTxWarp>
            <a:noAutofit/>
          </a:bodyPr>
          <a:lstStyle/>
          <a:p>
            <a:pPr algn="ctr"/>
            <a:r>
              <a:rPr lang="zh-CN" altLang="en-US" sz="1100" dirty="0">
                <a:solidFill>
                  <a:schemeClr val="bg1"/>
                </a:solidFill>
                <a:latin typeface="Avant GardeBook" pitchFamily="50" charset="0"/>
                <a:ea typeface="微软雅黑" pitchFamily="34" charset="-122"/>
              </a:rPr>
              <a:t>添加标题</a:t>
            </a:r>
          </a:p>
        </p:txBody>
      </p:sp>
      <p:sp>
        <p:nvSpPr>
          <p:cNvPr id="12" name="TextBox 49"/>
          <p:cNvSpPr txBox="1"/>
          <p:nvPr/>
        </p:nvSpPr>
        <p:spPr>
          <a:xfrm>
            <a:off x="577764" y="3641276"/>
            <a:ext cx="2496048" cy="253918"/>
          </a:xfrm>
          <a:prstGeom prst="rect">
            <a:avLst/>
          </a:prstGeom>
          <a:noFill/>
        </p:spPr>
        <p:txBody>
          <a:bodyPr wrap="square" lIns="68583" tIns="34291" rIns="68583" bIns="34291" rtlCol="0">
            <a:spAutoFit/>
          </a:bodyPr>
          <a:lstStyle/>
          <a:p>
            <a:pPr defTabSz="914378">
              <a:lnSpc>
                <a:spcPct val="120000"/>
              </a:lnSpc>
              <a:defRPr/>
            </a:pPr>
            <a:r>
              <a:rPr lang="zh-CN" altLang="en-US" sz="1000" dirty="0">
                <a:solidFill>
                  <a:schemeClr val="bg1">
                    <a:lumMod val="50000"/>
                  </a:schemeClr>
                </a:solidFill>
                <a:latin typeface="微软雅黑" pitchFamily="34" charset="-122"/>
                <a:ea typeface="微软雅黑" pitchFamily="34" charset="-122"/>
              </a:rPr>
              <a:t>双击输入替换</a:t>
            </a:r>
            <a:r>
              <a:rPr lang="zh-CN" altLang="en-US" sz="1000" dirty="0" smtClean="0">
                <a:solidFill>
                  <a:schemeClr val="bg1">
                    <a:lumMod val="50000"/>
                  </a:schemeClr>
                </a:solidFill>
                <a:latin typeface="微软雅黑" pitchFamily="34" charset="-122"/>
                <a:ea typeface="微软雅黑" pitchFamily="34" charset="-122"/>
              </a:rPr>
              <a:t>内容双击</a:t>
            </a:r>
            <a:r>
              <a:rPr lang="zh-CN" altLang="en-US" sz="1000" dirty="0">
                <a:solidFill>
                  <a:schemeClr val="bg1">
                    <a:lumMod val="50000"/>
                  </a:schemeClr>
                </a:solidFill>
                <a:latin typeface="微软雅黑" pitchFamily="34" charset="-122"/>
                <a:ea typeface="微软雅黑" pitchFamily="34" charset="-122"/>
              </a:rPr>
              <a:t>输入替换</a:t>
            </a:r>
            <a:r>
              <a:rPr lang="zh-CN" altLang="en-US" sz="1000" dirty="0" smtClean="0">
                <a:solidFill>
                  <a:schemeClr val="bg1">
                    <a:lumMod val="50000"/>
                  </a:schemeClr>
                </a:solidFill>
                <a:latin typeface="微软雅黑" pitchFamily="34" charset="-122"/>
                <a:ea typeface="微软雅黑" pitchFamily="34" charset="-122"/>
              </a:rPr>
              <a:t>内容</a:t>
            </a:r>
            <a:endParaRPr lang="zh-CN" altLang="en-US" sz="1000" dirty="0">
              <a:solidFill>
                <a:schemeClr val="bg1">
                  <a:lumMod val="50000"/>
                </a:schemeClr>
              </a:solidFill>
              <a:latin typeface="微软雅黑" pitchFamily="34" charset="-122"/>
              <a:ea typeface="微软雅黑" pitchFamily="34" charset="-122"/>
            </a:endParaRPr>
          </a:p>
        </p:txBody>
      </p:sp>
      <p:sp>
        <p:nvSpPr>
          <p:cNvPr id="13" name="TextBox 50"/>
          <p:cNvSpPr txBox="1"/>
          <p:nvPr/>
        </p:nvSpPr>
        <p:spPr>
          <a:xfrm>
            <a:off x="3372276" y="3663146"/>
            <a:ext cx="2421887" cy="253918"/>
          </a:xfrm>
          <a:prstGeom prst="rect">
            <a:avLst/>
          </a:prstGeom>
          <a:noFill/>
        </p:spPr>
        <p:txBody>
          <a:bodyPr wrap="square" lIns="68583" tIns="34291" rIns="68583" bIns="34291" rtlCol="0">
            <a:spAutoFit/>
          </a:bodyPr>
          <a:lstStyle/>
          <a:p>
            <a:pPr defTabSz="914378">
              <a:lnSpc>
                <a:spcPct val="120000"/>
              </a:lnSpc>
              <a:defRPr/>
            </a:pPr>
            <a:r>
              <a:rPr lang="zh-CN" altLang="en-US" sz="1000" dirty="0">
                <a:solidFill>
                  <a:schemeClr val="bg1">
                    <a:lumMod val="50000"/>
                  </a:schemeClr>
                </a:solidFill>
                <a:latin typeface="微软雅黑" pitchFamily="34" charset="-122"/>
                <a:ea typeface="微软雅黑" pitchFamily="34" charset="-122"/>
              </a:rPr>
              <a:t>双击输入替换</a:t>
            </a:r>
            <a:r>
              <a:rPr lang="zh-CN" altLang="en-US" sz="1000" dirty="0" smtClean="0">
                <a:solidFill>
                  <a:schemeClr val="bg1">
                    <a:lumMod val="50000"/>
                  </a:schemeClr>
                </a:solidFill>
                <a:latin typeface="微软雅黑" pitchFamily="34" charset="-122"/>
                <a:ea typeface="微软雅黑" pitchFamily="34" charset="-122"/>
              </a:rPr>
              <a:t>内容双击</a:t>
            </a:r>
            <a:r>
              <a:rPr lang="zh-CN" altLang="en-US" sz="1000" dirty="0">
                <a:solidFill>
                  <a:schemeClr val="bg1">
                    <a:lumMod val="50000"/>
                  </a:schemeClr>
                </a:solidFill>
                <a:latin typeface="微软雅黑" pitchFamily="34" charset="-122"/>
                <a:ea typeface="微软雅黑" pitchFamily="34" charset="-122"/>
              </a:rPr>
              <a:t>输入替换</a:t>
            </a:r>
            <a:r>
              <a:rPr lang="zh-CN" altLang="en-US" sz="1000" dirty="0" smtClean="0">
                <a:solidFill>
                  <a:schemeClr val="bg1">
                    <a:lumMod val="50000"/>
                  </a:schemeClr>
                </a:solidFill>
                <a:latin typeface="微软雅黑" pitchFamily="34" charset="-122"/>
                <a:ea typeface="微软雅黑" pitchFamily="34" charset="-122"/>
              </a:rPr>
              <a:t>内容</a:t>
            </a:r>
            <a:endParaRPr lang="zh-CN" altLang="en-US" sz="1000" dirty="0">
              <a:solidFill>
                <a:schemeClr val="bg1">
                  <a:lumMod val="50000"/>
                </a:schemeClr>
              </a:solidFill>
              <a:latin typeface="微软雅黑" pitchFamily="34" charset="-122"/>
              <a:ea typeface="微软雅黑" pitchFamily="34" charset="-122"/>
            </a:endParaRPr>
          </a:p>
        </p:txBody>
      </p:sp>
      <p:sp>
        <p:nvSpPr>
          <p:cNvPr id="14" name="TextBox 51"/>
          <p:cNvSpPr txBox="1"/>
          <p:nvPr/>
        </p:nvSpPr>
        <p:spPr>
          <a:xfrm>
            <a:off x="6099216" y="3663145"/>
            <a:ext cx="2409360" cy="253918"/>
          </a:xfrm>
          <a:prstGeom prst="rect">
            <a:avLst/>
          </a:prstGeom>
          <a:noFill/>
        </p:spPr>
        <p:txBody>
          <a:bodyPr wrap="square" lIns="68583" tIns="34291" rIns="68583" bIns="34291" rtlCol="0">
            <a:spAutoFit/>
          </a:bodyPr>
          <a:lstStyle/>
          <a:p>
            <a:pPr defTabSz="914378">
              <a:lnSpc>
                <a:spcPct val="120000"/>
              </a:lnSpc>
              <a:defRPr/>
            </a:pPr>
            <a:r>
              <a:rPr lang="zh-CN" altLang="en-US" sz="1000" dirty="0">
                <a:solidFill>
                  <a:schemeClr val="bg1">
                    <a:lumMod val="50000"/>
                  </a:schemeClr>
                </a:solidFill>
                <a:latin typeface="微软雅黑" pitchFamily="34" charset="-122"/>
                <a:ea typeface="微软雅黑" pitchFamily="34" charset="-122"/>
              </a:rPr>
              <a:t>双击输入替换</a:t>
            </a:r>
            <a:r>
              <a:rPr lang="zh-CN" altLang="en-US" sz="1000" dirty="0" smtClean="0">
                <a:solidFill>
                  <a:schemeClr val="bg1">
                    <a:lumMod val="50000"/>
                  </a:schemeClr>
                </a:solidFill>
                <a:latin typeface="微软雅黑" pitchFamily="34" charset="-122"/>
                <a:ea typeface="微软雅黑" pitchFamily="34" charset="-122"/>
              </a:rPr>
              <a:t>内容双击</a:t>
            </a:r>
            <a:r>
              <a:rPr lang="zh-CN" altLang="en-US" sz="1000" dirty="0">
                <a:solidFill>
                  <a:schemeClr val="bg1">
                    <a:lumMod val="50000"/>
                  </a:schemeClr>
                </a:solidFill>
                <a:latin typeface="微软雅黑" pitchFamily="34" charset="-122"/>
                <a:ea typeface="微软雅黑" pitchFamily="34" charset="-122"/>
              </a:rPr>
              <a:t>输入替换</a:t>
            </a:r>
            <a:r>
              <a:rPr lang="zh-CN" altLang="en-US" sz="1000" dirty="0" smtClean="0">
                <a:solidFill>
                  <a:schemeClr val="bg1">
                    <a:lumMod val="50000"/>
                  </a:schemeClr>
                </a:solidFill>
                <a:latin typeface="微软雅黑" pitchFamily="34" charset="-122"/>
                <a:ea typeface="微软雅黑" pitchFamily="34" charset="-122"/>
              </a:rPr>
              <a:t>内容</a:t>
            </a:r>
            <a:endParaRPr lang="zh-CN" altLang="en-US" sz="1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55592017"/>
      </p:ext>
    </p:extLst>
  </p:cSld>
  <p:clrMapOvr>
    <a:masterClrMapping/>
  </p:clrMapOvr>
  <mc:AlternateContent xmlns:mc="http://schemas.openxmlformats.org/markup-compatibility/2006" xmlns:p14="http://schemas.microsoft.com/office/powerpoint/2010/main">
    <mc:Choice Requires="p14">
      <p:transition spd="slow" p14:dur="1250" advClick="0" advTm="1000">
        <p:fad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2"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ppt_y</p:attrName>
                                        </p:attrNameLst>
                                      </p:cBhvr>
                                      <p:tavLst>
                                        <p:tav tm="0">
                                          <p:val>
                                            <p:strVal val="#ppt_y-#ppt_h*1.125000"/>
                                          </p:val>
                                        </p:tav>
                                        <p:tav tm="100000">
                                          <p:val>
                                            <p:strVal val="#ppt_y"/>
                                          </p:val>
                                        </p:tav>
                                      </p:tavLst>
                                    </p:anim>
                                    <p:animEffect transition="in" filter="wipe(down)">
                                      <p:cBhvr>
                                        <p:cTn id="25" dur="500"/>
                                        <p:tgtEl>
                                          <p:spTgt spid="10"/>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down)">
                                      <p:cBhvr>
                                        <p:cTn id="29" dur="500"/>
                                        <p:tgtEl>
                                          <p:spTgt spid="11"/>
                                        </p:tgtEl>
                                      </p:cBhvr>
                                    </p:animEffect>
                                  </p:childTnLst>
                                </p:cTn>
                              </p:par>
                            </p:childTnLst>
                          </p:cTn>
                        </p:par>
                        <p:par>
                          <p:cTn id="30" fill="hold">
                            <p:stCondLst>
                              <p:cond delay="1000"/>
                            </p:stCondLst>
                            <p:childTnLst>
                              <p:par>
                                <p:cTn id="31" presetID="1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ppt_y</p:attrName>
                                        </p:attrNameLst>
                                      </p:cBhvr>
                                      <p:tavLst>
                                        <p:tav tm="0">
                                          <p:val>
                                            <p:strVal val="#ppt_y-#ppt_h*1.125000"/>
                                          </p:val>
                                        </p:tav>
                                        <p:tav tm="100000">
                                          <p:val>
                                            <p:strVal val="#ppt_y"/>
                                          </p:val>
                                        </p:tav>
                                      </p:tavLst>
                                    </p:anim>
                                    <p:animEffect transition="in" filter="wipe(down)">
                                      <p:cBhvr>
                                        <p:cTn id="34" dur="500"/>
                                        <p:tgtEl>
                                          <p:spTgt spid="12"/>
                                        </p:tgtEl>
                                      </p:cBhvr>
                                    </p:animEffect>
                                  </p:childTnLst>
                                </p:cTn>
                              </p:par>
                            </p:childTnLst>
                          </p:cTn>
                        </p:par>
                        <p:par>
                          <p:cTn id="35" fill="hold">
                            <p:stCondLst>
                              <p:cond delay="1500"/>
                            </p:stCondLst>
                            <p:childTnLst>
                              <p:par>
                                <p:cTn id="36" presetID="1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down)">
                                      <p:cBhvr>
                                        <p:cTn id="39" dur="500"/>
                                        <p:tgtEl>
                                          <p:spTgt spid="13"/>
                                        </p:tgtEl>
                                      </p:cBhvr>
                                    </p:animEffect>
                                  </p:childTnLst>
                                </p:cTn>
                              </p:par>
                            </p:childTnLst>
                          </p:cTn>
                        </p:par>
                        <p:par>
                          <p:cTn id="40" fill="hold">
                            <p:stCondLst>
                              <p:cond delay="2000"/>
                            </p:stCondLst>
                            <p:childTnLst>
                              <p:par>
                                <p:cTn id="41" presetID="1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down)">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nvPr>
        </p:nvGraphicFramePr>
        <p:xfrm>
          <a:off x="1588410" y="1684935"/>
          <a:ext cx="1777608" cy="1586902"/>
        </p:xfrm>
        <a:graphic>
          <a:graphicData uri="http://schemas.openxmlformats.org/drawingml/2006/chart">
            <c:chart xmlns:c="http://schemas.openxmlformats.org/drawingml/2006/chart" xmlns:r="http://schemas.openxmlformats.org/officeDocument/2006/relationships" r:id="rId3"/>
          </a:graphicData>
        </a:graphic>
      </p:graphicFrame>
      <p:sp>
        <p:nvSpPr>
          <p:cNvPr id="6" name="椭圆 5"/>
          <p:cNvSpPr/>
          <p:nvPr/>
        </p:nvSpPr>
        <p:spPr>
          <a:xfrm>
            <a:off x="1949745" y="1950970"/>
            <a:ext cx="1054940" cy="1054833"/>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1" rIns="0" bIns="34291" numCol="1" spcCol="0" rtlCol="0" fromWordArt="0" anchor="ctr" anchorCtr="0" forceAA="0" compatLnSpc="1">
            <a:prstTxWarp prst="textNoShape">
              <a:avLst/>
            </a:prstTxWarp>
            <a:noAutofit/>
          </a:bodyPr>
          <a:lstStyle/>
          <a:p>
            <a:pPr algn="ctr"/>
            <a:r>
              <a:rPr lang="en-US" altLang="zh-CN" sz="3301" dirty="0">
                <a:solidFill>
                  <a:schemeClr val="bg1">
                    <a:lumMod val="50000"/>
                  </a:schemeClr>
                </a:solidFill>
                <a:latin typeface="微软雅黑" pitchFamily="34" charset="-122"/>
                <a:ea typeface="微软雅黑" pitchFamily="34" charset="-122"/>
              </a:rPr>
              <a:t>67</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7" name="图表 6"/>
          <p:cNvGraphicFramePr/>
          <p:nvPr>
            <p:extLst>
              <p:ext uri="{D42A27DB-BD31-4B8C-83A1-F6EECF244321}">
                <p14:modId xmlns:p14="http://schemas.microsoft.com/office/powerpoint/2010/main" val="2085871303"/>
              </p:ext>
            </p:extLst>
          </p:nvPr>
        </p:nvGraphicFramePr>
        <p:xfrm>
          <a:off x="3683991" y="1684935"/>
          <a:ext cx="1777608" cy="1586902"/>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p:cNvSpPr/>
          <p:nvPr/>
        </p:nvSpPr>
        <p:spPr>
          <a:xfrm>
            <a:off x="4045326" y="1950970"/>
            <a:ext cx="1054940" cy="1054833"/>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1" rIns="0" bIns="34291" numCol="1" spcCol="0" rtlCol="0" fromWordArt="0" anchor="ctr" anchorCtr="0" forceAA="0" compatLnSpc="1">
            <a:prstTxWarp prst="textNoShape">
              <a:avLst/>
            </a:prstTxWarp>
            <a:noAutofit/>
          </a:bodyPr>
          <a:lstStyle/>
          <a:p>
            <a:pPr algn="ctr"/>
            <a:r>
              <a:rPr lang="en-US" altLang="zh-CN" sz="3301" dirty="0">
                <a:solidFill>
                  <a:schemeClr val="bg1">
                    <a:lumMod val="50000"/>
                  </a:schemeClr>
                </a:solidFill>
                <a:latin typeface="微软雅黑" pitchFamily="34" charset="-122"/>
                <a:ea typeface="微软雅黑" pitchFamily="34" charset="-122"/>
              </a:rPr>
              <a:t>81</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10" name="图表 9"/>
          <p:cNvGraphicFramePr/>
          <p:nvPr>
            <p:extLst>
              <p:ext uri="{D42A27DB-BD31-4B8C-83A1-F6EECF244321}">
                <p14:modId xmlns:p14="http://schemas.microsoft.com/office/powerpoint/2010/main" val="2051417843"/>
              </p:ext>
            </p:extLst>
          </p:nvPr>
        </p:nvGraphicFramePr>
        <p:xfrm>
          <a:off x="5779571" y="1684935"/>
          <a:ext cx="1777608" cy="1586902"/>
        </p:xfrm>
        <a:graphic>
          <a:graphicData uri="http://schemas.openxmlformats.org/drawingml/2006/chart">
            <c:chart xmlns:c="http://schemas.openxmlformats.org/drawingml/2006/chart" xmlns:r="http://schemas.openxmlformats.org/officeDocument/2006/relationships" r:id="rId5"/>
          </a:graphicData>
        </a:graphic>
      </p:graphicFrame>
      <p:sp>
        <p:nvSpPr>
          <p:cNvPr id="11" name="椭圆 10"/>
          <p:cNvSpPr/>
          <p:nvPr/>
        </p:nvSpPr>
        <p:spPr>
          <a:xfrm>
            <a:off x="6140906" y="1950970"/>
            <a:ext cx="1054940" cy="1054833"/>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1" rIns="0" bIns="34291" numCol="1" spcCol="0" rtlCol="0" fromWordArt="0" anchor="ctr" anchorCtr="0" forceAA="0" compatLnSpc="1">
            <a:prstTxWarp prst="textNoShape">
              <a:avLst/>
            </a:prstTxWarp>
            <a:noAutofit/>
          </a:bodyPr>
          <a:lstStyle/>
          <a:p>
            <a:pPr algn="ctr"/>
            <a:r>
              <a:rPr lang="en-US" altLang="zh-CN" sz="3301" dirty="0">
                <a:solidFill>
                  <a:schemeClr val="bg1">
                    <a:lumMod val="50000"/>
                  </a:schemeClr>
                </a:solidFill>
                <a:latin typeface="微软雅黑" pitchFamily="34" charset="-122"/>
                <a:ea typeface="微软雅黑" pitchFamily="34" charset="-122"/>
              </a:rPr>
              <a:t>53</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sp>
        <p:nvSpPr>
          <p:cNvPr id="12" name="TextBox 10"/>
          <p:cNvSpPr txBox="1"/>
          <p:nvPr/>
        </p:nvSpPr>
        <p:spPr>
          <a:xfrm>
            <a:off x="1949744" y="1348196"/>
            <a:ext cx="1054940" cy="277047"/>
          </a:xfrm>
          <a:prstGeom prst="rect">
            <a:avLst/>
          </a:prstGeom>
          <a:noFill/>
        </p:spPr>
        <p:txBody>
          <a:bodyPr wrap="square" lIns="68583" tIns="0" rIns="68583"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3" name="TextBox 11"/>
          <p:cNvSpPr txBox="1"/>
          <p:nvPr/>
        </p:nvSpPr>
        <p:spPr>
          <a:xfrm>
            <a:off x="1594158" y="3355188"/>
            <a:ext cx="1766112" cy="401650"/>
          </a:xfrm>
          <a:prstGeom prst="rect">
            <a:avLst/>
          </a:prstGeom>
          <a:noFill/>
        </p:spPr>
        <p:txBody>
          <a:bodyPr wrap="square" lIns="68583" tIns="34291" rIns="68583" bIns="34291" rtlCol="0">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12"/>
          <p:cNvSpPr txBox="1"/>
          <p:nvPr/>
        </p:nvSpPr>
        <p:spPr>
          <a:xfrm>
            <a:off x="4045326" y="1348196"/>
            <a:ext cx="1054940" cy="277047"/>
          </a:xfrm>
          <a:prstGeom prst="rect">
            <a:avLst/>
          </a:prstGeom>
          <a:noFill/>
        </p:spPr>
        <p:txBody>
          <a:bodyPr wrap="square" lIns="68583" tIns="0" rIns="68583"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5" name="TextBox 13"/>
          <p:cNvSpPr txBox="1"/>
          <p:nvPr/>
        </p:nvSpPr>
        <p:spPr>
          <a:xfrm>
            <a:off x="3689740" y="3355188"/>
            <a:ext cx="1766112" cy="401650"/>
          </a:xfrm>
          <a:prstGeom prst="rect">
            <a:avLst/>
          </a:prstGeom>
          <a:noFill/>
        </p:spPr>
        <p:txBody>
          <a:bodyPr wrap="square" lIns="68583" tIns="34291" rIns="68583" bIns="34291" rtlCol="0">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4"/>
          <p:cNvSpPr txBox="1"/>
          <p:nvPr/>
        </p:nvSpPr>
        <p:spPr>
          <a:xfrm>
            <a:off x="6140906" y="1348196"/>
            <a:ext cx="1054940" cy="277047"/>
          </a:xfrm>
          <a:prstGeom prst="rect">
            <a:avLst/>
          </a:prstGeom>
          <a:noFill/>
        </p:spPr>
        <p:txBody>
          <a:bodyPr wrap="square" lIns="68583" tIns="0" rIns="68583"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7" name="TextBox 15"/>
          <p:cNvSpPr txBox="1"/>
          <p:nvPr/>
        </p:nvSpPr>
        <p:spPr>
          <a:xfrm>
            <a:off x="5785320" y="3355188"/>
            <a:ext cx="1766112" cy="401650"/>
          </a:xfrm>
          <a:prstGeom prst="rect">
            <a:avLst/>
          </a:prstGeom>
          <a:noFill/>
        </p:spPr>
        <p:txBody>
          <a:bodyPr wrap="square" lIns="68583" tIns="34291" rIns="68583" bIns="34291" rtlCol="0">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028456"/>
      </p:ext>
    </p:extLst>
  </p:cSld>
  <p:clrMapOvr>
    <a:masterClrMapping/>
  </p:clrMapOvr>
  <mc:AlternateContent xmlns:mc="http://schemas.openxmlformats.org/markup-compatibility/2006" xmlns:p14="http://schemas.microsoft.com/office/powerpoint/2010/main">
    <mc:Choice Requires="p14">
      <p:transition spd="slow" p14:dur="1250" advClick="0" advTm="1000">
        <p:fad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par>
                                <p:cTn id="9" presetID="21"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00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2500"/>
                            </p:stCondLst>
                            <p:childTnLst>
                              <p:par>
                                <p:cTn id="17" presetID="1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down)">
                                      <p:cBhvr>
                                        <p:cTn id="20" dur="500"/>
                                        <p:tgtEl>
                                          <p:spTgt spid="13"/>
                                        </p:tgtEl>
                                      </p:cBhvr>
                                    </p:animEffect>
                                  </p:childTnLst>
                                </p:cTn>
                              </p:par>
                            </p:childTnLst>
                          </p:cTn>
                        </p:par>
                        <p:par>
                          <p:cTn id="21" fill="hold">
                            <p:stCondLst>
                              <p:cond delay="3000"/>
                            </p:stCondLst>
                            <p:childTnLst>
                              <p:par>
                                <p:cTn id="22" presetID="23" presetClass="entr" presetSubtype="28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strVal val="4/3*#ppt_w"/>
                                          </p:val>
                                        </p:tav>
                                        <p:tav tm="100000">
                                          <p:val>
                                            <p:strVal val="#ppt_w"/>
                                          </p:val>
                                        </p:tav>
                                      </p:tavLst>
                                    </p:anim>
                                    <p:anim calcmode="lin" valueType="num">
                                      <p:cBhvr>
                                        <p:cTn id="25" dur="500" fill="hold"/>
                                        <p:tgtEl>
                                          <p:spTgt spid="9"/>
                                        </p:tgtEl>
                                        <p:attrNameLst>
                                          <p:attrName>ppt_h</p:attrName>
                                        </p:attrNameLst>
                                      </p:cBhvr>
                                      <p:tavLst>
                                        <p:tav tm="0">
                                          <p:val>
                                            <p:strVal val="4/3*#ppt_h"/>
                                          </p:val>
                                        </p:tav>
                                        <p:tav tm="100000">
                                          <p:val>
                                            <p:strVal val="#ppt_h"/>
                                          </p:val>
                                        </p:tav>
                                      </p:tavLst>
                                    </p:anim>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par>
                          <p:cTn id="29" fill="hold">
                            <p:stCondLst>
                              <p:cond delay="5000"/>
                            </p:stCondLst>
                            <p:childTnLst>
                              <p:par>
                                <p:cTn id="30" presetID="16" presetClass="entr" presetSubtype="37"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outVertical)">
                                      <p:cBhvr>
                                        <p:cTn id="32" dur="500"/>
                                        <p:tgtEl>
                                          <p:spTgt spid="14"/>
                                        </p:tgtEl>
                                      </p:cBhvr>
                                    </p:animEffect>
                                  </p:childTnLst>
                                </p:cTn>
                              </p:par>
                            </p:childTnLst>
                          </p:cTn>
                        </p:par>
                        <p:par>
                          <p:cTn id="33" fill="hold">
                            <p:stCondLst>
                              <p:cond delay="5500"/>
                            </p:stCondLst>
                            <p:childTnLst>
                              <p:par>
                                <p:cTn id="34" presetID="1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down)">
                                      <p:cBhvr>
                                        <p:cTn id="37" dur="500"/>
                                        <p:tgtEl>
                                          <p:spTgt spid="15"/>
                                        </p:tgtEl>
                                      </p:cBhvr>
                                    </p:animEffect>
                                  </p:childTnLst>
                                </p:cTn>
                              </p:par>
                            </p:childTnLst>
                          </p:cTn>
                        </p:par>
                        <p:par>
                          <p:cTn id="38" fill="hold">
                            <p:stCondLst>
                              <p:cond delay="6000"/>
                            </p:stCondLst>
                            <p:childTnLst>
                              <p:par>
                                <p:cTn id="39" presetID="23" presetClass="entr" presetSubtype="28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strVal val="4/3*#ppt_w"/>
                                          </p:val>
                                        </p:tav>
                                        <p:tav tm="100000">
                                          <p:val>
                                            <p:strVal val="#ppt_w"/>
                                          </p:val>
                                        </p:tav>
                                      </p:tavLst>
                                    </p:anim>
                                    <p:anim calcmode="lin" valueType="num">
                                      <p:cBhvr>
                                        <p:cTn id="42" dur="500" fill="hold"/>
                                        <p:tgtEl>
                                          <p:spTgt spid="11"/>
                                        </p:tgtEl>
                                        <p:attrNameLst>
                                          <p:attrName>ppt_h</p:attrName>
                                        </p:attrNameLst>
                                      </p:cBhvr>
                                      <p:tavLst>
                                        <p:tav tm="0">
                                          <p:val>
                                            <p:strVal val="4/3*#ppt_h"/>
                                          </p:val>
                                        </p:tav>
                                        <p:tav tm="100000">
                                          <p:val>
                                            <p:strVal val="#ppt_h"/>
                                          </p:val>
                                        </p:tav>
                                      </p:tavLst>
                                    </p:anim>
                                  </p:childTnLst>
                                </p:cTn>
                              </p:par>
                              <p:par>
                                <p:cTn id="43" presetID="21" presetClass="entr" presetSubtype="1"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heel(1)">
                                      <p:cBhvr>
                                        <p:cTn id="45" dur="2000"/>
                                        <p:tgtEl>
                                          <p:spTgt spid="10"/>
                                        </p:tgtEl>
                                      </p:cBhvr>
                                    </p:animEffect>
                                  </p:childTnLst>
                                </p:cTn>
                              </p:par>
                            </p:childTnLst>
                          </p:cTn>
                        </p:par>
                        <p:par>
                          <p:cTn id="46" fill="hold">
                            <p:stCondLst>
                              <p:cond delay="8000"/>
                            </p:stCondLst>
                            <p:childTnLst>
                              <p:par>
                                <p:cTn id="47" presetID="16" presetClass="entr" presetSubtype="37"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outVertical)">
                                      <p:cBhvr>
                                        <p:cTn id="49" dur="500"/>
                                        <p:tgtEl>
                                          <p:spTgt spid="16"/>
                                        </p:tgtEl>
                                      </p:cBhvr>
                                    </p:animEffect>
                                  </p:childTnLst>
                                </p:cTn>
                              </p:par>
                            </p:childTnLst>
                          </p:cTn>
                        </p:par>
                        <p:par>
                          <p:cTn id="50" fill="hold">
                            <p:stCondLst>
                              <p:cond delay="8500"/>
                            </p:stCondLst>
                            <p:childTnLst>
                              <p:par>
                                <p:cTn id="51" presetID="12" presetClass="entr" presetSubtype="1"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Graphic spid="7" grpId="0">
        <p:bldAsOne/>
      </p:bldGraphic>
      <p:bldP spid="9" grpId="0" animBg="1"/>
      <p:bldGraphic spid="10" grpId="0">
        <p:bldAsOne/>
      </p:bldGraphic>
      <p:bldP spid="11" grpId="0" animBg="1"/>
      <p:bldP spid="12" grpId="0"/>
      <p:bldP spid="13"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淘宝网chenying0907出品 104"/>
          <p:cNvSpPr>
            <a:spLocks noEditPoints="1"/>
          </p:cNvSpPr>
          <p:nvPr/>
        </p:nvSpPr>
        <p:spPr bwMode="auto">
          <a:xfrm>
            <a:off x="1408682" y="1564258"/>
            <a:ext cx="2016475" cy="593828"/>
          </a:xfrm>
          <a:custGeom>
            <a:avLst/>
            <a:gdLst>
              <a:gd name="T0" fmla="*/ 273 w 302"/>
              <a:gd name="T1" fmla="*/ 7 h 89"/>
              <a:gd name="T2" fmla="*/ 281 w 302"/>
              <a:gd name="T3" fmla="*/ 15 h 89"/>
              <a:gd name="T4" fmla="*/ 281 w 302"/>
              <a:gd name="T5" fmla="*/ 22 h 89"/>
              <a:gd name="T6" fmla="*/ 288 w 302"/>
              <a:gd name="T7" fmla="*/ 31 h 89"/>
              <a:gd name="T8" fmla="*/ 296 w 302"/>
              <a:gd name="T9" fmla="*/ 39 h 89"/>
              <a:gd name="T10" fmla="*/ 296 w 302"/>
              <a:gd name="T11" fmla="*/ 51 h 89"/>
              <a:gd name="T12" fmla="*/ 288 w 302"/>
              <a:gd name="T13" fmla="*/ 60 h 89"/>
              <a:gd name="T14" fmla="*/ 281 w 302"/>
              <a:gd name="T15" fmla="*/ 68 h 89"/>
              <a:gd name="T16" fmla="*/ 281 w 302"/>
              <a:gd name="T17" fmla="*/ 74 h 89"/>
              <a:gd name="T18" fmla="*/ 273 w 302"/>
              <a:gd name="T19" fmla="*/ 82 h 89"/>
              <a:gd name="T20" fmla="*/ 15 w 302"/>
              <a:gd name="T21" fmla="*/ 82 h 89"/>
              <a:gd name="T22" fmla="*/ 7 w 302"/>
              <a:gd name="T23" fmla="*/ 74 h 89"/>
              <a:gd name="T24" fmla="*/ 7 w 302"/>
              <a:gd name="T25" fmla="*/ 15 h 89"/>
              <a:gd name="T26" fmla="*/ 15 w 302"/>
              <a:gd name="T27" fmla="*/ 7 h 89"/>
              <a:gd name="T28" fmla="*/ 273 w 302"/>
              <a:gd name="T29" fmla="*/ 7 h 89"/>
              <a:gd name="T30" fmla="*/ 273 w 302"/>
              <a:gd name="T31" fmla="*/ 0 h 89"/>
              <a:gd name="T32" fmla="*/ 15 w 302"/>
              <a:gd name="T33" fmla="*/ 0 h 89"/>
              <a:gd name="T34" fmla="*/ 0 w 302"/>
              <a:gd name="T35" fmla="*/ 15 h 89"/>
              <a:gd name="T36" fmla="*/ 0 w 302"/>
              <a:gd name="T37" fmla="*/ 74 h 89"/>
              <a:gd name="T38" fmla="*/ 15 w 302"/>
              <a:gd name="T39" fmla="*/ 89 h 89"/>
              <a:gd name="T40" fmla="*/ 273 w 302"/>
              <a:gd name="T41" fmla="*/ 89 h 89"/>
              <a:gd name="T42" fmla="*/ 287 w 302"/>
              <a:gd name="T43" fmla="*/ 74 h 89"/>
              <a:gd name="T44" fmla="*/ 287 w 302"/>
              <a:gd name="T45" fmla="*/ 68 h 89"/>
              <a:gd name="T46" fmla="*/ 288 w 302"/>
              <a:gd name="T47" fmla="*/ 66 h 89"/>
              <a:gd name="T48" fmla="*/ 302 w 302"/>
              <a:gd name="T49" fmla="*/ 51 h 89"/>
              <a:gd name="T50" fmla="*/ 302 w 302"/>
              <a:gd name="T51" fmla="*/ 39 h 89"/>
              <a:gd name="T52" fmla="*/ 288 w 302"/>
              <a:gd name="T53" fmla="*/ 25 h 89"/>
              <a:gd name="T54" fmla="*/ 287 w 302"/>
              <a:gd name="T55" fmla="*/ 22 h 89"/>
              <a:gd name="T56" fmla="*/ 287 w 302"/>
              <a:gd name="T57" fmla="*/ 15 h 89"/>
              <a:gd name="T58" fmla="*/ 273 w 302"/>
              <a:gd name="T5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9">
                <a:moveTo>
                  <a:pt x="273" y="7"/>
                </a:moveTo>
                <a:cubicBezTo>
                  <a:pt x="277" y="7"/>
                  <a:pt x="281" y="10"/>
                  <a:pt x="281" y="15"/>
                </a:cubicBezTo>
                <a:cubicBezTo>
                  <a:pt x="281" y="22"/>
                  <a:pt x="281" y="22"/>
                  <a:pt x="281" y="22"/>
                </a:cubicBezTo>
                <a:cubicBezTo>
                  <a:pt x="281" y="27"/>
                  <a:pt x="284" y="31"/>
                  <a:pt x="288" y="31"/>
                </a:cubicBezTo>
                <a:cubicBezTo>
                  <a:pt x="292" y="31"/>
                  <a:pt x="296" y="34"/>
                  <a:pt x="296" y="39"/>
                </a:cubicBezTo>
                <a:cubicBezTo>
                  <a:pt x="296" y="51"/>
                  <a:pt x="296" y="51"/>
                  <a:pt x="296" y="51"/>
                </a:cubicBezTo>
                <a:cubicBezTo>
                  <a:pt x="296" y="56"/>
                  <a:pt x="292" y="60"/>
                  <a:pt x="288" y="60"/>
                </a:cubicBezTo>
                <a:cubicBezTo>
                  <a:pt x="284" y="60"/>
                  <a:pt x="281" y="63"/>
                  <a:pt x="281" y="68"/>
                </a:cubicBezTo>
                <a:cubicBezTo>
                  <a:pt x="281" y="74"/>
                  <a:pt x="281" y="74"/>
                  <a:pt x="281" y="74"/>
                </a:cubicBezTo>
                <a:cubicBezTo>
                  <a:pt x="281" y="79"/>
                  <a:pt x="277" y="82"/>
                  <a:pt x="273" y="82"/>
                </a:cubicBezTo>
                <a:cubicBezTo>
                  <a:pt x="15" y="82"/>
                  <a:pt x="15" y="82"/>
                  <a:pt x="15" y="82"/>
                </a:cubicBezTo>
                <a:cubicBezTo>
                  <a:pt x="10" y="82"/>
                  <a:pt x="7" y="79"/>
                  <a:pt x="7" y="74"/>
                </a:cubicBezTo>
                <a:cubicBezTo>
                  <a:pt x="7" y="15"/>
                  <a:pt x="7" y="15"/>
                  <a:pt x="7" y="15"/>
                </a:cubicBezTo>
                <a:cubicBezTo>
                  <a:pt x="7" y="10"/>
                  <a:pt x="10" y="7"/>
                  <a:pt x="15" y="7"/>
                </a:cubicBezTo>
                <a:cubicBezTo>
                  <a:pt x="273" y="7"/>
                  <a:pt x="273" y="7"/>
                  <a:pt x="273" y="7"/>
                </a:cubicBezTo>
                <a:moveTo>
                  <a:pt x="273" y="0"/>
                </a:moveTo>
                <a:cubicBezTo>
                  <a:pt x="15" y="0"/>
                  <a:pt x="15" y="0"/>
                  <a:pt x="15" y="0"/>
                </a:cubicBezTo>
                <a:cubicBezTo>
                  <a:pt x="7" y="0"/>
                  <a:pt x="0" y="7"/>
                  <a:pt x="0" y="15"/>
                </a:cubicBezTo>
                <a:cubicBezTo>
                  <a:pt x="0" y="74"/>
                  <a:pt x="0" y="74"/>
                  <a:pt x="0" y="74"/>
                </a:cubicBezTo>
                <a:cubicBezTo>
                  <a:pt x="0" y="82"/>
                  <a:pt x="7" y="89"/>
                  <a:pt x="15" y="89"/>
                </a:cubicBezTo>
                <a:cubicBezTo>
                  <a:pt x="273" y="89"/>
                  <a:pt x="273" y="89"/>
                  <a:pt x="273" y="89"/>
                </a:cubicBezTo>
                <a:cubicBezTo>
                  <a:pt x="281" y="89"/>
                  <a:pt x="287" y="82"/>
                  <a:pt x="287" y="74"/>
                </a:cubicBezTo>
                <a:cubicBezTo>
                  <a:pt x="287" y="68"/>
                  <a:pt x="287" y="68"/>
                  <a:pt x="287" y="68"/>
                </a:cubicBezTo>
                <a:cubicBezTo>
                  <a:pt x="287" y="67"/>
                  <a:pt x="288" y="66"/>
                  <a:pt x="288" y="66"/>
                </a:cubicBezTo>
                <a:cubicBezTo>
                  <a:pt x="296" y="66"/>
                  <a:pt x="302" y="59"/>
                  <a:pt x="302" y="51"/>
                </a:cubicBezTo>
                <a:cubicBezTo>
                  <a:pt x="302" y="39"/>
                  <a:pt x="302" y="39"/>
                  <a:pt x="302" y="39"/>
                </a:cubicBezTo>
                <a:cubicBezTo>
                  <a:pt x="302" y="31"/>
                  <a:pt x="296" y="25"/>
                  <a:pt x="288" y="25"/>
                </a:cubicBezTo>
                <a:cubicBezTo>
                  <a:pt x="288" y="25"/>
                  <a:pt x="287" y="24"/>
                  <a:pt x="287" y="22"/>
                </a:cubicBezTo>
                <a:cubicBezTo>
                  <a:pt x="287" y="15"/>
                  <a:pt x="287" y="15"/>
                  <a:pt x="287" y="15"/>
                </a:cubicBezTo>
                <a:cubicBezTo>
                  <a:pt x="287" y="7"/>
                  <a:pt x="281" y="0"/>
                  <a:pt x="273" y="0"/>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40" name="淘宝网chenying0907出品 105"/>
          <p:cNvSpPr>
            <a:spLocks noChangeArrowheads="1"/>
          </p:cNvSpPr>
          <p:nvPr/>
        </p:nvSpPr>
        <p:spPr bwMode="auto">
          <a:xfrm>
            <a:off x="1521414" y="1678577"/>
            <a:ext cx="395357" cy="373128"/>
          </a:xfrm>
          <a:prstGeom prst="rect">
            <a:avLst/>
          </a:prstGeom>
          <a:solidFill>
            <a:schemeClr val="accent1"/>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41" name="淘宝网chenying0907出品 106"/>
          <p:cNvSpPr>
            <a:spLocks noChangeArrowheads="1"/>
          </p:cNvSpPr>
          <p:nvPr/>
        </p:nvSpPr>
        <p:spPr bwMode="auto">
          <a:xfrm>
            <a:off x="1942174" y="1678577"/>
            <a:ext cx="401708" cy="373128"/>
          </a:xfrm>
          <a:prstGeom prst="rect">
            <a:avLst/>
          </a:prstGeom>
          <a:solidFill>
            <a:schemeClr val="accent1"/>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42" name="淘宝网chenying0907出品 107"/>
          <p:cNvSpPr>
            <a:spLocks noChangeArrowheads="1"/>
          </p:cNvSpPr>
          <p:nvPr/>
        </p:nvSpPr>
        <p:spPr bwMode="auto">
          <a:xfrm>
            <a:off x="2370874" y="1678577"/>
            <a:ext cx="393768" cy="373128"/>
          </a:xfrm>
          <a:prstGeom prst="rect">
            <a:avLst/>
          </a:prstGeom>
          <a:solidFill>
            <a:schemeClr val="accent1"/>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43" name="淘宝网chenying0907出品 108"/>
          <p:cNvSpPr>
            <a:spLocks noChangeArrowheads="1"/>
          </p:cNvSpPr>
          <p:nvPr/>
        </p:nvSpPr>
        <p:spPr bwMode="auto">
          <a:xfrm>
            <a:off x="2791635" y="1678577"/>
            <a:ext cx="400119" cy="373128"/>
          </a:xfrm>
          <a:prstGeom prst="rect">
            <a:avLst/>
          </a:prstGeom>
          <a:solidFill>
            <a:schemeClr val="accent1"/>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44" name="淘宝网chenying0907出品 109"/>
          <p:cNvSpPr>
            <a:spLocks noEditPoints="1"/>
          </p:cNvSpPr>
          <p:nvPr/>
        </p:nvSpPr>
        <p:spPr bwMode="auto">
          <a:xfrm>
            <a:off x="1408682" y="2212268"/>
            <a:ext cx="2016475" cy="587477"/>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45" name="淘宝网chenying0907出品 110"/>
          <p:cNvSpPr>
            <a:spLocks noChangeArrowheads="1"/>
          </p:cNvSpPr>
          <p:nvPr/>
        </p:nvSpPr>
        <p:spPr bwMode="auto">
          <a:xfrm>
            <a:off x="1521414" y="2318648"/>
            <a:ext cx="395357" cy="37471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46" name="淘宝网chenying0907出品 111"/>
          <p:cNvSpPr>
            <a:spLocks noChangeArrowheads="1"/>
          </p:cNvSpPr>
          <p:nvPr/>
        </p:nvSpPr>
        <p:spPr bwMode="auto">
          <a:xfrm>
            <a:off x="1942174" y="2318648"/>
            <a:ext cx="401708" cy="37471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47" name="淘宝网chenying0907出品 112"/>
          <p:cNvSpPr>
            <a:spLocks noChangeArrowheads="1"/>
          </p:cNvSpPr>
          <p:nvPr/>
        </p:nvSpPr>
        <p:spPr bwMode="auto">
          <a:xfrm>
            <a:off x="2370874" y="2318648"/>
            <a:ext cx="393768" cy="37471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48" name="淘宝网chenying0907出品 113"/>
          <p:cNvSpPr>
            <a:spLocks noChangeArrowheads="1"/>
          </p:cNvSpPr>
          <p:nvPr/>
        </p:nvSpPr>
        <p:spPr bwMode="auto">
          <a:xfrm>
            <a:off x="2791635" y="2318648"/>
            <a:ext cx="400119" cy="374715"/>
          </a:xfrm>
          <a:prstGeom prst="rect">
            <a:avLst/>
          </a:prstGeom>
          <a:solidFill>
            <a:schemeClr val="bg1">
              <a:lumMod val="75000"/>
            </a:schemeClr>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49" name="淘宝网chenying0907出品 114"/>
          <p:cNvSpPr>
            <a:spLocks noEditPoints="1"/>
          </p:cNvSpPr>
          <p:nvPr/>
        </p:nvSpPr>
        <p:spPr bwMode="auto">
          <a:xfrm>
            <a:off x="1408682" y="2849139"/>
            <a:ext cx="2016475" cy="587477"/>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0 h 88"/>
              <a:gd name="T12" fmla="*/ 288 w 302"/>
              <a:gd name="T13" fmla="*/ 59 h 88"/>
              <a:gd name="T14" fmla="*/ 281 w 302"/>
              <a:gd name="T15" fmla="*/ 67 h 88"/>
              <a:gd name="T16" fmla="*/ 281 w 302"/>
              <a:gd name="T17" fmla="*/ 73 h 88"/>
              <a:gd name="T18" fmla="*/ 273 w 302"/>
              <a:gd name="T19" fmla="*/ 81 h 88"/>
              <a:gd name="T20" fmla="*/ 15 w 302"/>
              <a:gd name="T21" fmla="*/ 81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0 h 88"/>
              <a:gd name="T50" fmla="*/ 302 w 302"/>
              <a:gd name="T51" fmla="*/ 38 h 88"/>
              <a:gd name="T52" fmla="*/ 288 w 302"/>
              <a:gd name="T53" fmla="*/ 24 h 88"/>
              <a:gd name="T54" fmla="*/ 287 w 302"/>
              <a:gd name="T55" fmla="*/ 22 h 88"/>
              <a:gd name="T56" fmla="*/ 287 w 302"/>
              <a:gd name="T57" fmla="*/ 14 h 88"/>
              <a:gd name="T58" fmla="*/ 273 w 302"/>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8">
                <a:moveTo>
                  <a:pt x="273" y="6"/>
                </a:moveTo>
                <a:cubicBezTo>
                  <a:pt x="277" y="6"/>
                  <a:pt x="281" y="9"/>
                  <a:pt x="281" y="14"/>
                </a:cubicBezTo>
                <a:cubicBezTo>
                  <a:pt x="281" y="22"/>
                  <a:pt x="281" y="22"/>
                  <a:pt x="281" y="22"/>
                </a:cubicBezTo>
                <a:cubicBezTo>
                  <a:pt x="281" y="26"/>
                  <a:pt x="284" y="30"/>
                  <a:pt x="288" y="30"/>
                </a:cubicBezTo>
                <a:cubicBezTo>
                  <a:pt x="292" y="30"/>
                  <a:pt x="296" y="34"/>
                  <a:pt x="296" y="38"/>
                </a:cubicBezTo>
                <a:cubicBezTo>
                  <a:pt x="296" y="50"/>
                  <a:pt x="296" y="50"/>
                  <a:pt x="296" y="50"/>
                </a:cubicBezTo>
                <a:cubicBezTo>
                  <a:pt x="296" y="55"/>
                  <a:pt x="292" y="59"/>
                  <a:pt x="288" y="59"/>
                </a:cubicBezTo>
                <a:cubicBezTo>
                  <a:pt x="284" y="59"/>
                  <a:pt x="281" y="62"/>
                  <a:pt x="281" y="67"/>
                </a:cubicBezTo>
                <a:cubicBezTo>
                  <a:pt x="281" y="73"/>
                  <a:pt x="281" y="73"/>
                  <a:pt x="281" y="73"/>
                </a:cubicBezTo>
                <a:cubicBezTo>
                  <a:pt x="281" y="78"/>
                  <a:pt x="277" y="81"/>
                  <a:pt x="273" y="81"/>
                </a:cubicBezTo>
                <a:cubicBezTo>
                  <a:pt x="15" y="81"/>
                  <a:pt x="15" y="81"/>
                  <a:pt x="15" y="81"/>
                </a:cubicBezTo>
                <a:cubicBezTo>
                  <a:pt x="10" y="81"/>
                  <a:pt x="7" y="78"/>
                  <a:pt x="7" y="73"/>
                </a:cubicBezTo>
                <a:cubicBezTo>
                  <a:pt x="7" y="14"/>
                  <a:pt x="7" y="14"/>
                  <a:pt x="7" y="14"/>
                </a:cubicBezTo>
                <a:cubicBezTo>
                  <a:pt x="7" y="9"/>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8"/>
                  <a:pt x="302" y="50"/>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50" name="淘宝网chenying0907出品 115"/>
          <p:cNvSpPr>
            <a:spLocks noChangeArrowheads="1"/>
          </p:cNvSpPr>
          <p:nvPr/>
        </p:nvSpPr>
        <p:spPr bwMode="auto">
          <a:xfrm>
            <a:off x="1521414" y="2957108"/>
            <a:ext cx="395357" cy="37312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51" name="淘宝网chenying0907出品 116"/>
          <p:cNvSpPr>
            <a:spLocks noChangeArrowheads="1"/>
          </p:cNvSpPr>
          <p:nvPr/>
        </p:nvSpPr>
        <p:spPr bwMode="auto">
          <a:xfrm>
            <a:off x="1942174" y="2957108"/>
            <a:ext cx="401708" cy="37312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52" name="淘宝网chenying0907出品 117"/>
          <p:cNvSpPr>
            <a:spLocks noChangeArrowheads="1"/>
          </p:cNvSpPr>
          <p:nvPr/>
        </p:nvSpPr>
        <p:spPr bwMode="auto">
          <a:xfrm>
            <a:off x="2370874" y="2957108"/>
            <a:ext cx="393768" cy="373128"/>
          </a:xfrm>
          <a:prstGeom prst="rect">
            <a:avLst/>
          </a:prstGeom>
          <a:solidFill>
            <a:schemeClr val="bg1">
              <a:lumMod val="75000"/>
            </a:schemeClr>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53" name="淘宝网chenying0907出品 118"/>
          <p:cNvSpPr>
            <a:spLocks noChangeArrowheads="1"/>
          </p:cNvSpPr>
          <p:nvPr/>
        </p:nvSpPr>
        <p:spPr bwMode="auto">
          <a:xfrm>
            <a:off x="2791635" y="2957108"/>
            <a:ext cx="400119" cy="373128"/>
          </a:xfrm>
          <a:prstGeom prst="rect">
            <a:avLst/>
          </a:prstGeom>
          <a:solidFill>
            <a:schemeClr val="bg1">
              <a:lumMod val="75000"/>
            </a:schemeClr>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54" name="淘宝网chenying0907出品 119"/>
          <p:cNvSpPr>
            <a:spLocks noEditPoints="1"/>
          </p:cNvSpPr>
          <p:nvPr/>
        </p:nvSpPr>
        <p:spPr bwMode="auto">
          <a:xfrm>
            <a:off x="1408682" y="3497324"/>
            <a:ext cx="2016475" cy="587477"/>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55" name="淘宝网chenying0907出品 120"/>
          <p:cNvSpPr>
            <a:spLocks noChangeArrowheads="1"/>
          </p:cNvSpPr>
          <p:nvPr/>
        </p:nvSpPr>
        <p:spPr bwMode="auto">
          <a:xfrm>
            <a:off x="1521414" y="3603705"/>
            <a:ext cx="395357" cy="37471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6" tIns="45728" rIns="91456" bIns="45728" numCol="1" anchor="t" anchorCtr="0" compatLnSpc="1">
            <a:prstTxWarp prst="textNoShape">
              <a:avLst/>
            </a:prstTxWarp>
          </a:bodyPr>
          <a:lstStyle/>
          <a:p>
            <a:endParaRPr lang="zh-CN" altLang="en-US"/>
          </a:p>
        </p:txBody>
      </p:sp>
      <p:sp>
        <p:nvSpPr>
          <p:cNvPr id="56" name="淘宝网chenying0907出品 121"/>
          <p:cNvSpPr>
            <a:spLocks noChangeArrowheads="1"/>
          </p:cNvSpPr>
          <p:nvPr/>
        </p:nvSpPr>
        <p:spPr bwMode="auto">
          <a:xfrm>
            <a:off x="1942174" y="3603705"/>
            <a:ext cx="401708" cy="374715"/>
          </a:xfrm>
          <a:prstGeom prst="rect">
            <a:avLst/>
          </a:prstGeom>
          <a:solidFill>
            <a:schemeClr val="bg1">
              <a:lumMod val="75000"/>
            </a:schemeClr>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57" name="淘宝网chenying0907出品 122"/>
          <p:cNvSpPr>
            <a:spLocks noChangeArrowheads="1"/>
          </p:cNvSpPr>
          <p:nvPr/>
        </p:nvSpPr>
        <p:spPr bwMode="auto">
          <a:xfrm>
            <a:off x="2370874" y="3603705"/>
            <a:ext cx="393768" cy="374715"/>
          </a:xfrm>
          <a:prstGeom prst="rect">
            <a:avLst/>
          </a:prstGeom>
          <a:solidFill>
            <a:schemeClr val="bg1">
              <a:lumMod val="75000"/>
            </a:schemeClr>
          </a:solidFill>
          <a:ln>
            <a:noFill/>
          </a:ln>
          <a:extLst/>
        </p:spPr>
        <p:txBody>
          <a:bodyPr vert="horz" wrap="square" lIns="91456" tIns="45728" rIns="91456" bIns="45728" numCol="1" anchor="t" anchorCtr="0" compatLnSpc="1">
            <a:prstTxWarp prst="textNoShape">
              <a:avLst/>
            </a:prstTxWarp>
          </a:bodyPr>
          <a:lstStyle/>
          <a:p>
            <a:endParaRPr lang="zh-CN" altLang="en-US"/>
          </a:p>
        </p:txBody>
      </p:sp>
      <p:sp>
        <p:nvSpPr>
          <p:cNvPr id="58" name="淘宝网chenying0907出品 123"/>
          <p:cNvSpPr>
            <a:spLocks noChangeArrowheads="1"/>
          </p:cNvSpPr>
          <p:nvPr/>
        </p:nvSpPr>
        <p:spPr bwMode="auto">
          <a:xfrm>
            <a:off x="2791635" y="3603705"/>
            <a:ext cx="400119" cy="374715"/>
          </a:xfrm>
          <a:prstGeom prst="rect">
            <a:avLst/>
          </a:prstGeom>
          <a:solidFill>
            <a:schemeClr val="bg1">
              <a:lumMod val="75000"/>
            </a:schemeClr>
          </a:solidFill>
          <a:ln>
            <a:noFill/>
          </a:ln>
          <a:extLst/>
        </p:spPr>
        <p:txBody>
          <a:bodyPr vert="horz" wrap="square" lIns="91456" tIns="45728" rIns="91456" bIns="45728" numCol="1" anchor="t" anchorCtr="0" compatLnSpc="1">
            <a:prstTxWarp prst="textNoShape">
              <a:avLst/>
            </a:prstTxWarp>
          </a:bodyPr>
          <a:lstStyle/>
          <a:p>
            <a:endParaRPr lang="zh-CN" altLang="en-US"/>
          </a:p>
        </p:txBody>
      </p:sp>
      <p:cxnSp>
        <p:nvCxnSpPr>
          <p:cNvPr id="59" name="直接连接符 58"/>
          <p:cNvCxnSpPr/>
          <p:nvPr/>
        </p:nvCxnSpPr>
        <p:spPr>
          <a:xfrm>
            <a:off x="3522550" y="1875508"/>
            <a:ext cx="1626613" cy="0"/>
          </a:xfrm>
          <a:prstGeom prst="line">
            <a:avLst/>
          </a:prstGeom>
          <a:ln>
            <a:solidFill>
              <a:schemeClr val="tx1">
                <a:lumMod val="50000"/>
                <a:lumOff val="50000"/>
              </a:schemeClr>
            </a:solidFill>
            <a:prstDash val="sysDash"/>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2" name="淘宝网chenying0907出品 83"/>
          <p:cNvGrpSpPr/>
          <p:nvPr/>
        </p:nvGrpSpPr>
        <p:grpSpPr>
          <a:xfrm>
            <a:off x="5291597" y="1737838"/>
            <a:ext cx="304506" cy="275340"/>
            <a:chOff x="3842185" y="3147814"/>
            <a:chExt cx="1016001" cy="958850"/>
          </a:xfrm>
          <a:solidFill>
            <a:schemeClr val="accent1"/>
          </a:solidFill>
        </p:grpSpPr>
        <p:sp>
          <p:nvSpPr>
            <p:cNvPr id="61" name="淘宝网chenying0907出品 46"/>
            <p:cNvSpPr>
              <a:spLocks/>
            </p:cNvSpPr>
            <p:nvPr/>
          </p:nvSpPr>
          <p:spPr bwMode="auto">
            <a:xfrm>
              <a:off x="3842185" y="3147814"/>
              <a:ext cx="600075" cy="958850"/>
            </a:xfrm>
            <a:custGeom>
              <a:avLst/>
              <a:gdLst>
                <a:gd name="T0" fmla="*/ 130 w 160"/>
                <a:gd name="T1" fmla="*/ 232 h 256"/>
                <a:gd name="T2" fmla="*/ 129 w 160"/>
                <a:gd name="T3" fmla="*/ 231 h 256"/>
                <a:gd name="T4" fmla="*/ 128 w 160"/>
                <a:gd name="T5" fmla="*/ 229 h 256"/>
                <a:gd name="T6" fmla="*/ 127 w 160"/>
                <a:gd name="T7" fmla="*/ 212 h 256"/>
                <a:gd name="T8" fmla="*/ 160 w 160"/>
                <a:gd name="T9" fmla="*/ 139 h 256"/>
                <a:gd name="T10" fmla="*/ 117 w 160"/>
                <a:gd name="T11" fmla="*/ 100 h 256"/>
                <a:gd name="T12" fmla="*/ 104 w 160"/>
                <a:gd name="T13" fmla="*/ 95 h 256"/>
                <a:gd name="T14" fmla="*/ 116 w 160"/>
                <a:gd name="T15" fmla="*/ 88 h 256"/>
                <a:gd name="T16" fmla="*/ 140 w 160"/>
                <a:gd name="T17" fmla="*/ 48 h 256"/>
                <a:gd name="T18" fmla="*/ 87 w 160"/>
                <a:gd name="T19" fmla="*/ 0 h 256"/>
                <a:gd name="T20" fmla="*/ 35 w 160"/>
                <a:gd name="T21" fmla="*/ 48 h 256"/>
                <a:gd name="T22" fmla="*/ 59 w 160"/>
                <a:gd name="T23" fmla="*/ 88 h 256"/>
                <a:gd name="T24" fmla="*/ 71 w 160"/>
                <a:gd name="T25" fmla="*/ 95 h 256"/>
                <a:gd name="T26" fmla="*/ 58 w 160"/>
                <a:gd name="T27" fmla="*/ 100 h 256"/>
                <a:gd name="T28" fmla="*/ 0 w 160"/>
                <a:gd name="T29" fmla="*/ 196 h 256"/>
                <a:gd name="T30" fmla="*/ 1 w 160"/>
                <a:gd name="T31" fmla="*/ 214 h 256"/>
                <a:gd name="T32" fmla="*/ 87 w 160"/>
                <a:gd name="T33" fmla="*/ 256 h 256"/>
                <a:gd name="T34" fmla="*/ 139 w 160"/>
                <a:gd name="T35" fmla="*/ 243 h 256"/>
                <a:gd name="T36" fmla="*/ 130 w 160"/>
                <a:gd name="T37" fmla="*/ 23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56">
                  <a:moveTo>
                    <a:pt x="130" y="232"/>
                  </a:moveTo>
                  <a:cubicBezTo>
                    <a:pt x="129" y="231"/>
                    <a:pt x="129" y="231"/>
                    <a:pt x="129" y="231"/>
                  </a:cubicBezTo>
                  <a:cubicBezTo>
                    <a:pt x="128" y="229"/>
                    <a:pt x="128" y="229"/>
                    <a:pt x="128" y="229"/>
                  </a:cubicBezTo>
                  <a:cubicBezTo>
                    <a:pt x="127" y="224"/>
                    <a:pt x="127" y="218"/>
                    <a:pt x="127" y="212"/>
                  </a:cubicBezTo>
                  <a:cubicBezTo>
                    <a:pt x="127" y="182"/>
                    <a:pt x="140" y="156"/>
                    <a:pt x="160" y="139"/>
                  </a:cubicBezTo>
                  <a:cubicBezTo>
                    <a:pt x="150" y="121"/>
                    <a:pt x="135" y="107"/>
                    <a:pt x="117" y="100"/>
                  </a:cubicBezTo>
                  <a:cubicBezTo>
                    <a:pt x="104" y="95"/>
                    <a:pt x="104" y="95"/>
                    <a:pt x="104" y="95"/>
                  </a:cubicBezTo>
                  <a:cubicBezTo>
                    <a:pt x="116" y="88"/>
                    <a:pt x="116" y="88"/>
                    <a:pt x="116" y="88"/>
                  </a:cubicBezTo>
                  <a:cubicBezTo>
                    <a:pt x="130" y="79"/>
                    <a:pt x="140" y="64"/>
                    <a:pt x="140" y="48"/>
                  </a:cubicBezTo>
                  <a:cubicBezTo>
                    <a:pt x="139" y="22"/>
                    <a:pt x="117" y="0"/>
                    <a:pt x="87" y="0"/>
                  </a:cubicBezTo>
                  <a:cubicBezTo>
                    <a:pt x="58" y="0"/>
                    <a:pt x="35" y="22"/>
                    <a:pt x="35" y="48"/>
                  </a:cubicBezTo>
                  <a:cubicBezTo>
                    <a:pt x="35" y="64"/>
                    <a:pt x="45" y="79"/>
                    <a:pt x="59" y="88"/>
                  </a:cubicBezTo>
                  <a:cubicBezTo>
                    <a:pt x="71" y="95"/>
                    <a:pt x="71" y="95"/>
                    <a:pt x="71" y="95"/>
                  </a:cubicBezTo>
                  <a:cubicBezTo>
                    <a:pt x="58" y="100"/>
                    <a:pt x="58" y="100"/>
                    <a:pt x="58" y="100"/>
                  </a:cubicBezTo>
                  <a:cubicBezTo>
                    <a:pt x="24" y="114"/>
                    <a:pt x="0" y="151"/>
                    <a:pt x="0" y="196"/>
                  </a:cubicBezTo>
                  <a:cubicBezTo>
                    <a:pt x="0" y="202"/>
                    <a:pt x="0" y="208"/>
                    <a:pt x="1" y="214"/>
                  </a:cubicBezTo>
                  <a:cubicBezTo>
                    <a:pt x="22" y="240"/>
                    <a:pt x="53" y="256"/>
                    <a:pt x="87" y="256"/>
                  </a:cubicBezTo>
                  <a:cubicBezTo>
                    <a:pt x="106" y="256"/>
                    <a:pt x="124" y="251"/>
                    <a:pt x="139" y="243"/>
                  </a:cubicBezTo>
                  <a:cubicBezTo>
                    <a:pt x="136" y="239"/>
                    <a:pt x="133" y="236"/>
                    <a:pt x="130"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sp>
          <p:nvSpPr>
            <p:cNvPr id="62" name="淘宝网chenying0907出品 47"/>
            <p:cNvSpPr>
              <a:spLocks/>
            </p:cNvSpPr>
            <p:nvPr/>
          </p:nvSpPr>
          <p:spPr bwMode="auto">
            <a:xfrm>
              <a:off x="4370823" y="3395464"/>
              <a:ext cx="487363" cy="711200"/>
            </a:xfrm>
            <a:custGeom>
              <a:avLst/>
              <a:gdLst>
                <a:gd name="T0" fmla="*/ 86 w 130"/>
                <a:gd name="T1" fmla="*/ 75 h 190"/>
                <a:gd name="T2" fmla="*/ 73 w 130"/>
                <a:gd name="T3" fmla="*/ 70 h 190"/>
                <a:gd name="T4" fmla="*/ 85 w 130"/>
                <a:gd name="T5" fmla="*/ 63 h 190"/>
                <a:gd name="T6" fmla="*/ 102 w 130"/>
                <a:gd name="T7" fmla="*/ 34 h 190"/>
                <a:gd name="T8" fmla="*/ 65 w 130"/>
                <a:gd name="T9" fmla="*/ 0 h 190"/>
                <a:gd name="T10" fmla="*/ 27 w 130"/>
                <a:gd name="T11" fmla="*/ 34 h 190"/>
                <a:gd name="T12" fmla="*/ 44 w 130"/>
                <a:gd name="T13" fmla="*/ 63 h 190"/>
                <a:gd name="T14" fmla="*/ 56 w 130"/>
                <a:gd name="T15" fmla="*/ 70 h 190"/>
                <a:gd name="T16" fmla="*/ 43 w 130"/>
                <a:gd name="T17" fmla="*/ 75 h 190"/>
                <a:gd name="T18" fmla="*/ 38 w 130"/>
                <a:gd name="T19" fmla="*/ 78 h 190"/>
                <a:gd name="T20" fmla="*/ 32 w 130"/>
                <a:gd name="T21" fmla="*/ 82 h 190"/>
                <a:gd name="T22" fmla="*/ 26 w 130"/>
                <a:gd name="T23" fmla="*/ 86 h 190"/>
                <a:gd name="T24" fmla="*/ 0 w 130"/>
                <a:gd name="T25" fmla="*/ 146 h 190"/>
                <a:gd name="T26" fmla="*/ 1 w 130"/>
                <a:gd name="T27" fmla="*/ 159 h 190"/>
                <a:gd name="T28" fmla="*/ 11 w 130"/>
                <a:gd name="T29" fmla="*/ 169 h 190"/>
                <a:gd name="T30" fmla="*/ 16 w 130"/>
                <a:gd name="T31" fmla="*/ 174 h 190"/>
                <a:gd name="T32" fmla="*/ 22 w 130"/>
                <a:gd name="T33" fmla="*/ 178 h 190"/>
                <a:gd name="T34" fmla="*/ 65 w 130"/>
                <a:gd name="T35" fmla="*/ 190 h 190"/>
                <a:gd name="T36" fmla="*/ 129 w 130"/>
                <a:gd name="T37" fmla="*/ 159 h 190"/>
                <a:gd name="T38" fmla="*/ 130 w 130"/>
                <a:gd name="T39" fmla="*/ 146 h 190"/>
                <a:gd name="T40" fmla="*/ 86 w 130"/>
                <a:gd name="T41" fmla="*/ 7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90">
                  <a:moveTo>
                    <a:pt x="86" y="75"/>
                  </a:moveTo>
                  <a:cubicBezTo>
                    <a:pt x="73" y="70"/>
                    <a:pt x="73" y="70"/>
                    <a:pt x="73" y="70"/>
                  </a:cubicBezTo>
                  <a:cubicBezTo>
                    <a:pt x="85" y="63"/>
                    <a:pt x="85" y="63"/>
                    <a:pt x="85" y="63"/>
                  </a:cubicBezTo>
                  <a:cubicBezTo>
                    <a:pt x="96" y="57"/>
                    <a:pt x="102" y="46"/>
                    <a:pt x="102" y="34"/>
                  </a:cubicBezTo>
                  <a:cubicBezTo>
                    <a:pt x="102" y="16"/>
                    <a:pt x="86" y="0"/>
                    <a:pt x="65" y="0"/>
                  </a:cubicBezTo>
                  <a:cubicBezTo>
                    <a:pt x="44" y="0"/>
                    <a:pt x="27" y="16"/>
                    <a:pt x="27" y="34"/>
                  </a:cubicBezTo>
                  <a:cubicBezTo>
                    <a:pt x="27" y="46"/>
                    <a:pt x="34" y="57"/>
                    <a:pt x="44" y="63"/>
                  </a:cubicBezTo>
                  <a:cubicBezTo>
                    <a:pt x="56" y="70"/>
                    <a:pt x="56" y="70"/>
                    <a:pt x="56" y="70"/>
                  </a:cubicBezTo>
                  <a:cubicBezTo>
                    <a:pt x="43" y="75"/>
                    <a:pt x="43" y="75"/>
                    <a:pt x="43" y="75"/>
                  </a:cubicBezTo>
                  <a:cubicBezTo>
                    <a:pt x="41" y="76"/>
                    <a:pt x="39" y="77"/>
                    <a:pt x="38" y="78"/>
                  </a:cubicBezTo>
                  <a:cubicBezTo>
                    <a:pt x="36" y="79"/>
                    <a:pt x="34" y="80"/>
                    <a:pt x="32" y="82"/>
                  </a:cubicBezTo>
                  <a:cubicBezTo>
                    <a:pt x="30" y="83"/>
                    <a:pt x="28" y="85"/>
                    <a:pt x="26" y="86"/>
                  </a:cubicBezTo>
                  <a:cubicBezTo>
                    <a:pt x="10" y="100"/>
                    <a:pt x="0" y="122"/>
                    <a:pt x="0" y="146"/>
                  </a:cubicBezTo>
                  <a:cubicBezTo>
                    <a:pt x="0" y="150"/>
                    <a:pt x="0" y="155"/>
                    <a:pt x="1" y="159"/>
                  </a:cubicBezTo>
                  <a:cubicBezTo>
                    <a:pt x="4" y="163"/>
                    <a:pt x="7" y="166"/>
                    <a:pt x="11" y="169"/>
                  </a:cubicBezTo>
                  <a:cubicBezTo>
                    <a:pt x="12" y="171"/>
                    <a:pt x="14" y="172"/>
                    <a:pt x="16" y="174"/>
                  </a:cubicBezTo>
                  <a:cubicBezTo>
                    <a:pt x="18" y="175"/>
                    <a:pt x="20" y="176"/>
                    <a:pt x="22" y="178"/>
                  </a:cubicBezTo>
                  <a:cubicBezTo>
                    <a:pt x="35" y="186"/>
                    <a:pt x="49" y="190"/>
                    <a:pt x="65" y="190"/>
                  </a:cubicBezTo>
                  <a:cubicBezTo>
                    <a:pt x="90" y="190"/>
                    <a:pt x="113" y="178"/>
                    <a:pt x="129" y="159"/>
                  </a:cubicBezTo>
                  <a:cubicBezTo>
                    <a:pt x="129" y="155"/>
                    <a:pt x="130" y="150"/>
                    <a:pt x="130" y="146"/>
                  </a:cubicBezTo>
                  <a:cubicBezTo>
                    <a:pt x="130" y="113"/>
                    <a:pt x="111" y="86"/>
                    <a:pt x="8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grpSp>
      <p:sp>
        <p:nvSpPr>
          <p:cNvPr id="63" name="淘宝网chenying0907出品 95"/>
          <p:cNvSpPr/>
          <p:nvPr/>
        </p:nvSpPr>
        <p:spPr>
          <a:xfrm>
            <a:off x="5725328" y="1675419"/>
            <a:ext cx="2016368" cy="461665"/>
          </a:xfrm>
          <a:prstGeom prst="rect">
            <a:avLst/>
          </a:prstGeom>
        </p:spPr>
        <p:txBody>
          <a:bodyPr wrap="square">
            <a:spAutoFit/>
          </a:body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4" name="直接连接符 63"/>
          <p:cNvCxnSpPr/>
          <p:nvPr/>
        </p:nvCxnSpPr>
        <p:spPr>
          <a:xfrm>
            <a:off x="3522550" y="2514026"/>
            <a:ext cx="1626613" cy="0"/>
          </a:xfrm>
          <a:prstGeom prst="line">
            <a:avLst/>
          </a:prstGeom>
          <a:ln>
            <a:solidFill>
              <a:schemeClr val="tx1">
                <a:lumMod val="50000"/>
                <a:lumOff val="50000"/>
              </a:schemeClr>
            </a:solidFill>
            <a:prstDash val="sysDash"/>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3" name="淘宝网chenying0907出品 97"/>
          <p:cNvGrpSpPr/>
          <p:nvPr/>
        </p:nvGrpSpPr>
        <p:grpSpPr>
          <a:xfrm>
            <a:off x="5291597" y="2376356"/>
            <a:ext cx="304506" cy="275340"/>
            <a:chOff x="3842185" y="3147814"/>
            <a:chExt cx="1016001" cy="958850"/>
          </a:xfrm>
          <a:solidFill>
            <a:schemeClr val="accent2"/>
          </a:solidFill>
        </p:grpSpPr>
        <p:sp>
          <p:nvSpPr>
            <p:cNvPr id="66" name="淘宝网chenying0907出品 46"/>
            <p:cNvSpPr>
              <a:spLocks/>
            </p:cNvSpPr>
            <p:nvPr/>
          </p:nvSpPr>
          <p:spPr bwMode="auto">
            <a:xfrm>
              <a:off x="3842185" y="3147814"/>
              <a:ext cx="600075" cy="958850"/>
            </a:xfrm>
            <a:custGeom>
              <a:avLst/>
              <a:gdLst>
                <a:gd name="T0" fmla="*/ 130 w 160"/>
                <a:gd name="T1" fmla="*/ 232 h 256"/>
                <a:gd name="T2" fmla="*/ 129 w 160"/>
                <a:gd name="T3" fmla="*/ 231 h 256"/>
                <a:gd name="T4" fmla="*/ 128 w 160"/>
                <a:gd name="T5" fmla="*/ 229 h 256"/>
                <a:gd name="T6" fmla="*/ 127 w 160"/>
                <a:gd name="T7" fmla="*/ 212 h 256"/>
                <a:gd name="T8" fmla="*/ 160 w 160"/>
                <a:gd name="T9" fmla="*/ 139 h 256"/>
                <a:gd name="T10" fmla="*/ 117 w 160"/>
                <a:gd name="T11" fmla="*/ 100 h 256"/>
                <a:gd name="T12" fmla="*/ 104 w 160"/>
                <a:gd name="T13" fmla="*/ 95 h 256"/>
                <a:gd name="T14" fmla="*/ 116 w 160"/>
                <a:gd name="T15" fmla="*/ 88 h 256"/>
                <a:gd name="T16" fmla="*/ 140 w 160"/>
                <a:gd name="T17" fmla="*/ 48 h 256"/>
                <a:gd name="T18" fmla="*/ 87 w 160"/>
                <a:gd name="T19" fmla="*/ 0 h 256"/>
                <a:gd name="T20" fmla="*/ 35 w 160"/>
                <a:gd name="T21" fmla="*/ 48 h 256"/>
                <a:gd name="T22" fmla="*/ 59 w 160"/>
                <a:gd name="T23" fmla="*/ 88 h 256"/>
                <a:gd name="T24" fmla="*/ 71 w 160"/>
                <a:gd name="T25" fmla="*/ 95 h 256"/>
                <a:gd name="T26" fmla="*/ 58 w 160"/>
                <a:gd name="T27" fmla="*/ 100 h 256"/>
                <a:gd name="T28" fmla="*/ 0 w 160"/>
                <a:gd name="T29" fmla="*/ 196 h 256"/>
                <a:gd name="T30" fmla="*/ 1 w 160"/>
                <a:gd name="T31" fmla="*/ 214 h 256"/>
                <a:gd name="T32" fmla="*/ 87 w 160"/>
                <a:gd name="T33" fmla="*/ 256 h 256"/>
                <a:gd name="T34" fmla="*/ 139 w 160"/>
                <a:gd name="T35" fmla="*/ 243 h 256"/>
                <a:gd name="T36" fmla="*/ 130 w 160"/>
                <a:gd name="T37" fmla="*/ 23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56">
                  <a:moveTo>
                    <a:pt x="130" y="232"/>
                  </a:moveTo>
                  <a:cubicBezTo>
                    <a:pt x="129" y="231"/>
                    <a:pt x="129" y="231"/>
                    <a:pt x="129" y="231"/>
                  </a:cubicBezTo>
                  <a:cubicBezTo>
                    <a:pt x="128" y="229"/>
                    <a:pt x="128" y="229"/>
                    <a:pt x="128" y="229"/>
                  </a:cubicBezTo>
                  <a:cubicBezTo>
                    <a:pt x="127" y="224"/>
                    <a:pt x="127" y="218"/>
                    <a:pt x="127" y="212"/>
                  </a:cubicBezTo>
                  <a:cubicBezTo>
                    <a:pt x="127" y="182"/>
                    <a:pt x="140" y="156"/>
                    <a:pt x="160" y="139"/>
                  </a:cubicBezTo>
                  <a:cubicBezTo>
                    <a:pt x="150" y="121"/>
                    <a:pt x="135" y="107"/>
                    <a:pt x="117" y="100"/>
                  </a:cubicBezTo>
                  <a:cubicBezTo>
                    <a:pt x="104" y="95"/>
                    <a:pt x="104" y="95"/>
                    <a:pt x="104" y="95"/>
                  </a:cubicBezTo>
                  <a:cubicBezTo>
                    <a:pt x="116" y="88"/>
                    <a:pt x="116" y="88"/>
                    <a:pt x="116" y="88"/>
                  </a:cubicBezTo>
                  <a:cubicBezTo>
                    <a:pt x="130" y="79"/>
                    <a:pt x="140" y="64"/>
                    <a:pt x="140" y="48"/>
                  </a:cubicBezTo>
                  <a:cubicBezTo>
                    <a:pt x="139" y="22"/>
                    <a:pt x="117" y="0"/>
                    <a:pt x="87" y="0"/>
                  </a:cubicBezTo>
                  <a:cubicBezTo>
                    <a:pt x="58" y="0"/>
                    <a:pt x="35" y="22"/>
                    <a:pt x="35" y="48"/>
                  </a:cubicBezTo>
                  <a:cubicBezTo>
                    <a:pt x="35" y="64"/>
                    <a:pt x="45" y="79"/>
                    <a:pt x="59" y="88"/>
                  </a:cubicBezTo>
                  <a:cubicBezTo>
                    <a:pt x="71" y="95"/>
                    <a:pt x="71" y="95"/>
                    <a:pt x="71" y="95"/>
                  </a:cubicBezTo>
                  <a:cubicBezTo>
                    <a:pt x="58" y="100"/>
                    <a:pt x="58" y="100"/>
                    <a:pt x="58" y="100"/>
                  </a:cubicBezTo>
                  <a:cubicBezTo>
                    <a:pt x="24" y="114"/>
                    <a:pt x="0" y="151"/>
                    <a:pt x="0" y="196"/>
                  </a:cubicBezTo>
                  <a:cubicBezTo>
                    <a:pt x="0" y="202"/>
                    <a:pt x="0" y="208"/>
                    <a:pt x="1" y="214"/>
                  </a:cubicBezTo>
                  <a:cubicBezTo>
                    <a:pt x="22" y="240"/>
                    <a:pt x="53" y="256"/>
                    <a:pt x="87" y="256"/>
                  </a:cubicBezTo>
                  <a:cubicBezTo>
                    <a:pt x="106" y="256"/>
                    <a:pt x="124" y="251"/>
                    <a:pt x="139" y="243"/>
                  </a:cubicBezTo>
                  <a:cubicBezTo>
                    <a:pt x="136" y="239"/>
                    <a:pt x="133" y="236"/>
                    <a:pt x="130"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sp>
          <p:nvSpPr>
            <p:cNvPr id="67" name="淘宝网chenying0907出品 47"/>
            <p:cNvSpPr>
              <a:spLocks/>
            </p:cNvSpPr>
            <p:nvPr/>
          </p:nvSpPr>
          <p:spPr bwMode="auto">
            <a:xfrm>
              <a:off x="4370823" y="3395464"/>
              <a:ext cx="487363" cy="711200"/>
            </a:xfrm>
            <a:custGeom>
              <a:avLst/>
              <a:gdLst>
                <a:gd name="T0" fmla="*/ 86 w 130"/>
                <a:gd name="T1" fmla="*/ 75 h 190"/>
                <a:gd name="T2" fmla="*/ 73 w 130"/>
                <a:gd name="T3" fmla="*/ 70 h 190"/>
                <a:gd name="T4" fmla="*/ 85 w 130"/>
                <a:gd name="T5" fmla="*/ 63 h 190"/>
                <a:gd name="T6" fmla="*/ 102 w 130"/>
                <a:gd name="T7" fmla="*/ 34 h 190"/>
                <a:gd name="T8" fmla="*/ 65 w 130"/>
                <a:gd name="T9" fmla="*/ 0 h 190"/>
                <a:gd name="T10" fmla="*/ 27 w 130"/>
                <a:gd name="T11" fmla="*/ 34 h 190"/>
                <a:gd name="T12" fmla="*/ 44 w 130"/>
                <a:gd name="T13" fmla="*/ 63 h 190"/>
                <a:gd name="T14" fmla="*/ 56 w 130"/>
                <a:gd name="T15" fmla="*/ 70 h 190"/>
                <a:gd name="T16" fmla="*/ 43 w 130"/>
                <a:gd name="T17" fmla="*/ 75 h 190"/>
                <a:gd name="T18" fmla="*/ 38 w 130"/>
                <a:gd name="T19" fmla="*/ 78 h 190"/>
                <a:gd name="T20" fmla="*/ 32 w 130"/>
                <a:gd name="T21" fmla="*/ 82 h 190"/>
                <a:gd name="T22" fmla="*/ 26 w 130"/>
                <a:gd name="T23" fmla="*/ 86 h 190"/>
                <a:gd name="T24" fmla="*/ 0 w 130"/>
                <a:gd name="T25" fmla="*/ 146 h 190"/>
                <a:gd name="T26" fmla="*/ 1 w 130"/>
                <a:gd name="T27" fmla="*/ 159 h 190"/>
                <a:gd name="T28" fmla="*/ 11 w 130"/>
                <a:gd name="T29" fmla="*/ 169 h 190"/>
                <a:gd name="T30" fmla="*/ 16 w 130"/>
                <a:gd name="T31" fmla="*/ 174 h 190"/>
                <a:gd name="T32" fmla="*/ 22 w 130"/>
                <a:gd name="T33" fmla="*/ 178 h 190"/>
                <a:gd name="T34" fmla="*/ 65 w 130"/>
                <a:gd name="T35" fmla="*/ 190 h 190"/>
                <a:gd name="T36" fmla="*/ 129 w 130"/>
                <a:gd name="T37" fmla="*/ 159 h 190"/>
                <a:gd name="T38" fmla="*/ 130 w 130"/>
                <a:gd name="T39" fmla="*/ 146 h 190"/>
                <a:gd name="T40" fmla="*/ 86 w 130"/>
                <a:gd name="T41" fmla="*/ 7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90">
                  <a:moveTo>
                    <a:pt x="86" y="75"/>
                  </a:moveTo>
                  <a:cubicBezTo>
                    <a:pt x="73" y="70"/>
                    <a:pt x="73" y="70"/>
                    <a:pt x="73" y="70"/>
                  </a:cubicBezTo>
                  <a:cubicBezTo>
                    <a:pt x="85" y="63"/>
                    <a:pt x="85" y="63"/>
                    <a:pt x="85" y="63"/>
                  </a:cubicBezTo>
                  <a:cubicBezTo>
                    <a:pt x="96" y="57"/>
                    <a:pt x="102" y="46"/>
                    <a:pt x="102" y="34"/>
                  </a:cubicBezTo>
                  <a:cubicBezTo>
                    <a:pt x="102" y="16"/>
                    <a:pt x="86" y="0"/>
                    <a:pt x="65" y="0"/>
                  </a:cubicBezTo>
                  <a:cubicBezTo>
                    <a:pt x="44" y="0"/>
                    <a:pt x="27" y="16"/>
                    <a:pt x="27" y="34"/>
                  </a:cubicBezTo>
                  <a:cubicBezTo>
                    <a:pt x="27" y="46"/>
                    <a:pt x="34" y="57"/>
                    <a:pt x="44" y="63"/>
                  </a:cubicBezTo>
                  <a:cubicBezTo>
                    <a:pt x="56" y="70"/>
                    <a:pt x="56" y="70"/>
                    <a:pt x="56" y="70"/>
                  </a:cubicBezTo>
                  <a:cubicBezTo>
                    <a:pt x="43" y="75"/>
                    <a:pt x="43" y="75"/>
                    <a:pt x="43" y="75"/>
                  </a:cubicBezTo>
                  <a:cubicBezTo>
                    <a:pt x="41" y="76"/>
                    <a:pt x="39" y="77"/>
                    <a:pt x="38" y="78"/>
                  </a:cubicBezTo>
                  <a:cubicBezTo>
                    <a:pt x="36" y="79"/>
                    <a:pt x="34" y="80"/>
                    <a:pt x="32" y="82"/>
                  </a:cubicBezTo>
                  <a:cubicBezTo>
                    <a:pt x="30" y="83"/>
                    <a:pt x="28" y="85"/>
                    <a:pt x="26" y="86"/>
                  </a:cubicBezTo>
                  <a:cubicBezTo>
                    <a:pt x="10" y="100"/>
                    <a:pt x="0" y="122"/>
                    <a:pt x="0" y="146"/>
                  </a:cubicBezTo>
                  <a:cubicBezTo>
                    <a:pt x="0" y="150"/>
                    <a:pt x="0" y="155"/>
                    <a:pt x="1" y="159"/>
                  </a:cubicBezTo>
                  <a:cubicBezTo>
                    <a:pt x="4" y="163"/>
                    <a:pt x="7" y="166"/>
                    <a:pt x="11" y="169"/>
                  </a:cubicBezTo>
                  <a:cubicBezTo>
                    <a:pt x="12" y="171"/>
                    <a:pt x="14" y="172"/>
                    <a:pt x="16" y="174"/>
                  </a:cubicBezTo>
                  <a:cubicBezTo>
                    <a:pt x="18" y="175"/>
                    <a:pt x="20" y="176"/>
                    <a:pt x="22" y="178"/>
                  </a:cubicBezTo>
                  <a:cubicBezTo>
                    <a:pt x="35" y="186"/>
                    <a:pt x="49" y="190"/>
                    <a:pt x="65" y="190"/>
                  </a:cubicBezTo>
                  <a:cubicBezTo>
                    <a:pt x="90" y="190"/>
                    <a:pt x="113" y="178"/>
                    <a:pt x="129" y="159"/>
                  </a:cubicBezTo>
                  <a:cubicBezTo>
                    <a:pt x="129" y="155"/>
                    <a:pt x="130" y="150"/>
                    <a:pt x="130" y="146"/>
                  </a:cubicBezTo>
                  <a:cubicBezTo>
                    <a:pt x="130" y="113"/>
                    <a:pt x="111" y="86"/>
                    <a:pt x="8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grpSp>
      <p:sp>
        <p:nvSpPr>
          <p:cNvPr id="68" name="淘宝网chenying0907出品 100"/>
          <p:cNvSpPr/>
          <p:nvPr/>
        </p:nvSpPr>
        <p:spPr>
          <a:xfrm>
            <a:off x="5725328" y="2325789"/>
            <a:ext cx="2016368" cy="461665"/>
          </a:xfrm>
          <a:prstGeom prst="rect">
            <a:avLst/>
          </a:prstGeom>
        </p:spPr>
        <p:txBody>
          <a:bodyPr wrap="square">
            <a:spAutoFit/>
          </a:body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3522550" y="3152544"/>
            <a:ext cx="1626613" cy="0"/>
          </a:xfrm>
          <a:prstGeom prst="line">
            <a:avLst/>
          </a:prstGeom>
          <a:ln>
            <a:solidFill>
              <a:schemeClr val="tx1">
                <a:lumMod val="50000"/>
                <a:lumOff val="50000"/>
              </a:schemeClr>
            </a:solidFill>
            <a:prstDash val="sysDash"/>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4" name="淘宝网chenying0907出品 102"/>
          <p:cNvGrpSpPr/>
          <p:nvPr/>
        </p:nvGrpSpPr>
        <p:grpSpPr>
          <a:xfrm>
            <a:off x="5291597" y="3014874"/>
            <a:ext cx="304506" cy="275340"/>
            <a:chOff x="3842185" y="3147814"/>
            <a:chExt cx="1016001" cy="958850"/>
          </a:xfrm>
          <a:solidFill>
            <a:schemeClr val="accent3"/>
          </a:solidFill>
        </p:grpSpPr>
        <p:sp>
          <p:nvSpPr>
            <p:cNvPr id="71" name="淘宝网chenying0907出品 46"/>
            <p:cNvSpPr>
              <a:spLocks/>
            </p:cNvSpPr>
            <p:nvPr/>
          </p:nvSpPr>
          <p:spPr bwMode="auto">
            <a:xfrm>
              <a:off x="3842185" y="3147814"/>
              <a:ext cx="600075" cy="958850"/>
            </a:xfrm>
            <a:custGeom>
              <a:avLst/>
              <a:gdLst>
                <a:gd name="T0" fmla="*/ 130 w 160"/>
                <a:gd name="T1" fmla="*/ 232 h 256"/>
                <a:gd name="T2" fmla="*/ 129 w 160"/>
                <a:gd name="T3" fmla="*/ 231 h 256"/>
                <a:gd name="T4" fmla="*/ 128 w 160"/>
                <a:gd name="T5" fmla="*/ 229 h 256"/>
                <a:gd name="T6" fmla="*/ 127 w 160"/>
                <a:gd name="T7" fmla="*/ 212 h 256"/>
                <a:gd name="T8" fmla="*/ 160 w 160"/>
                <a:gd name="T9" fmla="*/ 139 h 256"/>
                <a:gd name="T10" fmla="*/ 117 w 160"/>
                <a:gd name="T11" fmla="*/ 100 h 256"/>
                <a:gd name="T12" fmla="*/ 104 w 160"/>
                <a:gd name="T13" fmla="*/ 95 h 256"/>
                <a:gd name="T14" fmla="*/ 116 w 160"/>
                <a:gd name="T15" fmla="*/ 88 h 256"/>
                <a:gd name="T16" fmla="*/ 140 w 160"/>
                <a:gd name="T17" fmla="*/ 48 h 256"/>
                <a:gd name="T18" fmla="*/ 87 w 160"/>
                <a:gd name="T19" fmla="*/ 0 h 256"/>
                <a:gd name="T20" fmla="*/ 35 w 160"/>
                <a:gd name="T21" fmla="*/ 48 h 256"/>
                <a:gd name="T22" fmla="*/ 59 w 160"/>
                <a:gd name="T23" fmla="*/ 88 h 256"/>
                <a:gd name="T24" fmla="*/ 71 w 160"/>
                <a:gd name="T25" fmla="*/ 95 h 256"/>
                <a:gd name="T26" fmla="*/ 58 w 160"/>
                <a:gd name="T27" fmla="*/ 100 h 256"/>
                <a:gd name="T28" fmla="*/ 0 w 160"/>
                <a:gd name="T29" fmla="*/ 196 h 256"/>
                <a:gd name="T30" fmla="*/ 1 w 160"/>
                <a:gd name="T31" fmla="*/ 214 h 256"/>
                <a:gd name="T32" fmla="*/ 87 w 160"/>
                <a:gd name="T33" fmla="*/ 256 h 256"/>
                <a:gd name="T34" fmla="*/ 139 w 160"/>
                <a:gd name="T35" fmla="*/ 243 h 256"/>
                <a:gd name="T36" fmla="*/ 130 w 160"/>
                <a:gd name="T37" fmla="*/ 23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56">
                  <a:moveTo>
                    <a:pt x="130" y="232"/>
                  </a:moveTo>
                  <a:cubicBezTo>
                    <a:pt x="129" y="231"/>
                    <a:pt x="129" y="231"/>
                    <a:pt x="129" y="231"/>
                  </a:cubicBezTo>
                  <a:cubicBezTo>
                    <a:pt x="128" y="229"/>
                    <a:pt x="128" y="229"/>
                    <a:pt x="128" y="229"/>
                  </a:cubicBezTo>
                  <a:cubicBezTo>
                    <a:pt x="127" y="224"/>
                    <a:pt x="127" y="218"/>
                    <a:pt x="127" y="212"/>
                  </a:cubicBezTo>
                  <a:cubicBezTo>
                    <a:pt x="127" y="182"/>
                    <a:pt x="140" y="156"/>
                    <a:pt x="160" y="139"/>
                  </a:cubicBezTo>
                  <a:cubicBezTo>
                    <a:pt x="150" y="121"/>
                    <a:pt x="135" y="107"/>
                    <a:pt x="117" y="100"/>
                  </a:cubicBezTo>
                  <a:cubicBezTo>
                    <a:pt x="104" y="95"/>
                    <a:pt x="104" y="95"/>
                    <a:pt x="104" y="95"/>
                  </a:cubicBezTo>
                  <a:cubicBezTo>
                    <a:pt x="116" y="88"/>
                    <a:pt x="116" y="88"/>
                    <a:pt x="116" y="88"/>
                  </a:cubicBezTo>
                  <a:cubicBezTo>
                    <a:pt x="130" y="79"/>
                    <a:pt x="140" y="64"/>
                    <a:pt x="140" y="48"/>
                  </a:cubicBezTo>
                  <a:cubicBezTo>
                    <a:pt x="139" y="22"/>
                    <a:pt x="117" y="0"/>
                    <a:pt x="87" y="0"/>
                  </a:cubicBezTo>
                  <a:cubicBezTo>
                    <a:pt x="58" y="0"/>
                    <a:pt x="35" y="22"/>
                    <a:pt x="35" y="48"/>
                  </a:cubicBezTo>
                  <a:cubicBezTo>
                    <a:pt x="35" y="64"/>
                    <a:pt x="45" y="79"/>
                    <a:pt x="59" y="88"/>
                  </a:cubicBezTo>
                  <a:cubicBezTo>
                    <a:pt x="71" y="95"/>
                    <a:pt x="71" y="95"/>
                    <a:pt x="71" y="95"/>
                  </a:cubicBezTo>
                  <a:cubicBezTo>
                    <a:pt x="58" y="100"/>
                    <a:pt x="58" y="100"/>
                    <a:pt x="58" y="100"/>
                  </a:cubicBezTo>
                  <a:cubicBezTo>
                    <a:pt x="24" y="114"/>
                    <a:pt x="0" y="151"/>
                    <a:pt x="0" y="196"/>
                  </a:cubicBezTo>
                  <a:cubicBezTo>
                    <a:pt x="0" y="202"/>
                    <a:pt x="0" y="208"/>
                    <a:pt x="1" y="214"/>
                  </a:cubicBezTo>
                  <a:cubicBezTo>
                    <a:pt x="22" y="240"/>
                    <a:pt x="53" y="256"/>
                    <a:pt x="87" y="256"/>
                  </a:cubicBezTo>
                  <a:cubicBezTo>
                    <a:pt x="106" y="256"/>
                    <a:pt x="124" y="251"/>
                    <a:pt x="139" y="243"/>
                  </a:cubicBezTo>
                  <a:cubicBezTo>
                    <a:pt x="136" y="239"/>
                    <a:pt x="133" y="236"/>
                    <a:pt x="130"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sp>
          <p:nvSpPr>
            <p:cNvPr id="72" name="淘宝网chenying0907出品 47"/>
            <p:cNvSpPr>
              <a:spLocks/>
            </p:cNvSpPr>
            <p:nvPr/>
          </p:nvSpPr>
          <p:spPr bwMode="auto">
            <a:xfrm>
              <a:off x="4370823" y="3395464"/>
              <a:ext cx="487363" cy="711200"/>
            </a:xfrm>
            <a:custGeom>
              <a:avLst/>
              <a:gdLst>
                <a:gd name="T0" fmla="*/ 86 w 130"/>
                <a:gd name="T1" fmla="*/ 75 h 190"/>
                <a:gd name="T2" fmla="*/ 73 w 130"/>
                <a:gd name="T3" fmla="*/ 70 h 190"/>
                <a:gd name="T4" fmla="*/ 85 w 130"/>
                <a:gd name="T5" fmla="*/ 63 h 190"/>
                <a:gd name="T6" fmla="*/ 102 w 130"/>
                <a:gd name="T7" fmla="*/ 34 h 190"/>
                <a:gd name="T8" fmla="*/ 65 w 130"/>
                <a:gd name="T9" fmla="*/ 0 h 190"/>
                <a:gd name="T10" fmla="*/ 27 w 130"/>
                <a:gd name="T11" fmla="*/ 34 h 190"/>
                <a:gd name="T12" fmla="*/ 44 w 130"/>
                <a:gd name="T13" fmla="*/ 63 h 190"/>
                <a:gd name="T14" fmla="*/ 56 w 130"/>
                <a:gd name="T15" fmla="*/ 70 h 190"/>
                <a:gd name="T16" fmla="*/ 43 w 130"/>
                <a:gd name="T17" fmla="*/ 75 h 190"/>
                <a:gd name="T18" fmla="*/ 38 w 130"/>
                <a:gd name="T19" fmla="*/ 78 h 190"/>
                <a:gd name="T20" fmla="*/ 32 w 130"/>
                <a:gd name="T21" fmla="*/ 82 h 190"/>
                <a:gd name="T22" fmla="*/ 26 w 130"/>
                <a:gd name="T23" fmla="*/ 86 h 190"/>
                <a:gd name="T24" fmla="*/ 0 w 130"/>
                <a:gd name="T25" fmla="*/ 146 h 190"/>
                <a:gd name="T26" fmla="*/ 1 w 130"/>
                <a:gd name="T27" fmla="*/ 159 h 190"/>
                <a:gd name="T28" fmla="*/ 11 w 130"/>
                <a:gd name="T29" fmla="*/ 169 h 190"/>
                <a:gd name="T30" fmla="*/ 16 w 130"/>
                <a:gd name="T31" fmla="*/ 174 h 190"/>
                <a:gd name="T32" fmla="*/ 22 w 130"/>
                <a:gd name="T33" fmla="*/ 178 h 190"/>
                <a:gd name="T34" fmla="*/ 65 w 130"/>
                <a:gd name="T35" fmla="*/ 190 h 190"/>
                <a:gd name="T36" fmla="*/ 129 w 130"/>
                <a:gd name="T37" fmla="*/ 159 h 190"/>
                <a:gd name="T38" fmla="*/ 130 w 130"/>
                <a:gd name="T39" fmla="*/ 146 h 190"/>
                <a:gd name="T40" fmla="*/ 86 w 130"/>
                <a:gd name="T41" fmla="*/ 7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90">
                  <a:moveTo>
                    <a:pt x="86" y="75"/>
                  </a:moveTo>
                  <a:cubicBezTo>
                    <a:pt x="73" y="70"/>
                    <a:pt x="73" y="70"/>
                    <a:pt x="73" y="70"/>
                  </a:cubicBezTo>
                  <a:cubicBezTo>
                    <a:pt x="85" y="63"/>
                    <a:pt x="85" y="63"/>
                    <a:pt x="85" y="63"/>
                  </a:cubicBezTo>
                  <a:cubicBezTo>
                    <a:pt x="96" y="57"/>
                    <a:pt x="102" y="46"/>
                    <a:pt x="102" y="34"/>
                  </a:cubicBezTo>
                  <a:cubicBezTo>
                    <a:pt x="102" y="16"/>
                    <a:pt x="86" y="0"/>
                    <a:pt x="65" y="0"/>
                  </a:cubicBezTo>
                  <a:cubicBezTo>
                    <a:pt x="44" y="0"/>
                    <a:pt x="27" y="16"/>
                    <a:pt x="27" y="34"/>
                  </a:cubicBezTo>
                  <a:cubicBezTo>
                    <a:pt x="27" y="46"/>
                    <a:pt x="34" y="57"/>
                    <a:pt x="44" y="63"/>
                  </a:cubicBezTo>
                  <a:cubicBezTo>
                    <a:pt x="56" y="70"/>
                    <a:pt x="56" y="70"/>
                    <a:pt x="56" y="70"/>
                  </a:cubicBezTo>
                  <a:cubicBezTo>
                    <a:pt x="43" y="75"/>
                    <a:pt x="43" y="75"/>
                    <a:pt x="43" y="75"/>
                  </a:cubicBezTo>
                  <a:cubicBezTo>
                    <a:pt x="41" y="76"/>
                    <a:pt x="39" y="77"/>
                    <a:pt x="38" y="78"/>
                  </a:cubicBezTo>
                  <a:cubicBezTo>
                    <a:pt x="36" y="79"/>
                    <a:pt x="34" y="80"/>
                    <a:pt x="32" y="82"/>
                  </a:cubicBezTo>
                  <a:cubicBezTo>
                    <a:pt x="30" y="83"/>
                    <a:pt x="28" y="85"/>
                    <a:pt x="26" y="86"/>
                  </a:cubicBezTo>
                  <a:cubicBezTo>
                    <a:pt x="10" y="100"/>
                    <a:pt x="0" y="122"/>
                    <a:pt x="0" y="146"/>
                  </a:cubicBezTo>
                  <a:cubicBezTo>
                    <a:pt x="0" y="150"/>
                    <a:pt x="0" y="155"/>
                    <a:pt x="1" y="159"/>
                  </a:cubicBezTo>
                  <a:cubicBezTo>
                    <a:pt x="4" y="163"/>
                    <a:pt x="7" y="166"/>
                    <a:pt x="11" y="169"/>
                  </a:cubicBezTo>
                  <a:cubicBezTo>
                    <a:pt x="12" y="171"/>
                    <a:pt x="14" y="172"/>
                    <a:pt x="16" y="174"/>
                  </a:cubicBezTo>
                  <a:cubicBezTo>
                    <a:pt x="18" y="175"/>
                    <a:pt x="20" y="176"/>
                    <a:pt x="22" y="178"/>
                  </a:cubicBezTo>
                  <a:cubicBezTo>
                    <a:pt x="35" y="186"/>
                    <a:pt x="49" y="190"/>
                    <a:pt x="65" y="190"/>
                  </a:cubicBezTo>
                  <a:cubicBezTo>
                    <a:pt x="90" y="190"/>
                    <a:pt x="113" y="178"/>
                    <a:pt x="129" y="159"/>
                  </a:cubicBezTo>
                  <a:cubicBezTo>
                    <a:pt x="129" y="155"/>
                    <a:pt x="130" y="150"/>
                    <a:pt x="130" y="146"/>
                  </a:cubicBezTo>
                  <a:cubicBezTo>
                    <a:pt x="130" y="113"/>
                    <a:pt x="111" y="86"/>
                    <a:pt x="8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grpSp>
      <p:sp>
        <p:nvSpPr>
          <p:cNvPr id="73" name="淘宝网chenying0907出品 105"/>
          <p:cNvSpPr/>
          <p:nvPr/>
        </p:nvSpPr>
        <p:spPr>
          <a:xfrm>
            <a:off x="5725328" y="2976160"/>
            <a:ext cx="2016368" cy="461665"/>
          </a:xfrm>
          <a:prstGeom prst="rect">
            <a:avLst/>
          </a:prstGeom>
        </p:spPr>
        <p:txBody>
          <a:bodyPr wrap="square">
            <a:spAutoFit/>
          </a:body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3522550" y="3791063"/>
            <a:ext cx="1626613" cy="0"/>
          </a:xfrm>
          <a:prstGeom prst="line">
            <a:avLst/>
          </a:prstGeom>
          <a:ln>
            <a:solidFill>
              <a:schemeClr val="tx1">
                <a:lumMod val="50000"/>
                <a:lumOff val="50000"/>
              </a:schemeClr>
            </a:solidFill>
            <a:prstDash val="sysDash"/>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5" name="淘宝网chenying0907出品 107"/>
          <p:cNvGrpSpPr/>
          <p:nvPr/>
        </p:nvGrpSpPr>
        <p:grpSpPr>
          <a:xfrm>
            <a:off x="5291597" y="3653393"/>
            <a:ext cx="304506" cy="275340"/>
            <a:chOff x="3842185" y="3147814"/>
            <a:chExt cx="1016001" cy="958850"/>
          </a:xfrm>
          <a:solidFill>
            <a:schemeClr val="accent4"/>
          </a:solidFill>
        </p:grpSpPr>
        <p:sp>
          <p:nvSpPr>
            <p:cNvPr id="76" name="淘宝网chenying0907出品 46"/>
            <p:cNvSpPr>
              <a:spLocks/>
            </p:cNvSpPr>
            <p:nvPr/>
          </p:nvSpPr>
          <p:spPr bwMode="auto">
            <a:xfrm>
              <a:off x="3842185" y="3147814"/>
              <a:ext cx="600075" cy="958850"/>
            </a:xfrm>
            <a:custGeom>
              <a:avLst/>
              <a:gdLst>
                <a:gd name="T0" fmla="*/ 130 w 160"/>
                <a:gd name="T1" fmla="*/ 232 h 256"/>
                <a:gd name="T2" fmla="*/ 129 w 160"/>
                <a:gd name="T3" fmla="*/ 231 h 256"/>
                <a:gd name="T4" fmla="*/ 128 w 160"/>
                <a:gd name="T5" fmla="*/ 229 h 256"/>
                <a:gd name="T6" fmla="*/ 127 w 160"/>
                <a:gd name="T7" fmla="*/ 212 h 256"/>
                <a:gd name="T8" fmla="*/ 160 w 160"/>
                <a:gd name="T9" fmla="*/ 139 h 256"/>
                <a:gd name="T10" fmla="*/ 117 w 160"/>
                <a:gd name="T11" fmla="*/ 100 h 256"/>
                <a:gd name="T12" fmla="*/ 104 w 160"/>
                <a:gd name="T13" fmla="*/ 95 h 256"/>
                <a:gd name="T14" fmla="*/ 116 w 160"/>
                <a:gd name="T15" fmla="*/ 88 h 256"/>
                <a:gd name="T16" fmla="*/ 140 w 160"/>
                <a:gd name="T17" fmla="*/ 48 h 256"/>
                <a:gd name="T18" fmla="*/ 87 w 160"/>
                <a:gd name="T19" fmla="*/ 0 h 256"/>
                <a:gd name="T20" fmla="*/ 35 w 160"/>
                <a:gd name="T21" fmla="*/ 48 h 256"/>
                <a:gd name="T22" fmla="*/ 59 w 160"/>
                <a:gd name="T23" fmla="*/ 88 h 256"/>
                <a:gd name="T24" fmla="*/ 71 w 160"/>
                <a:gd name="T25" fmla="*/ 95 h 256"/>
                <a:gd name="T26" fmla="*/ 58 w 160"/>
                <a:gd name="T27" fmla="*/ 100 h 256"/>
                <a:gd name="T28" fmla="*/ 0 w 160"/>
                <a:gd name="T29" fmla="*/ 196 h 256"/>
                <a:gd name="T30" fmla="*/ 1 w 160"/>
                <a:gd name="T31" fmla="*/ 214 h 256"/>
                <a:gd name="T32" fmla="*/ 87 w 160"/>
                <a:gd name="T33" fmla="*/ 256 h 256"/>
                <a:gd name="T34" fmla="*/ 139 w 160"/>
                <a:gd name="T35" fmla="*/ 243 h 256"/>
                <a:gd name="T36" fmla="*/ 130 w 160"/>
                <a:gd name="T37" fmla="*/ 23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56">
                  <a:moveTo>
                    <a:pt x="130" y="232"/>
                  </a:moveTo>
                  <a:cubicBezTo>
                    <a:pt x="129" y="231"/>
                    <a:pt x="129" y="231"/>
                    <a:pt x="129" y="231"/>
                  </a:cubicBezTo>
                  <a:cubicBezTo>
                    <a:pt x="128" y="229"/>
                    <a:pt x="128" y="229"/>
                    <a:pt x="128" y="229"/>
                  </a:cubicBezTo>
                  <a:cubicBezTo>
                    <a:pt x="127" y="224"/>
                    <a:pt x="127" y="218"/>
                    <a:pt x="127" y="212"/>
                  </a:cubicBezTo>
                  <a:cubicBezTo>
                    <a:pt x="127" y="182"/>
                    <a:pt x="140" y="156"/>
                    <a:pt x="160" y="139"/>
                  </a:cubicBezTo>
                  <a:cubicBezTo>
                    <a:pt x="150" y="121"/>
                    <a:pt x="135" y="107"/>
                    <a:pt x="117" y="100"/>
                  </a:cubicBezTo>
                  <a:cubicBezTo>
                    <a:pt x="104" y="95"/>
                    <a:pt x="104" y="95"/>
                    <a:pt x="104" y="95"/>
                  </a:cubicBezTo>
                  <a:cubicBezTo>
                    <a:pt x="116" y="88"/>
                    <a:pt x="116" y="88"/>
                    <a:pt x="116" y="88"/>
                  </a:cubicBezTo>
                  <a:cubicBezTo>
                    <a:pt x="130" y="79"/>
                    <a:pt x="140" y="64"/>
                    <a:pt x="140" y="48"/>
                  </a:cubicBezTo>
                  <a:cubicBezTo>
                    <a:pt x="139" y="22"/>
                    <a:pt x="117" y="0"/>
                    <a:pt x="87" y="0"/>
                  </a:cubicBezTo>
                  <a:cubicBezTo>
                    <a:pt x="58" y="0"/>
                    <a:pt x="35" y="22"/>
                    <a:pt x="35" y="48"/>
                  </a:cubicBezTo>
                  <a:cubicBezTo>
                    <a:pt x="35" y="64"/>
                    <a:pt x="45" y="79"/>
                    <a:pt x="59" y="88"/>
                  </a:cubicBezTo>
                  <a:cubicBezTo>
                    <a:pt x="71" y="95"/>
                    <a:pt x="71" y="95"/>
                    <a:pt x="71" y="95"/>
                  </a:cubicBezTo>
                  <a:cubicBezTo>
                    <a:pt x="58" y="100"/>
                    <a:pt x="58" y="100"/>
                    <a:pt x="58" y="100"/>
                  </a:cubicBezTo>
                  <a:cubicBezTo>
                    <a:pt x="24" y="114"/>
                    <a:pt x="0" y="151"/>
                    <a:pt x="0" y="196"/>
                  </a:cubicBezTo>
                  <a:cubicBezTo>
                    <a:pt x="0" y="202"/>
                    <a:pt x="0" y="208"/>
                    <a:pt x="1" y="214"/>
                  </a:cubicBezTo>
                  <a:cubicBezTo>
                    <a:pt x="22" y="240"/>
                    <a:pt x="53" y="256"/>
                    <a:pt x="87" y="256"/>
                  </a:cubicBezTo>
                  <a:cubicBezTo>
                    <a:pt x="106" y="256"/>
                    <a:pt x="124" y="251"/>
                    <a:pt x="139" y="243"/>
                  </a:cubicBezTo>
                  <a:cubicBezTo>
                    <a:pt x="136" y="239"/>
                    <a:pt x="133" y="236"/>
                    <a:pt x="130"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sp>
          <p:nvSpPr>
            <p:cNvPr id="77" name="淘宝网chenying0907出品 47"/>
            <p:cNvSpPr>
              <a:spLocks/>
            </p:cNvSpPr>
            <p:nvPr/>
          </p:nvSpPr>
          <p:spPr bwMode="auto">
            <a:xfrm>
              <a:off x="4370823" y="3395464"/>
              <a:ext cx="487363" cy="711200"/>
            </a:xfrm>
            <a:custGeom>
              <a:avLst/>
              <a:gdLst>
                <a:gd name="T0" fmla="*/ 86 w 130"/>
                <a:gd name="T1" fmla="*/ 75 h 190"/>
                <a:gd name="T2" fmla="*/ 73 w 130"/>
                <a:gd name="T3" fmla="*/ 70 h 190"/>
                <a:gd name="T4" fmla="*/ 85 w 130"/>
                <a:gd name="T5" fmla="*/ 63 h 190"/>
                <a:gd name="T6" fmla="*/ 102 w 130"/>
                <a:gd name="T7" fmla="*/ 34 h 190"/>
                <a:gd name="T8" fmla="*/ 65 w 130"/>
                <a:gd name="T9" fmla="*/ 0 h 190"/>
                <a:gd name="T10" fmla="*/ 27 w 130"/>
                <a:gd name="T11" fmla="*/ 34 h 190"/>
                <a:gd name="T12" fmla="*/ 44 w 130"/>
                <a:gd name="T13" fmla="*/ 63 h 190"/>
                <a:gd name="T14" fmla="*/ 56 w 130"/>
                <a:gd name="T15" fmla="*/ 70 h 190"/>
                <a:gd name="T16" fmla="*/ 43 w 130"/>
                <a:gd name="T17" fmla="*/ 75 h 190"/>
                <a:gd name="T18" fmla="*/ 38 w 130"/>
                <a:gd name="T19" fmla="*/ 78 h 190"/>
                <a:gd name="T20" fmla="*/ 32 w 130"/>
                <a:gd name="T21" fmla="*/ 82 h 190"/>
                <a:gd name="T22" fmla="*/ 26 w 130"/>
                <a:gd name="T23" fmla="*/ 86 h 190"/>
                <a:gd name="T24" fmla="*/ 0 w 130"/>
                <a:gd name="T25" fmla="*/ 146 h 190"/>
                <a:gd name="T26" fmla="*/ 1 w 130"/>
                <a:gd name="T27" fmla="*/ 159 h 190"/>
                <a:gd name="T28" fmla="*/ 11 w 130"/>
                <a:gd name="T29" fmla="*/ 169 h 190"/>
                <a:gd name="T30" fmla="*/ 16 w 130"/>
                <a:gd name="T31" fmla="*/ 174 h 190"/>
                <a:gd name="T32" fmla="*/ 22 w 130"/>
                <a:gd name="T33" fmla="*/ 178 h 190"/>
                <a:gd name="T34" fmla="*/ 65 w 130"/>
                <a:gd name="T35" fmla="*/ 190 h 190"/>
                <a:gd name="T36" fmla="*/ 129 w 130"/>
                <a:gd name="T37" fmla="*/ 159 h 190"/>
                <a:gd name="T38" fmla="*/ 130 w 130"/>
                <a:gd name="T39" fmla="*/ 146 h 190"/>
                <a:gd name="T40" fmla="*/ 86 w 130"/>
                <a:gd name="T41" fmla="*/ 7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90">
                  <a:moveTo>
                    <a:pt x="86" y="75"/>
                  </a:moveTo>
                  <a:cubicBezTo>
                    <a:pt x="73" y="70"/>
                    <a:pt x="73" y="70"/>
                    <a:pt x="73" y="70"/>
                  </a:cubicBezTo>
                  <a:cubicBezTo>
                    <a:pt x="85" y="63"/>
                    <a:pt x="85" y="63"/>
                    <a:pt x="85" y="63"/>
                  </a:cubicBezTo>
                  <a:cubicBezTo>
                    <a:pt x="96" y="57"/>
                    <a:pt x="102" y="46"/>
                    <a:pt x="102" y="34"/>
                  </a:cubicBezTo>
                  <a:cubicBezTo>
                    <a:pt x="102" y="16"/>
                    <a:pt x="86" y="0"/>
                    <a:pt x="65" y="0"/>
                  </a:cubicBezTo>
                  <a:cubicBezTo>
                    <a:pt x="44" y="0"/>
                    <a:pt x="27" y="16"/>
                    <a:pt x="27" y="34"/>
                  </a:cubicBezTo>
                  <a:cubicBezTo>
                    <a:pt x="27" y="46"/>
                    <a:pt x="34" y="57"/>
                    <a:pt x="44" y="63"/>
                  </a:cubicBezTo>
                  <a:cubicBezTo>
                    <a:pt x="56" y="70"/>
                    <a:pt x="56" y="70"/>
                    <a:pt x="56" y="70"/>
                  </a:cubicBezTo>
                  <a:cubicBezTo>
                    <a:pt x="43" y="75"/>
                    <a:pt x="43" y="75"/>
                    <a:pt x="43" y="75"/>
                  </a:cubicBezTo>
                  <a:cubicBezTo>
                    <a:pt x="41" y="76"/>
                    <a:pt x="39" y="77"/>
                    <a:pt x="38" y="78"/>
                  </a:cubicBezTo>
                  <a:cubicBezTo>
                    <a:pt x="36" y="79"/>
                    <a:pt x="34" y="80"/>
                    <a:pt x="32" y="82"/>
                  </a:cubicBezTo>
                  <a:cubicBezTo>
                    <a:pt x="30" y="83"/>
                    <a:pt x="28" y="85"/>
                    <a:pt x="26" y="86"/>
                  </a:cubicBezTo>
                  <a:cubicBezTo>
                    <a:pt x="10" y="100"/>
                    <a:pt x="0" y="122"/>
                    <a:pt x="0" y="146"/>
                  </a:cubicBezTo>
                  <a:cubicBezTo>
                    <a:pt x="0" y="150"/>
                    <a:pt x="0" y="155"/>
                    <a:pt x="1" y="159"/>
                  </a:cubicBezTo>
                  <a:cubicBezTo>
                    <a:pt x="4" y="163"/>
                    <a:pt x="7" y="166"/>
                    <a:pt x="11" y="169"/>
                  </a:cubicBezTo>
                  <a:cubicBezTo>
                    <a:pt x="12" y="171"/>
                    <a:pt x="14" y="172"/>
                    <a:pt x="16" y="174"/>
                  </a:cubicBezTo>
                  <a:cubicBezTo>
                    <a:pt x="18" y="175"/>
                    <a:pt x="20" y="176"/>
                    <a:pt x="22" y="178"/>
                  </a:cubicBezTo>
                  <a:cubicBezTo>
                    <a:pt x="35" y="186"/>
                    <a:pt x="49" y="190"/>
                    <a:pt x="65" y="190"/>
                  </a:cubicBezTo>
                  <a:cubicBezTo>
                    <a:pt x="90" y="190"/>
                    <a:pt x="113" y="178"/>
                    <a:pt x="129" y="159"/>
                  </a:cubicBezTo>
                  <a:cubicBezTo>
                    <a:pt x="129" y="155"/>
                    <a:pt x="130" y="150"/>
                    <a:pt x="130" y="146"/>
                  </a:cubicBezTo>
                  <a:cubicBezTo>
                    <a:pt x="130" y="113"/>
                    <a:pt x="111" y="86"/>
                    <a:pt x="8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zh-CN" altLang="en-US">
                <a:solidFill>
                  <a:schemeClr val="bg1">
                    <a:lumMod val="50000"/>
                  </a:schemeClr>
                </a:solidFill>
              </a:endParaRPr>
            </a:p>
          </p:txBody>
        </p:sp>
      </p:grpSp>
      <p:sp>
        <p:nvSpPr>
          <p:cNvPr id="78" name="淘宝网chenying0907出品 110"/>
          <p:cNvSpPr/>
          <p:nvPr/>
        </p:nvSpPr>
        <p:spPr>
          <a:xfrm>
            <a:off x="5725328" y="3626530"/>
            <a:ext cx="2016368" cy="461665"/>
          </a:xfrm>
          <a:prstGeom prst="rect">
            <a:avLst/>
          </a:prstGeom>
        </p:spPr>
        <p:txBody>
          <a:bodyPr wrap="square">
            <a:spAutoFit/>
          </a:body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淘宝网chenying0907出品 111"/>
          <p:cNvSpPr/>
          <p:nvPr/>
        </p:nvSpPr>
        <p:spPr>
          <a:xfrm>
            <a:off x="3740237" y="1624124"/>
            <a:ext cx="1286887" cy="246264"/>
          </a:xfrm>
          <a:prstGeom prst="rect">
            <a:avLst/>
          </a:prstGeom>
        </p:spPr>
        <p:txBody>
          <a:bodyPr wrap="square">
            <a:spAutoFit/>
          </a:bodyPr>
          <a:lstStyle/>
          <a:p>
            <a:pPr algn="just">
              <a:lnSpc>
                <a:spcPts val="1200"/>
              </a:lnSpc>
            </a:pPr>
            <a:r>
              <a:rPr lang="en-US" altLang="zh-CN" sz="3201" dirty="0">
                <a:solidFill>
                  <a:schemeClr val="bg1">
                    <a:lumMod val="50000"/>
                  </a:schemeClr>
                </a:solidFill>
                <a:latin typeface="微软雅黑" pitchFamily="34" charset="-122"/>
                <a:ea typeface="微软雅黑" pitchFamily="34" charset="-122"/>
              </a:rPr>
              <a:t>100%</a:t>
            </a:r>
          </a:p>
        </p:txBody>
      </p:sp>
      <p:sp>
        <p:nvSpPr>
          <p:cNvPr id="80" name="淘宝网chenying0907出品 112"/>
          <p:cNvSpPr/>
          <p:nvPr/>
        </p:nvSpPr>
        <p:spPr>
          <a:xfrm>
            <a:off x="3938881" y="2266912"/>
            <a:ext cx="1286887" cy="246264"/>
          </a:xfrm>
          <a:prstGeom prst="rect">
            <a:avLst/>
          </a:prstGeom>
        </p:spPr>
        <p:txBody>
          <a:bodyPr wrap="square">
            <a:spAutoFit/>
          </a:bodyPr>
          <a:lstStyle/>
          <a:p>
            <a:pPr algn="just">
              <a:lnSpc>
                <a:spcPts val="1200"/>
              </a:lnSpc>
            </a:pPr>
            <a:r>
              <a:rPr lang="en-US" altLang="zh-CN" sz="3201" dirty="0">
                <a:solidFill>
                  <a:schemeClr val="bg1">
                    <a:lumMod val="50000"/>
                  </a:schemeClr>
                </a:solidFill>
                <a:latin typeface="微软雅黑" pitchFamily="34" charset="-122"/>
                <a:ea typeface="微软雅黑" pitchFamily="34" charset="-122"/>
              </a:rPr>
              <a:t>75%</a:t>
            </a:r>
          </a:p>
        </p:txBody>
      </p:sp>
      <p:sp>
        <p:nvSpPr>
          <p:cNvPr id="81" name="淘宝网chenying0907出品 113"/>
          <p:cNvSpPr/>
          <p:nvPr/>
        </p:nvSpPr>
        <p:spPr>
          <a:xfrm>
            <a:off x="3938881" y="2915097"/>
            <a:ext cx="1286887" cy="246264"/>
          </a:xfrm>
          <a:prstGeom prst="rect">
            <a:avLst/>
          </a:prstGeom>
        </p:spPr>
        <p:txBody>
          <a:bodyPr wrap="square">
            <a:spAutoFit/>
          </a:bodyPr>
          <a:lstStyle/>
          <a:p>
            <a:pPr algn="just">
              <a:lnSpc>
                <a:spcPts val="1200"/>
              </a:lnSpc>
            </a:pPr>
            <a:r>
              <a:rPr lang="en-US" altLang="zh-CN" sz="3201" dirty="0">
                <a:solidFill>
                  <a:schemeClr val="bg1">
                    <a:lumMod val="50000"/>
                  </a:schemeClr>
                </a:solidFill>
                <a:latin typeface="微软雅黑" pitchFamily="34" charset="-122"/>
                <a:ea typeface="微软雅黑" pitchFamily="34" charset="-122"/>
              </a:rPr>
              <a:t>50%</a:t>
            </a:r>
          </a:p>
        </p:txBody>
      </p:sp>
      <p:sp>
        <p:nvSpPr>
          <p:cNvPr id="82" name="淘宝网chenying0907出品 114"/>
          <p:cNvSpPr/>
          <p:nvPr/>
        </p:nvSpPr>
        <p:spPr>
          <a:xfrm>
            <a:off x="3938881" y="3563281"/>
            <a:ext cx="1286887" cy="246264"/>
          </a:xfrm>
          <a:prstGeom prst="rect">
            <a:avLst/>
          </a:prstGeom>
        </p:spPr>
        <p:txBody>
          <a:bodyPr wrap="square">
            <a:spAutoFit/>
          </a:bodyPr>
          <a:lstStyle/>
          <a:p>
            <a:pPr algn="just">
              <a:lnSpc>
                <a:spcPts val="1200"/>
              </a:lnSpc>
            </a:pPr>
            <a:r>
              <a:rPr lang="en-US" altLang="zh-CN" sz="3201" dirty="0">
                <a:solidFill>
                  <a:schemeClr val="bg1">
                    <a:lumMod val="50000"/>
                  </a:schemeClr>
                </a:solidFill>
                <a:latin typeface="微软雅黑" pitchFamily="34" charset="-122"/>
                <a:ea typeface="微软雅黑" pitchFamily="34" charset="-122"/>
              </a:rPr>
              <a:t>25%</a:t>
            </a:r>
          </a:p>
        </p:txBody>
      </p:sp>
    </p:spTree>
    <p:extLst>
      <p:ext uri="{BB962C8B-B14F-4D97-AF65-F5344CB8AC3E}">
        <p14:creationId xmlns:p14="http://schemas.microsoft.com/office/powerpoint/2010/main" val="3856147542"/>
      </p:ext>
    </p:extLst>
  </p:cSld>
  <p:clrMapOvr>
    <a:masterClrMapping/>
  </p:clrMapOvr>
  <mc:AlternateContent xmlns:mc="http://schemas.openxmlformats.org/markup-compatibility/2006" xmlns:p14="http://schemas.microsoft.com/office/powerpoint/2010/main">
    <mc:Choice Requires="p14">
      <p:transition spd="slow" p14:dur="1250" advClick="0" advTm="8302">
        <p:fade/>
      </p:transition>
    </mc:Choice>
    <mc:Fallback xmlns="">
      <p:transition spd="slow" advClick="0" advTm="8302">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a:xfrm>
            <a:off x="4994275" y="915988"/>
            <a:ext cx="4151313" cy="3235325"/>
          </a:xfrm>
          <a:prstGeom prst="rect">
            <a:avLst/>
          </a:prstGeom>
        </p:spPr>
      </p:pic>
      <p:grpSp>
        <p:nvGrpSpPr>
          <p:cNvPr id="2" name="组合 21"/>
          <p:cNvGrpSpPr/>
          <p:nvPr/>
        </p:nvGrpSpPr>
        <p:grpSpPr>
          <a:xfrm>
            <a:off x="734052" y="1878409"/>
            <a:ext cx="3334599" cy="2683576"/>
            <a:chOff x="978565" y="2503646"/>
            <a:chExt cx="4838035" cy="3577480"/>
          </a:xfrm>
        </p:grpSpPr>
        <p:cxnSp>
          <p:nvCxnSpPr>
            <p:cNvPr id="14" name="直接连接符 13"/>
            <p:cNvCxnSpPr/>
            <p:nvPr/>
          </p:nvCxnSpPr>
          <p:spPr>
            <a:xfrm>
              <a:off x="1126672" y="3037338"/>
              <a:ext cx="841829"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978565" y="3158972"/>
              <a:ext cx="4838035" cy="1415526"/>
            </a:xfrm>
            <a:prstGeom prst="rect">
              <a:avLst/>
            </a:prstGeom>
          </p:spPr>
          <p:txBody>
            <a:bodyPr wrap="square">
              <a:spAutoFit/>
            </a:bodyPr>
            <a:lstStyle/>
            <a:p>
              <a:pPr defTabSz="914378">
                <a:lnSpc>
                  <a:spcPct val="120000"/>
                </a:lnSpc>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978565" y="2503646"/>
              <a:ext cx="2804221" cy="438505"/>
            </a:xfrm>
            <a:prstGeom prst="rect">
              <a:avLst/>
            </a:prstGeom>
          </p:spPr>
          <p:txBody>
            <a:bodyPr wrap="square">
              <a:spAutoFit/>
            </a:bodyPr>
            <a:lstStyle/>
            <a:p>
              <a:pPr algn="just">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标题文字添加</a:t>
              </a:r>
            </a:p>
          </p:txBody>
        </p:sp>
        <p:sp>
          <p:nvSpPr>
            <p:cNvPr id="17" name="矩形 16"/>
            <p:cNvSpPr/>
            <p:nvPr/>
          </p:nvSpPr>
          <p:spPr>
            <a:xfrm>
              <a:off x="978565" y="4665600"/>
              <a:ext cx="4838035" cy="1415526"/>
            </a:xfrm>
            <a:prstGeom prst="rect">
              <a:avLst/>
            </a:prstGeom>
          </p:spPr>
          <p:txBody>
            <a:bodyPr wrap="square">
              <a:spAutoFit/>
            </a:bodyPr>
            <a:lstStyle/>
            <a:p>
              <a:pPr defTabSz="914378">
                <a:lnSpc>
                  <a:spcPct val="120000"/>
                </a:lnSpc>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20"/>
          <p:cNvGrpSpPr/>
          <p:nvPr/>
        </p:nvGrpSpPr>
        <p:grpSpPr>
          <a:xfrm>
            <a:off x="5218945" y="3124878"/>
            <a:ext cx="1467105" cy="1467105"/>
            <a:chOff x="6957385" y="4165317"/>
            <a:chExt cx="1955800" cy="1955800"/>
          </a:xfrm>
        </p:grpSpPr>
        <p:sp>
          <p:nvSpPr>
            <p:cNvPr id="18" name="椭圆 17"/>
            <p:cNvSpPr/>
            <p:nvPr/>
          </p:nvSpPr>
          <p:spPr>
            <a:xfrm>
              <a:off x="6957385" y="4165317"/>
              <a:ext cx="1955800" cy="195580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statistics-on-laptop_82095"/>
            <p:cNvSpPr>
              <a:spLocks noChangeAspect="1"/>
            </p:cNvSpPr>
            <p:nvPr/>
          </p:nvSpPr>
          <p:spPr bwMode="auto">
            <a:xfrm>
              <a:off x="7537214" y="4777786"/>
              <a:ext cx="796142" cy="73086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43363999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000" fill="hold"/>
                                        <p:tgtEl>
                                          <p:spTgt spid="2"/>
                                        </p:tgtEl>
                                        <p:attrNameLst>
                                          <p:attrName>ppt_x</p:attrName>
                                        </p:attrNameLst>
                                      </p:cBhvr>
                                      <p:tavLst>
                                        <p:tav tm="0">
                                          <p:val>
                                            <p:strVal val="0-#ppt_w/2"/>
                                          </p:val>
                                        </p:tav>
                                        <p:tav tm="100000">
                                          <p:val>
                                            <p:strVal val="#ppt_x"/>
                                          </p:val>
                                        </p:tav>
                                      </p:tavLst>
                                    </p:anim>
                                    <p:anim calcmode="lin" valueType="num">
                                      <p:cBhvr additive="base">
                                        <p:cTn id="1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46BCB1B-31F9-4CFD-BAB7-7CAE1DCEF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10" name="矩形 259"/>
          <p:cNvSpPr>
            <a:spLocks noChangeArrowheads="1"/>
          </p:cNvSpPr>
          <p:nvPr/>
        </p:nvSpPr>
        <p:spPr bwMode="auto">
          <a:xfrm>
            <a:off x="3315939" y="772344"/>
            <a:ext cx="2913039" cy="1354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800" cap="all" dirty="0">
                <a:solidFill>
                  <a:schemeClr val="accent1"/>
                </a:solidFill>
                <a:latin typeface="Estrangelo Edessa" pitchFamily="66" charset="0"/>
                <a:cs typeface="Estrangelo Edessa" pitchFamily="66" charset="0"/>
              </a:rPr>
              <a:t>2019</a:t>
            </a:r>
            <a:endParaRPr lang="zh-CN" altLang="en-US" sz="8800" cap="all" dirty="0">
              <a:solidFill>
                <a:schemeClr val="accent1"/>
              </a:solidFill>
              <a:latin typeface="Estrangelo Edessa" pitchFamily="66" charset="0"/>
              <a:cs typeface="Estrangelo Edessa" pitchFamily="66" charset="0"/>
            </a:endParaRPr>
          </a:p>
        </p:txBody>
      </p:sp>
      <p:sp>
        <p:nvSpPr>
          <p:cNvPr id="11" name="矩形 259"/>
          <p:cNvSpPr>
            <a:spLocks noChangeArrowheads="1"/>
          </p:cNvSpPr>
          <p:nvPr/>
        </p:nvSpPr>
        <p:spPr bwMode="auto">
          <a:xfrm>
            <a:off x="1908498" y="1883293"/>
            <a:ext cx="561662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dirty="0">
                <a:solidFill>
                  <a:schemeClr val="tx1">
                    <a:lumMod val="75000"/>
                    <a:lumOff val="25000"/>
                  </a:schemeClr>
                </a:solidFill>
                <a:cs typeface="Arial" panose="020B0604020202020204" pitchFamily="34" charset="0"/>
              </a:rPr>
              <a:t>演讲完毕，谢谢观看！</a:t>
            </a:r>
          </a:p>
        </p:txBody>
      </p:sp>
      <p:sp>
        <p:nvSpPr>
          <p:cNvPr id="13" name="矩形 259"/>
          <p:cNvSpPr>
            <a:spLocks noChangeArrowheads="1"/>
          </p:cNvSpPr>
          <p:nvPr/>
        </p:nvSpPr>
        <p:spPr bwMode="auto">
          <a:xfrm>
            <a:off x="3212957" y="2557155"/>
            <a:ext cx="30243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 dirty="0">
                <a:solidFill>
                  <a:schemeClr val="tx1">
                    <a:lumMod val="75000"/>
                    <a:lumOff val="2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a:t>
            </a:r>
            <a:endParaRPr lang="zh-CN" altLang="en-US" sz="600" dirty="0">
              <a:solidFill>
                <a:schemeClr val="tx1">
                  <a:lumMod val="75000"/>
                  <a:lumOff val="25000"/>
                </a:schemeClr>
              </a:solidFill>
              <a:cs typeface="Arial" panose="020B0604020202020204" pitchFamily="34" charset="0"/>
            </a:endParaRPr>
          </a:p>
        </p:txBody>
      </p:sp>
    </p:spTree>
    <p:extLst>
      <p:ext uri="{BB962C8B-B14F-4D97-AF65-F5344CB8AC3E}">
        <p14:creationId xmlns:p14="http://schemas.microsoft.com/office/powerpoint/2010/main" val="141753916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0"/>
                                        </p:tgtEl>
                                      </p:cBhvr>
                                    </p:animEffect>
                                    <p:animScale>
                                      <p:cBhvr>
                                        <p:cTn id="21" dur="250" autoRev="1" fill="hold"/>
                                        <p:tgtEl>
                                          <p:spTgt spid="10"/>
                                        </p:tgtEl>
                                      </p:cBhvr>
                                      <p:by x="105000" y="105000"/>
                                    </p:animScale>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31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36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957B49A-A9B6-413D-AD69-16D24C590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153" name="椭圆 3087"/>
          <p:cNvSpPr>
            <a:spLocks noChangeArrowheads="1"/>
          </p:cNvSpPr>
          <p:nvPr/>
        </p:nvSpPr>
        <p:spPr bwMode="auto">
          <a:xfrm>
            <a:off x="4119272" y="1348408"/>
            <a:ext cx="953051" cy="953232"/>
          </a:xfrm>
          <a:prstGeom prst="ellipse">
            <a:avLst/>
          </a:prstGeom>
          <a:solidFill>
            <a:schemeClr val="accent1"/>
          </a:solidFill>
          <a:ln>
            <a:noFill/>
          </a:ln>
          <a:extLst/>
        </p:spPr>
        <p:txBody>
          <a:bodyPr lIns="65032" tIns="32516" rIns="65032" bIns="32516"/>
          <a:lstStyle/>
          <a:p>
            <a:endParaRPr lang="zh-CN" alt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6148" name="文本框 3080"/>
          <p:cNvSpPr txBox="1">
            <a:spLocks noChangeArrowheads="1"/>
          </p:cNvSpPr>
          <p:nvPr/>
        </p:nvSpPr>
        <p:spPr bwMode="auto">
          <a:xfrm>
            <a:off x="3975256" y="1413782"/>
            <a:ext cx="1252447" cy="8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32" tIns="32516" rIns="65032" bIns="32516">
            <a:spAutoFit/>
          </a:bodyPr>
          <a:lstStyle/>
          <a:p>
            <a:pPr algn="ctr"/>
            <a:r>
              <a:rPr lang="en-US"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9" name="矩形 8"/>
          <p:cNvSpPr/>
          <p:nvPr/>
        </p:nvSpPr>
        <p:spPr>
          <a:xfrm>
            <a:off x="3809766" y="2386054"/>
            <a:ext cx="2030590" cy="360612"/>
          </a:xfrm>
          <a:prstGeom prst="rect">
            <a:avLst/>
          </a:prstGeom>
        </p:spPr>
        <p:txBody>
          <a:bodyPr wrap="square" lIns="0" tIns="0" rIns="0" bIns="0">
            <a:spAutoFit/>
          </a:bodyPr>
          <a:lstStyle/>
          <a:p>
            <a:pPr>
              <a:lnSpc>
                <a:spcPct val="130000"/>
              </a:lnSpc>
            </a:pPr>
            <a:r>
              <a:rPr lang="zh-CN" altLang="en-US" sz="2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年度工作概述</a:t>
            </a:r>
          </a:p>
        </p:txBody>
      </p:sp>
      <p:sp>
        <p:nvSpPr>
          <p:cNvPr id="10" name="文本框 9"/>
          <p:cNvSpPr txBox="1"/>
          <p:nvPr/>
        </p:nvSpPr>
        <p:spPr>
          <a:xfrm>
            <a:off x="3327184" y="2778280"/>
            <a:ext cx="2829786" cy="443198"/>
          </a:xfrm>
          <a:prstGeom prst="rect">
            <a:avLst/>
          </a:prstGeom>
          <a:noFill/>
        </p:spPr>
        <p:txBody>
          <a:bodyPr wrap="square" lIns="0" tIns="0" rIns="0" bIns="0" rtlCol="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0431617"/>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153"/>
                                        </p:tgtEl>
                                        <p:attrNameLst>
                                          <p:attrName>style.visibility</p:attrName>
                                        </p:attrNameLst>
                                      </p:cBhvr>
                                      <p:to>
                                        <p:strVal val="visible"/>
                                      </p:to>
                                    </p:set>
                                    <p:anim calcmode="lin" valueType="num">
                                      <p:cBhvr>
                                        <p:cTn id="12" dur="750" fill="hold"/>
                                        <p:tgtEl>
                                          <p:spTgt spid="6153"/>
                                        </p:tgtEl>
                                        <p:attrNameLst>
                                          <p:attrName>ppt_w</p:attrName>
                                        </p:attrNameLst>
                                      </p:cBhvr>
                                      <p:tavLst>
                                        <p:tav tm="0">
                                          <p:val>
                                            <p:fltVal val="0"/>
                                          </p:val>
                                        </p:tav>
                                        <p:tav tm="100000">
                                          <p:val>
                                            <p:strVal val="#ppt_w"/>
                                          </p:val>
                                        </p:tav>
                                      </p:tavLst>
                                    </p:anim>
                                    <p:anim calcmode="lin" valueType="num">
                                      <p:cBhvr>
                                        <p:cTn id="13" dur="750" fill="hold"/>
                                        <p:tgtEl>
                                          <p:spTgt spid="6153"/>
                                        </p:tgtEl>
                                        <p:attrNameLst>
                                          <p:attrName>ppt_h</p:attrName>
                                        </p:attrNameLst>
                                      </p:cBhvr>
                                      <p:tavLst>
                                        <p:tav tm="0">
                                          <p:val>
                                            <p:fltVal val="0"/>
                                          </p:val>
                                        </p:tav>
                                        <p:tav tm="100000">
                                          <p:val>
                                            <p:strVal val="#ppt_h"/>
                                          </p:val>
                                        </p:tav>
                                      </p:tavLst>
                                    </p:anim>
                                    <p:animEffect transition="in" filter="fade">
                                      <p:cBhvr>
                                        <p:cTn id="14" dur="750"/>
                                        <p:tgtEl>
                                          <p:spTgt spid="615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ppt_w</p:attrName>
                                        </p:attrNameLst>
                                      </p:cBhvr>
                                      <p:tavLst>
                                        <p:tav tm="0">
                                          <p:val>
                                            <p:fltVal val="0"/>
                                          </p:val>
                                        </p:tav>
                                        <p:tav tm="100000">
                                          <p:val>
                                            <p:strVal val="#ppt_w"/>
                                          </p:val>
                                        </p:tav>
                                      </p:tavLst>
                                    </p:anim>
                                    <p:anim calcmode="lin" valueType="num">
                                      <p:cBhvr>
                                        <p:cTn id="19" dur="500" fill="hold"/>
                                        <p:tgtEl>
                                          <p:spTgt spid="6148"/>
                                        </p:tgtEl>
                                        <p:attrNameLst>
                                          <p:attrName>ppt_h</p:attrName>
                                        </p:attrNameLst>
                                      </p:cBhvr>
                                      <p:tavLst>
                                        <p:tav tm="0">
                                          <p:val>
                                            <p:fltVal val="0"/>
                                          </p:val>
                                        </p:tav>
                                        <p:tav tm="100000">
                                          <p:val>
                                            <p:strVal val="#ppt_h"/>
                                          </p:val>
                                        </p:tav>
                                      </p:tavLst>
                                    </p:anim>
                                    <p:animEffect transition="in" filter="fade">
                                      <p:cBhvr>
                                        <p:cTn id="20" dur="500"/>
                                        <p:tgtEl>
                                          <p:spTgt spid="6148"/>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strVal val="4*#ppt_w"/>
                                          </p:val>
                                        </p:tav>
                                        <p:tav tm="100000">
                                          <p:val>
                                            <p:strVal val="#ppt_w"/>
                                          </p:val>
                                        </p:tav>
                                      </p:tavLst>
                                    </p:anim>
                                    <p:anim calcmode="lin" valueType="num">
                                      <p:cBhvr>
                                        <p:cTn id="26" dur="500" fill="hold"/>
                                        <p:tgtEl>
                                          <p:spTgt spid="9"/>
                                        </p:tgtEl>
                                        <p:attrNameLst>
                                          <p:attrName>ppt_h</p:attrName>
                                        </p:attrNameLst>
                                      </p:cBhvr>
                                      <p:tavLst>
                                        <p:tav tm="0">
                                          <p:val>
                                            <p:strVal val="4*#ppt_h"/>
                                          </p:val>
                                        </p:tav>
                                        <p:tav tm="100000">
                                          <p:val>
                                            <p:strVal val="#ppt_h"/>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4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10800000">
            <a:off x="3707096" y="1780971"/>
            <a:ext cx="1773112" cy="1399138"/>
          </a:xfrm>
          <a:prstGeom prst="triangle">
            <a:avLst/>
          </a:prstGeom>
          <a:solidFill>
            <a:schemeClr val="accent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zh-CN" altLang="en-US">
              <a:solidFill>
                <a:schemeClr val="tx1">
                  <a:lumMod val="75000"/>
                  <a:lumOff val="25000"/>
                </a:schemeClr>
              </a:solidFill>
            </a:endParaRPr>
          </a:p>
        </p:txBody>
      </p:sp>
      <p:sp>
        <p:nvSpPr>
          <p:cNvPr id="12" name="Freeform 6"/>
          <p:cNvSpPr>
            <a:spLocks/>
          </p:cNvSpPr>
          <p:nvPr/>
        </p:nvSpPr>
        <p:spPr bwMode="auto">
          <a:xfrm rot="5400000">
            <a:off x="3352050" y="1490081"/>
            <a:ext cx="656347" cy="581777"/>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chemeClr val="accent2"/>
          </a:solidFill>
          <a:ln w="12700">
            <a:solidFill>
              <a:schemeClr val="accent2"/>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zh-CN" altLang="en-US" dirty="0">
              <a:solidFill>
                <a:schemeClr val="tx1">
                  <a:lumMod val="75000"/>
                  <a:lumOff val="25000"/>
                </a:schemeClr>
              </a:solidFill>
            </a:endParaRPr>
          </a:p>
        </p:txBody>
      </p:sp>
      <p:sp>
        <p:nvSpPr>
          <p:cNvPr id="15" name="Freeform 6"/>
          <p:cNvSpPr>
            <a:spLocks/>
          </p:cNvSpPr>
          <p:nvPr/>
        </p:nvSpPr>
        <p:spPr bwMode="auto">
          <a:xfrm rot="5400000">
            <a:off x="5137193" y="1490081"/>
            <a:ext cx="656347" cy="581777"/>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chemeClr val="accent2"/>
          </a:solidFill>
          <a:ln w="12700">
            <a:solidFill>
              <a:schemeClr val="accent2"/>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zh-CN" altLang="en-US" dirty="0">
              <a:solidFill>
                <a:schemeClr val="tx1">
                  <a:lumMod val="75000"/>
                  <a:lumOff val="25000"/>
                </a:schemeClr>
              </a:solidFill>
            </a:endParaRPr>
          </a:p>
        </p:txBody>
      </p:sp>
      <p:sp>
        <p:nvSpPr>
          <p:cNvPr id="18" name="Freeform 6"/>
          <p:cNvSpPr>
            <a:spLocks/>
          </p:cNvSpPr>
          <p:nvPr/>
        </p:nvSpPr>
        <p:spPr bwMode="auto">
          <a:xfrm rot="5400000">
            <a:off x="4244622" y="2932107"/>
            <a:ext cx="656347" cy="581777"/>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chemeClr val="accent4"/>
          </a:solidFill>
          <a:ln w="12700">
            <a:solidFill>
              <a:schemeClr val="accent4"/>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zh-CN" altLang="en-US" dirty="0">
              <a:solidFill>
                <a:schemeClr val="tx1">
                  <a:lumMod val="75000"/>
                  <a:lumOff val="25000"/>
                </a:schemeClr>
              </a:solidFill>
            </a:endParaRPr>
          </a:p>
        </p:txBody>
      </p:sp>
      <p:sp>
        <p:nvSpPr>
          <p:cNvPr id="20" name="Freeform 182"/>
          <p:cNvSpPr>
            <a:spLocks noEditPoints="1"/>
          </p:cNvSpPr>
          <p:nvPr/>
        </p:nvSpPr>
        <p:spPr bwMode="auto">
          <a:xfrm>
            <a:off x="4420441" y="3071616"/>
            <a:ext cx="304714" cy="302761"/>
          </a:xfrm>
          <a:custGeom>
            <a:avLst/>
            <a:gdLst>
              <a:gd name="T0" fmla="*/ 127 w 132"/>
              <a:gd name="T1" fmla="*/ 5 h 131"/>
              <a:gd name="T2" fmla="*/ 108 w 132"/>
              <a:gd name="T3" fmla="*/ 6 h 131"/>
              <a:gd name="T4" fmla="*/ 83 w 132"/>
              <a:gd name="T5" fmla="*/ 32 h 131"/>
              <a:gd name="T6" fmla="*/ 35 w 132"/>
              <a:gd name="T7" fmla="*/ 14 h 131"/>
              <a:gd name="T8" fmla="*/ 21 w 132"/>
              <a:gd name="T9" fmla="*/ 17 h 131"/>
              <a:gd name="T10" fmla="*/ 21 w 132"/>
              <a:gd name="T11" fmla="*/ 35 h 131"/>
              <a:gd name="T12" fmla="*/ 53 w 132"/>
              <a:gd name="T13" fmla="*/ 61 h 131"/>
              <a:gd name="T14" fmla="*/ 32 w 132"/>
              <a:gd name="T15" fmla="*/ 83 h 131"/>
              <a:gd name="T16" fmla="*/ 12 w 132"/>
              <a:gd name="T17" fmla="*/ 78 h 131"/>
              <a:gd name="T18" fmla="*/ 6 w 132"/>
              <a:gd name="T19" fmla="*/ 79 h 131"/>
              <a:gd name="T20" fmla="*/ 3 w 132"/>
              <a:gd name="T21" fmla="*/ 88 h 131"/>
              <a:gd name="T22" fmla="*/ 26 w 132"/>
              <a:gd name="T23" fmla="*/ 106 h 131"/>
              <a:gd name="T24" fmla="*/ 44 w 132"/>
              <a:gd name="T25" fmla="*/ 129 h 131"/>
              <a:gd name="T26" fmla="*/ 53 w 132"/>
              <a:gd name="T27" fmla="*/ 126 h 131"/>
              <a:gd name="T28" fmla="*/ 54 w 132"/>
              <a:gd name="T29" fmla="*/ 120 h 131"/>
              <a:gd name="T30" fmla="*/ 50 w 132"/>
              <a:gd name="T31" fmla="*/ 100 h 131"/>
              <a:gd name="T32" fmla="*/ 71 w 132"/>
              <a:gd name="T33" fmla="*/ 79 h 131"/>
              <a:gd name="T34" fmla="*/ 97 w 132"/>
              <a:gd name="T35" fmla="*/ 112 h 131"/>
              <a:gd name="T36" fmla="*/ 115 w 132"/>
              <a:gd name="T37" fmla="*/ 112 h 131"/>
              <a:gd name="T38" fmla="*/ 118 w 132"/>
              <a:gd name="T39" fmla="*/ 97 h 131"/>
              <a:gd name="T40" fmla="*/ 100 w 132"/>
              <a:gd name="T41" fmla="*/ 49 h 131"/>
              <a:gd name="T42" fmla="*/ 126 w 132"/>
              <a:gd name="T43" fmla="*/ 24 h 131"/>
              <a:gd name="T44" fmla="*/ 127 w 132"/>
              <a:gd name="T45" fmla="*/ 5 h 131"/>
              <a:gd name="T46" fmla="*/ 121 w 132"/>
              <a:gd name="T47" fmla="*/ 19 h 131"/>
              <a:gd name="T48" fmla="*/ 92 w 132"/>
              <a:gd name="T49" fmla="*/ 49 h 131"/>
              <a:gd name="T50" fmla="*/ 110 w 132"/>
              <a:gd name="T51" fmla="*/ 98 h 131"/>
              <a:gd name="T52" fmla="*/ 109 w 132"/>
              <a:gd name="T53" fmla="*/ 106 h 131"/>
              <a:gd name="T54" fmla="*/ 102 w 132"/>
              <a:gd name="T55" fmla="*/ 106 h 131"/>
              <a:gd name="T56" fmla="*/ 73 w 132"/>
              <a:gd name="T57" fmla="*/ 67 h 131"/>
              <a:gd name="T58" fmla="*/ 41 w 132"/>
              <a:gd name="T59" fmla="*/ 99 h 131"/>
              <a:gd name="T60" fmla="*/ 47 w 132"/>
              <a:gd name="T61" fmla="*/ 120 h 131"/>
              <a:gd name="T62" fmla="*/ 31 w 132"/>
              <a:gd name="T63" fmla="*/ 100 h 131"/>
              <a:gd name="T64" fmla="*/ 12 w 132"/>
              <a:gd name="T65" fmla="*/ 85 h 131"/>
              <a:gd name="T66" fmla="*/ 32 w 132"/>
              <a:gd name="T67" fmla="*/ 91 h 131"/>
              <a:gd name="T68" fmla="*/ 65 w 132"/>
              <a:gd name="T69" fmla="*/ 59 h 131"/>
              <a:gd name="T70" fmla="*/ 26 w 132"/>
              <a:gd name="T71" fmla="*/ 30 h 131"/>
              <a:gd name="T72" fmla="*/ 26 w 132"/>
              <a:gd name="T73" fmla="*/ 23 h 131"/>
              <a:gd name="T74" fmla="*/ 34 w 132"/>
              <a:gd name="T75" fmla="*/ 22 h 131"/>
              <a:gd name="T76" fmla="*/ 83 w 132"/>
              <a:gd name="T77" fmla="*/ 40 h 131"/>
              <a:gd name="T78" fmla="*/ 113 w 132"/>
              <a:gd name="T79" fmla="*/ 11 h 131"/>
              <a:gd name="T80" fmla="*/ 122 w 132"/>
              <a:gd name="T81" fmla="*/ 11 h 131"/>
              <a:gd name="T82" fmla="*/ 121 w 132"/>
              <a:gd name="T83" fmla="*/ 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31">
                <a:moveTo>
                  <a:pt x="127" y="5"/>
                </a:moveTo>
                <a:cubicBezTo>
                  <a:pt x="122" y="0"/>
                  <a:pt x="113" y="1"/>
                  <a:pt x="108" y="6"/>
                </a:cubicBezTo>
                <a:cubicBezTo>
                  <a:pt x="83" y="32"/>
                  <a:pt x="83" y="32"/>
                  <a:pt x="83" y="32"/>
                </a:cubicBezTo>
                <a:cubicBezTo>
                  <a:pt x="35" y="14"/>
                  <a:pt x="35" y="14"/>
                  <a:pt x="35" y="14"/>
                </a:cubicBezTo>
                <a:cubicBezTo>
                  <a:pt x="31" y="13"/>
                  <a:pt x="26" y="12"/>
                  <a:pt x="21" y="17"/>
                </a:cubicBezTo>
                <a:cubicBezTo>
                  <a:pt x="18" y="20"/>
                  <a:pt x="12" y="26"/>
                  <a:pt x="21" y="35"/>
                </a:cubicBezTo>
                <a:cubicBezTo>
                  <a:pt x="53" y="61"/>
                  <a:pt x="53" y="61"/>
                  <a:pt x="53" y="61"/>
                </a:cubicBezTo>
                <a:cubicBezTo>
                  <a:pt x="32" y="83"/>
                  <a:pt x="32" y="83"/>
                  <a:pt x="32" y="83"/>
                </a:cubicBezTo>
                <a:cubicBezTo>
                  <a:pt x="12" y="78"/>
                  <a:pt x="12" y="78"/>
                  <a:pt x="12" y="78"/>
                </a:cubicBezTo>
                <a:cubicBezTo>
                  <a:pt x="9" y="77"/>
                  <a:pt x="7" y="77"/>
                  <a:pt x="6" y="79"/>
                </a:cubicBezTo>
                <a:cubicBezTo>
                  <a:pt x="5" y="80"/>
                  <a:pt x="0" y="84"/>
                  <a:pt x="3" y="88"/>
                </a:cubicBezTo>
                <a:cubicBezTo>
                  <a:pt x="26" y="106"/>
                  <a:pt x="26" y="106"/>
                  <a:pt x="26" y="106"/>
                </a:cubicBezTo>
                <a:cubicBezTo>
                  <a:pt x="44" y="129"/>
                  <a:pt x="44" y="129"/>
                  <a:pt x="44" y="129"/>
                </a:cubicBezTo>
                <a:cubicBezTo>
                  <a:pt x="47" y="131"/>
                  <a:pt x="49" y="130"/>
                  <a:pt x="53" y="126"/>
                </a:cubicBezTo>
                <a:cubicBezTo>
                  <a:pt x="55" y="124"/>
                  <a:pt x="55" y="123"/>
                  <a:pt x="54" y="120"/>
                </a:cubicBezTo>
                <a:cubicBezTo>
                  <a:pt x="50" y="100"/>
                  <a:pt x="50" y="100"/>
                  <a:pt x="50" y="100"/>
                </a:cubicBezTo>
                <a:cubicBezTo>
                  <a:pt x="71" y="79"/>
                  <a:pt x="71" y="79"/>
                  <a:pt x="71" y="79"/>
                </a:cubicBezTo>
                <a:cubicBezTo>
                  <a:pt x="97" y="112"/>
                  <a:pt x="97" y="112"/>
                  <a:pt x="97" y="112"/>
                </a:cubicBezTo>
                <a:cubicBezTo>
                  <a:pt x="106" y="120"/>
                  <a:pt x="112" y="114"/>
                  <a:pt x="115" y="112"/>
                </a:cubicBezTo>
                <a:cubicBezTo>
                  <a:pt x="120" y="106"/>
                  <a:pt x="119" y="101"/>
                  <a:pt x="118" y="97"/>
                </a:cubicBezTo>
                <a:cubicBezTo>
                  <a:pt x="100" y="49"/>
                  <a:pt x="100" y="49"/>
                  <a:pt x="100" y="49"/>
                </a:cubicBezTo>
                <a:cubicBezTo>
                  <a:pt x="126" y="24"/>
                  <a:pt x="126" y="24"/>
                  <a:pt x="126" y="24"/>
                </a:cubicBezTo>
                <a:cubicBezTo>
                  <a:pt x="131" y="19"/>
                  <a:pt x="132" y="10"/>
                  <a:pt x="127" y="5"/>
                </a:cubicBezTo>
                <a:close/>
                <a:moveTo>
                  <a:pt x="121" y="19"/>
                </a:moveTo>
                <a:cubicBezTo>
                  <a:pt x="92" y="49"/>
                  <a:pt x="92" y="49"/>
                  <a:pt x="92" y="49"/>
                </a:cubicBezTo>
                <a:cubicBezTo>
                  <a:pt x="110" y="98"/>
                  <a:pt x="110" y="98"/>
                  <a:pt x="110" y="98"/>
                </a:cubicBezTo>
                <a:cubicBezTo>
                  <a:pt x="111" y="101"/>
                  <a:pt x="110" y="105"/>
                  <a:pt x="109" y="106"/>
                </a:cubicBezTo>
                <a:cubicBezTo>
                  <a:pt x="106" y="109"/>
                  <a:pt x="103" y="107"/>
                  <a:pt x="102" y="106"/>
                </a:cubicBezTo>
                <a:cubicBezTo>
                  <a:pt x="73" y="67"/>
                  <a:pt x="73" y="67"/>
                  <a:pt x="73" y="67"/>
                </a:cubicBezTo>
                <a:cubicBezTo>
                  <a:pt x="41" y="99"/>
                  <a:pt x="41" y="99"/>
                  <a:pt x="41" y="99"/>
                </a:cubicBezTo>
                <a:cubicBezTo>
                  <a:pt x="47" y="120"/>
                  <a:pt x="47" y="120"/>
                  <a:pt x="47" y="120"/>
                </a:cubicBezTo>
                <a:cubicBezTo>
                  <a:pt x="45" y="118"/>
                  <a:pt x="32" y="100"/>
                  <a:pt x="31" y="100"/>
                </a:cubicBezTo>
                <a:cubicBezTo>
                  <a:pt x="31" y="100"/>
                  <a:pt x="14" y="87"/>
                  <a:pt x="12" y="85"/>
                </a:cubicBezTo>
                <a:cubicBezTo>
                  <a:pt x="32" y="91"/>
                  <a:pt x="32" y="91"/>
                  <a:pt x="32" y="91"/>
                </a:cubicBezTo>
                <a:cubicBezTo>
                  <a:pt x="65" y="59"/>
                  <a:pt x="65" y="59"/>
                  <a:pt x="65" y="59"/>
                </a:cubicBezTo>
                <a:cubicBezTo>
                  <a:pt x="26" y="30"/>
                  <a:pt x="26" y="30"/>
                  <a:pt x="26" y="30"/>
                </a:cubicBezTo>
                <a:cubicBezTo>
                  <a:pt x="25" y="29"/>
                  <a:pt x="23" y="26"/>
                  <a:pt x="26" y="23"/>
                </a:cubicBezTo>
                <a:cubicBezTo>
                  <a:pt x="28" y="22"/>
                  <a:pt x="31" y="22"/>
                  <a:pt x="34" y="22"/>
                </a:cubicBezTo>
                <a:cubicBezTo>
                  <a:pt x="83" y="40"/>
                  <a:pt x="83" y="40"/>
                  <a:pt x="83" y="40"/>
                </a:cubicBezTo>
                <a:cubicBezTo>
                  <a:pt x="113" y="11"/>
                  <a:pt x="113" y="11"/>
                  <a:pt x="113" y="11"/>
                </a:cubicBezTo>
                <a:cubicBezTo>
                  <a:pt x="116" y="9"/>
                  <a:pt x="120" y="9"/>
                  <a:pt x="122" y="11"/>
                </a:cubicBezTo>
                <a:cubicBezTo>
                  <a:pt x="123" y="13"/>
                  <a:pt x="124" y="17"/>
                  <a:pt x="121" y="19"/>
                </a:cubicBezTo>
                <a:close/>
              </a:path>
            </a:pathLst>
          </a:custGeom>
          <a:solidFill>
            <a:schemeClr val="bg1"/>
          </a:solidFill>
          <a:ln>
            <a:noFill/>
          </a:ln>
        </p:spPr>
        <p:txBody>
          <a:bodyPr vert="horz" wrap="square" lIns="68592" tIns="34296" rIns="68592" bIns="34296" numCol="1" anchor="t" anchorCtr="0" compatLnSpc="1">
            <a:prstTxWarp prst="textNoShape">
              <a:avLst/>
            </a:prstTxWarp>
          </a:bodyPr>
          <a:lstStyle/>
          <a:p>
            <a:endParaRPr lang="zh-CN" altLang="en-US">
              <a:solidFill>
                <a:schemeClr val="tx1">
                  <a:lumMod val="75000"/>
                  <a:lumOff val="25000"/>
                </a:schemeClr>
              </a:solidFill>
            </a:endParaRPr>
          </a:p>
        </p:txBody>
      </p:sp>
      <p:sp>
        <p:nvSpPr>
          <p:cNvPr id="21" name="Freeform 207"/>
          <p:cNvSpPr>
            <a:spLocks noEditPoints="1"/>
          </p:cNvSpPr>
          <p:nvPr/>
        </p:nvSpPr>
        <p:spPr bwMode="auto">
          <a:xfrm>
            <a:off x="5317407" y="1651563"/>
            <a:ext cx="295924" cy="258811"/>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chemeClr val="bg1"/>
          </a:solidFill>
          <a:ln>
            <a:noFill/>
          </a:ln>
        </p:spPr>
        <p:txBody>
          <a:bodyPr vert="horz" wrap="square" lIns="68592" tIns="34296" rIns="68592" bIns="34296"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Freeform 217"/>
          <p:cNvSpPr>
            <a:spLocks noEditPoints="1"/>
          </p:cNvSpPr>
          <p:nvPr/>
        </p:nvSpPr>
        <p:spPr bwMode="auto">
          <a:xfrm>
            <a:off x="3531283" y="1638867"/>
            <a:ext cx="297878" cy="284203"/>
          </a:xfrm>
          <a:custGeom>
            <a:avLst/>
            <a:gdLst>
              <a:gd name="T0" fmla="*/ 125 w 129"/>
              <a:gd name="T1" fmla="*/ 4 h 123"/>
              <a:gd name="T2" fmla="*/ 108 w 129"/>
              <a:gd name="T3" fmla="*/ 4 h 123"/>
              <a:gd name="T4" fmla="*/ 39 w 129"/>
              <a:gd name="T5" fmla="*/ 72 h 123"/>
              <a:gd name="T6" fmla="*/ 14 w 129"/>
              <a:gd name="T7" fmla="*/ 91 h 123"/>
              <a:gd name="T8" fmla="*/ 0 w 129"/>
              <a:gd name="T9" fmla="*/ 100 h 123"/>
              <a:gd name="T10" fmla="*/ 51 w 129"/>
              <a:gd name="T11" fmla="*/ 104 h 123"/>
              <a:gd name="T12" fmla="*/ 57 w 129"/>
              <a:gd name="T13" fmla="*/ 88 h 123"/>
              <a:gd name="T14" fmla="*/ 125 w 129"/>
              <a:gd name="T15" fmla="*/ 21 h 123"/>
              <a:gd name="T16" fmla="*/ 125 w 129"/>
              <a:gd name="T17" fmla="*/ 4 h 123"/>
              <a:gd name="T18" fmla="*/ 46 w 129"/>
              <a:gd name="T19" fmla="*/ 99 h 123"/>
              <a:gd name="T20" fmla="*/ 14 w 129"/>
              <a:gd name="T21" fmla="*/ 102 h 123"/>
              <a:gd name="T22" fmla="*/ 20 w 129"/>
              <a:gd name="T23" fmla="*/ 94 h 123"/>
              <a:gd name="T24" fmla="*/ 43 w 129"/>
              <a:gd name="T25" fmla="*/ 79 h 123"/>
              <a:gd name="T26" fmla="*/ 49 w 129"/>
              <a:gd name="T27" fmla="*/ 85 h 123"/>
              <a:gd name="T28" fmla="*/ 46 w 129"/>
              <a:gd name="T29" fmla="*/ 99 h 123"/>
              <a:gd name="T30" fmla="*/ 54 w 129"/>
              <a:gd name="T31" fmla="*/ 79 h 123"/>
              <a:gd name="T32" fmla="*/ 49 w 129"/>
              <a:gd name="T33" fmla="*/ 74 h 123"/>
              <a:gd name="T34" fmla="*/ 57 w 129"/>
              <a:gd name="T35" fmla="*/ 65 h 123"/>
              <a:gd name="T36" fmla="*/ 63 w 129"/>
              <a:gd name="T37" fmla="*/ 71 h 123"/>
              <a:gd name="T38" fmla="*/ 54 w 129"/>
              <a:gd name="T39" fmla="*/ 79 h 123"/>
              <a:gd name="T40" fmla="*/ 119 w 129"/>
              <a:gd name="T41" fmla="*/ 15 h 123"/>
              <a:gd name="T42" fmla="*/ 68 w 129"/>
              <a:gd name="T43" fmla="*/ 65 h 123"/>
              <a:gd name="T44" fmla="*/ 63 w 129"/>
              <a:gd name="T45" fmla="*/ 60 h 123"/>
              <a:gd name="T46" fmla="*/ 113 w 129"/>
              <a:gd name="T47" fmla="*/ 10 h 123"/>
              <a:gd name="T48" fmla="*/ 119 w 129"/>
              <a:gd name="T49" fmla="*/ 10 h 123"/>
              <a:gd name="T50" fmla="*/ 119 w 129"/>
              <a:gd name="T51"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23">
                <a:moveTo>
                  <a:pt x="125" y="4"/>
                </a:moveTo>
                <a:cubicBezTo>
                  <a:pt x="120" y="0"/>
                  <a:pt x="112" y="0"/>
                  <a:pt x="108" y="4"/>
                </a:cubicBezTo>
                <a:cubicBezTo>
                  <a:pt x="39" y="72"/>
                  <a:pt x="39" y="72"/>
                  <a:pt x="39" y="72"/>
                </a:cubicBezTo>
                <a:cubicBezTo>
                  <a:pt x="31" y="72"/>
                  <a:pt x="19" y="75"/>
                  <a:pt x="14" y="91"/>
                </a:cubicBezTo>
                <a:cubicBezTo>
                  <a:pt x="10" y="100"/>
                  <a:pt x="0" y="100"/>
                  <a:pt x="0" y="100"/>
                </a:cubicBezTo>
                <a:cubicBezTo>
                  <a:pt x="21" y="123"/>
                  <a:pt x="46" y="110"/>
                  <a:pt x="51" y="104"/>
                </a:cubicBezTo>
                <a:cubicBezTo>
                  <a:pt x="56" y="99"/>
                  <a:pt x="57" y="93"/>
                  <a:pt x="57" y="88"/>
                </a:cubicBezTo>
                <a:cubicBezTo>
                  <a:pt x="125" y="21"/>
                  <a:pt x="125" y="21"/>
                  <a:pt x="125" y="21"/>
                </a:cubicBezTo>
                <a:cubicBezTo>
                  <a:pt x="129" y="16"/>
                  <a:pt x="129" y="9"/>
                  <a:pt x="125" y="4"/>
                </a:cubicBezTo>
                <a:close/>
                <a:moveTo>
                  <a:pt x="46" y="99"/>
                </a:moveTo>
                <a:cubicBezTo>
                  <a:pt x="42" y="102"/>
                  <a:pt x="24" y="110"/>
                  <a:pt x="14" y="102"/>
                </a:cubicBezTo>
                <a:cubicBezTo>
                  <a:pt x="14" y="102"/>
                  <a:pt x="18" y="100"/>
                  <a:pt x="20" y="94"/>
                </a:cubicBezTo>
                <a:cubicBezTo>
                  <a:pt x="27" y="77"/>
                  <a:pt x="43" y="79"/>
                  <a:pt x="43" y="79"/>
                </a:cubicBezTo>
                <a:cubicBezTo>
                  <a:pt x="49" y="85"/>
                  <a:pt x="49" y="85"/>
                  <a:pt x="49" y="85"/>
                </a:cubicBezTo>
                <a:cubicBezTo>
                  <a:pt x="49" y="85"/>
                  <a:pt x="53" y="92"/>
                  <a:pt x="46" y="99"/>
                </a:cubicBezTo>
                <a:close/>
                <a:moveTo>
                  <a:pt x="54" y="79"/>
                </a:moveTo>
                <a:cubicBezTo>
                  <a:pt x="54" y="79"/>
                  <a:pt x="49" y="74"/>
                  <a:pt x="49" y="74"/>
                </a:cubicBezTo>
                <a:cubicBezTo>
                  <a:pt x="57" y="65"/>
                  <a:pt x="57" y="65"/>
                  <a:pt x="57" y="65"/>
                </a:cubicBezTo>
                <a:cubicBezTo>
                  <a:pt x="63" y="71"/>
                  <a:pt x="63" y="71"/>
                  <a:pt x="63" y="71"/>
                </a:cubicBezTo>
                <a:lnTo>
                  <a:pt x="54" y="79"/>
                </a:lnTo>
                <a:close/>
                <a:moveTo>
                  <a:pt x="119" y="15"/>
                </a:moveTo>
                <a:cubicBezTo>
                  <a:pt x="68" y="65"/>
                  <a:pt x="68" y="65"/>
                  <a:pt x="68" y="65"/>
                </a:cubicBezTo>
                <a:cubicBezTo>
                  <a:pt x="63" y="60"/>
                  <a:pt x="63" y="60"/>
                  <a:pt x="63" y="60"/>
                </a:cubicBezTo>
                <a:cubicBezTo>
                  <a:pt x="113" y="10"/>
                  <a:pt x="113" y="10"/>
                  <a:pt x="113" y="10"/>
                </a:cubicBezTo>
                <a:cubicBezTo>
                  <a:pt x="115" y="8"/>
                  <a:pt x="117" y="8"/>
                  <a:pt x="119" y="10"/>
                </a:cubicBezTo>
                <a:cubicBezTo>
                  <a:pt x="120" y="11"/>
                  <a:pt x="120" y="14"/>
                  <a:pt x="119" y="15"/>
                </a:cubicBezTo>
                <a:close/>
              </a:path>
            </a:pathLst>
          </a:custGeom>
          <a:solidFill>
            <a:schemeClr val="bg1"/>
          </a:solidFill>
          <a:ln>
            <a:noFill/>
          </a:ln>
        </p:spPr>
        <p:txBody>
          <a:bodyPr vert="horz" wrap="square" lIns="68592" tIns="34296" rIns="68592" bIns="34296" numCol="1" anchor="t" anchorCtr="0" compatLnSpc="1">
            <a:prstTxWarp prst="textNoShape">
              <a:avLst/>
            </a:prstTxWarp>
          </a:bodyPr>
          <a:lstStyle/>
          <a:p>
            <a:endParaRPr lang="zh-CN" altLang="en-US" dirty="0">
              <a:solidFill>
                <a:schemeClr val="bg1"/>
              </a:solidFill>
            </a:endParaRPr>
          </a:p>
        </p:txBody>
      </p:sp>
      <p:sp>
        <p:nvSpPr>
          <p:cNvPr id="25" name="文本框 24"/>
          <p:cNvSpPr txBox="1"/>
          <p:nvPr/>
        </p:nvSpPr>
        <p:spPr>
          <a:xfrm>
            <a:off x="6372386" y="2092231"/>
            <a:ext cx="1950893" cy="253882"/>
          </a:xfrm>
          <a:prstGeom prst="rect">
            <a:avLst/>
          </a:prstGeom>
          <a:noFill/>
        </p:spPr>
        <p:txBody>
          <a:bodyPr wrap="square" lIns="68592" tIns="34296" rIns="68592" bIns="34296" rtlCol="0">
            <a:spAutoFit/>
          </a:bodyPr>
          <a:lstStyle/>
          <a:p>
            <a:pPr algn="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5595966" y="2377358"/>
            <a:ext cx="2727316" cy="235461"/>
          </a:xfrm>
          <a:prstGeom prst="rect">
            <a:avLst/>
          </a:prstGeom>
        </p:spPr>
        <p:txBody>
          <a:bodyPr wrap="square" lIns="68592" tIns="34296" rIns="68592" bIns="34296">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5480493" y="2160994"/>
            <a:ext cx="2792215" cy="185198"/>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zh-CN" altLang="en-US">
              <a:solidFill>
                <a:schemeClr val="tx1">
                  <a:lumMod val="75000"/>
                  <a:lumOff val="25000"/>
                </a:schemeClr>
              </a:solidFill>
            </a:endParaRPr>
          </a:p>
        </p:txBody>
      </p:sp>
      <p:sp>
        <p:nvSpPr>
          <p:cNvPr id="28" name="任意多边形 27"/>
          <p:cNvSpPr/>
          <p:nvPr/>
        </p:nvSpPr>
        <p:spPr>
          <a:xfrm flipH="1">
            <a:off x="866237" y="2160994"/>
            <a:ext cx="2792285" cy="185198"/>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zh-CN" altLang="en-US">
              <a:solidFill>
                <a:schemeClr val="tx1">
                  <a:lumMod val="75000"/>
                  <a:lumOff val="25000"/>
                </a:schemeClr>
              </a:solidFill>
            </a:endParaRPr>
          </a:p>
        </p:txBody>
      </p:sp>
      <p:sp>
        <p:nvSpPr>
          <p:cNvPr id="29" name="文本框 28"/>
          <p:cNvSpPr txBox="1"/>
          <p:nvPr/>
        </p:nvSpPr>
        <p:spPr>
          <a:xfrm>
            <a:off x="817232" y="2092231"/>
            <a:ext cx="1950893" cy="253882"/>
          </a:xfrm>
          <a:prstGeom prst="rect">
            <a:avLst/>
          </a:prstGeom>
          <a:noFill/>
        </p:spPr>
        <p:txBody>
          <a:bodyPr wrap="square" lIns="68592" tIns="34296" rIns="68592" bIns="34296" rtlCol="0">
            <a:spAutoFit/>
          </a:bodyPr>
          <a:lstStyle/>
          <a:p>
            <a:pPr algn="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817235" y="2377358"/>
            <a:ext cx="2727316" cy="235461"/>
          </a:xfrm>
          <a:prstGeom prst="rect">
            <a:avLst/>
          </a:prstGeom>
        </p:spPr>
        <p:txBody>
          <a:bodyPr wrap="square" lIns="68592" tIns="34296" rIns="68592" bIns="34296">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774288" y="3727963"/>
            <a:ext cx="1597263" cy="253882"/>
          </a:xfrm>
          <a:prstGeom prst="rect">
            <a:avLst/>
          </a:prstGeom>
          <a:noFill/>
        </p:spPr>
        <p:txBody>
          <a:bodyPr wrap="square" lIns="68592" tIns="34296" rIns="68592" bIns="34296" rtlCol="0">
            <a:spAutoFit/>
          </a:bodyPr>
          <a:lstStyle/>
          <a:p>
            <a:pPr algn="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3341179" y="3959724"/>
            <a:ext cx="2463480" cy="235461"/>
          </a:xfrm>
          <a:prstGeom prst="rect">
            <a:avLst/>
          </a:prstGeom>
        </p:spPr>
        <p:txBody>
          <a:bodyPr wrap="square" lIns="68592" tIns="34296" rIns="68592" bIns="34296">
            <a:sp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4340577"/>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4" presetClass="path" presetSubtype="0" decel="30000" fill="hold" grpId="1" nodeType="withEffect">
                                  <p:stCondLst>
                                    <p:cond delay="0"/>
                                  </p:stCondLst>
                                  <p:childTnLst>
                                    <p:animMotion origin="layout" path="M 1.45833E-6 0.03889 L 1.45833E-6 -0.14815 " pathEditMode="relative" rAng="0" ptsTypes="AA">
                                      <p:cBhvr>
                                        <p:cTn id="9" dur="750" spd="-100000" fill="hold"/>
                                        <p:tgtEl>
                                          <p:spTgt spid="7"/>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1.45833E-6 0.03842 L 1.45833E-6 3.7037E-6 " pathEditMode="relative" rAng="0" ptsTypes="AA">
                                      <p:cBhvr>
                                        <p:cTn id="11" dur="750" fill="hold"/>
                                        <p:tgtEl>
                                          <p:spTgt spid="7"/>
                                        </p:tgtEl>
                                        <p:attrNameLst>
                                          <p:attrName>ppt_x</p:attrName>
                                          <p:attrName>ppt_y</p:attrName>
                                        </p:attrNameLst>
                                      </p:cBhvr>
                                      <p:rCtr x="0" y="-1921"/>
                                    </p:animMotion>
                                  </p:childTnLst>
                                </p:cTn>
                              </p:par>
                              <p:par>
                                <p:cTn id="12" presetID="53" presetClass="entr" presetSubtype="16" fill="hold" grpId="0" nodeType="withEffect">
                                  <p:stCondLst>
                                    <p:cond delay="1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Effect transition="in" filter="fade">
                                      <p:cBhvr>
                                        <p:cTn id="16" dur="750"/>
                                        <p:tgtEl>
                                          <p:spTgt spid="12"/>
                                        </p:tgtEl>
                                      </p:cBhvr>
                                    </p:animEffect>
                                  </p:childTnLst>
                                </p:cTn>
                              </p:par>
                              <p:par>
                                <p:cTn id="17" presetID="53" presetClass="entr" presetSubtype="16" fill="hold" grpId="0" nodeType="withEffect">
                                  <p:stCondLst>
                                    <p:cond delay="1250"/>
                                  </p:stCondLst>
                                  <p:childTnLst>
                                    <p:set>
                                      <p:cBhvr>
                                        <p:cTn id="18" dur="1" fill="hold">
                                          <p:stCondLst>
                                            <p:cond delay="0"/>
                                          </p:stCondLst>
                                        </p:cTn>
                                        <p:tgtEl>
                                          <p:spTgt spid="15"/>
                                        </p:tgtEl>
                                        <p:attrNameLst>
                                          <p:attrName>style.visibility</p:attrName>
                                        </p:attrNameLst>
                                      </p:cBhvr>
                                      <p:to>
                                        <p:strVal val="visible"/>
                                      </p:to>
                                    </p:set>
                                    <p:anim calcmode="lin" valueType="num">
                                      <p:cBhvr>
                                        <p:cTn id="19" dur="750" fill="hold"/>
                                        <p:tgtEl>
                                          <p:spTgt spid="15"/>
                                        </p:tgtEl>
                                        <p:attrNameLst>
                                          <p:attrName>ppt_w</p:attrName>
                                        </p:attrNameLst>
                                      </p:cBhvr>
                                      <p:tavLst>
                                        <p:tav tm="0">
                                          <p:val>
                                            <p:fltVal val="0"/>
                                          </p:val>
                                        </p:tav>
                                        <p:tav tm="100000">
                                          <p:val>
                                            <p:strVal val="#ppt_w"/>
                                          </p:val>
                                        </p:tav>
                                      </p:tavLst>
                                    </p:anim>
                                    <p:anim calcmode="lin" valueType="num">
                                      <p:cBhvr>
                                        <p:cTn id="20" dur="750" fill="hold"/>
                                        <p:tgtEl>
                                          <p:spTgt spid="15"/>
                                        </p:tgtEl>
                                        <p:attrNameLst>
                                          <p:attrName>ppt_h</p:attrName>
                                        </p:attrNameLst>
                                      </p:cBhvr>
                                      <p:tavLst>
                                        <p:tav tm="0">
                                          <p:val>
                                            <p:fltVal val="0"/>
                                          </p:val>
                                        </p:tav>
                                        <p:tav tm="100000">
                                          <p:val>
                                            <p:strVal val="#ppt_h"/>
                                          </p:val>
                                        </p:tav>
                                      </p:tavLst>
                                    </p:anim>
                                    <p:animEffect transition="in" filter="fade">
                                      <p:cBhvr>
                                        <p:cTn id="21" dur="750"/>
                                        <p:tgtEl>
                                          <p:spTgt spid="15"/>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18"/>
                                        </p:tgtEl>
                                        <p:attrNameLst>
                                          <p:attrName>style.visibility</p:attrName>
                                        </p:attrNameLst>
                                      </p:cBhvr>
                                      <p:to>
                                        <p:strVal val="visible"/>
                                      </p:to>
                                    </p:set>
                                    <p:anim calcmode="lin" valueType="num">
                                      <p:cBhvr>
                                        <p:cTn id="24" dur="750" fill="hold"/>
                                        <p:tgtEl>
                                          <p:spTgt spid="18"/>
                                        </p:tgtEl>
                                        <p:attrNameLst>
                                          <p:attrName>ppt_w</p:attrName>
                                        </p:attrNameLst>
                                      </p:cBhvr>
                                      <p:tavLst>
                                        <p:tav tm="0">
                                          <p:val>
                                            <p:fltVal val="0"/>
                                          </p:val>
                                        </p:tav>
                                        <p:tav tm="100000">
                                          <p:val>
                                            <p:strVal val="#ppt_w"/>
                                          </p:val>
                                        </p:tav>
                                      </p:tavLst>
                                    </p:anim>
                                    <p:anim calcmode="lin" valueType="num">
                                      <p:cBhvr>
                                        <p:cTn id="25" dur="750" fill="hold"/>
                                        <p:tgtEl>
                                          <p:spTgt spid="18"/>
                                        </p:tgtEl>
                                        <p:attrNameLst>
                                          <p:attrName>ppt_h</p:attrName>
                                        </p:attrNameLst>
                                      </p:cBhvr>
                                      <p:tavLst>
                                        <p:tav tm="0">
                                          <p:val>
                                            <p:fltVal val="0"/>
                                          </p:val>
                                        </p:tav>
                                        <p:tav tm="100000">
                                          <p:val>
                                            <p:strVal val="#ppt_h"/>
                                          </p:val>
                                        </p:tav>
                                      </p:tavLst>
                                    </p:anim>
                                    <p:animEffect transition="in" filter="fade">
                                      <p:cBhvr>
                                        <p:cTn id="26" dur="750"/>
                                        <p:tgtEl>
                                          <p:spTgt spid="18"/>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21"/>
                                        </p:tgtEl>
                                        <p:attrNameLst>
                                          <p:attrName>style.visibility</p:attrName>
                                        </p:attrNameLst>
                                      </p:cBhvr>
                                      <p:to>
                                        <p:strVal val="visible"/>
                                      </p:to>
                                    </p:set>
                                    <p:anim calcmode="lin" valueType="num">
                                      <p:cBhvr>
                                        <p:cTn id="29" dur="750" fill="hold"/>
                                        <p:tgtEl>
                                          <p:spTgt spid="21"/>
                                        </p:tgtEl>
                                        <p:attrNameLst>
                                          <p:attrName>ppt_w</p:attrName>
                                        </p:attrNameLst>
                                      </p:cBhvr>
                                      <p:tavLst>
                                        <p:tav tm="0">
                                          <p:val>
                                            <p:fltVal val="0"/>
                                          </p:val>
                                        </p:tav>
                                        <p:tav tm="100000">
                                          <p:val>
                                            <p:strVal val="#ppt_w"/>
                                          </p:val>
                                        </p:tav>
                                      </p:tavLst>
                                    </p:anim>
                                    <p:anim calcmode="lin" valueType="num">
                                      <p:cBhvr>
                                        <p:cTn id="30" dur="750" fill="hold"/>
                                        <p:tgtEl>
                                          <p:spTgt spid="21"/>
                                        </p:tgtEl>
                                        <p:attrNameLst>
                                          <p:attrName>ppt_h</p:attrName>
                                        </p:attrNameLst>
                                      </p:cBhvr>
                                      <p:tavLst>
                                        <p:tav tm="0">
                                          <p:val>
                                            <p:fltVal val="0"/>
                                          </p:val>
                                        </p:tav>
                                        <p:tav tm="100000">
                                          <p:val>
                                            <p:strVal val="#ppt_h"/>
                                          </p:val>
                                        </p:tav>
                                      </p:tavLst>
                                    </p:anim>
                                    <p:animEffect transition="in" filter="fade">
                                      <p:cBhvr>
                                        <p:cTn id="31" dur="750"/>
                                        <p:tgtEl>
                                          <p:spTgt spid="21"/>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22"/>
                                        </p:tgtEl>
                                        <p:attrNameLst>
                                          <p:attrName>style.visibility</p:attrName>
                                        </p:attrNameLst>
                                      </p:cBhvr>
                                      <p:to>
                                        <p:strVal val="visible"/>
                                      </p:to>
                                    </p:set>
                                    <p:anim calcmode="lin" valueType="num">
                                      <p:cBhvr>
                                        <p:cTn id="34" dur="750" fill="hold"/>
                                        <p:tgtEl>
                                          <p:spTgt spid="22"/>
                                        </p:tgtEl>
                                        <p:attrNameLst>
                                          <p:attrName>ppt_w</p:attrName>
                                        </p:attrNameLst>
                                      </p:cBhvr>
                                      <p:tavLst>
                                        <p:tav tm="0">
                                          <p:val>
                                            <p:fltVal val="0"/>
                                          </p:val>
                                        </p:tav>
                                        <p:tav tm="100000">
                                          <p:val>
                                            <p:strVal val="#ppt_w"/>
                                          </p:val>
                                        </p:tav>
                                      </p:tavLst>
                                    </p:anim>
                                    <p:anim calcmode="lin" valueType="num">
                                      <p:cBhvr>
                                        <p:cTn id="35" dur="750" fill="hold"/>
                                        <p:tgtEl>
                                          <p:spTgt spid="22"/>
                                        </p:tgtEl>
                                        <p:attrNameLst>
                                          <p:attrName>ppt_h</p:attrName>
                                        </p:attrNameLst>
                                      </p:cBhvr>
                                      <p:tavLst>
                                        <p:tav tm="0">
                                          <p:val>
                                            <p:fltVal val="0"/>
                                          </p:val>
                                        </p:tav>
                                        <p:tav tm="100000">
                                          <p:val>
                                            <p:strVal val="#ppt_h"/>
                                          </p:val>
                                        </p:tav>
                                      </p:tavLst>
                                    </p:anim>
                                    <p:animEffect transition="in" filter="fade">
                                      <p:cBhvr>
                                        <p:cTn id="36" dur="750"/>
                                        <p:tgtEl>
                                          <p:spTgt spid="22"/>
                                        </p:tgtEl>
                                      </p:cBhvr>
                                    </p:animEffect>
                                  </p:childTnLst>
                                </p:cTn>
                              </p:par>
                              <p:par>
                                <p:cTn id="37" presetID="53" presetClass="entr" presetSubtype="16" fill="hold" grpId="0" nodeType="withEffect">
                                  <p:stCondLst>
                                    <p:cond delay="1250"/>
                                  </p:stCondLst>
                                  <p:childTnLst>
                                    <p:set>
                                      <p:cBhvr>
                                        <p:cTn id="38" dur="1" fill="hold">
                                          <p:stCondLst>
                                            <p:cond delay="0"/>
                                          </p:stCondLst>
                                        </p:cTn>
                                        <p:tgtEl>
                                          <p:spTgt spid="20"/>
                                        </p:tgtEl>
                                        <p:attrNameLst>
                                          <p:attrName>style.visibility</p:attrName>
                                        </p:attrNameLst>
                                      </p:cBhvr>
                                      <p:to>
                                        <p:strVal val="visible"/>
                                      </p:to>
                                    </p:set>
                                    <p:anim calcmode="lin" valueType="num">
                                      <p:cBhvr>
                                        <p:cTn id="39" dur="750" fill="hold"/>
                                        <p:tgtEl>
                                          <p:spTgt spid="20"/>
                                        </p:tgtEl>
                                        <p:attrNameLst>
                                          <p:attrName>ppt_w</p:attrName>
                                        </p:attrNameLst>
                                      </p:cBhvr>
                                      <p:tavLst>
                                        <p:tav tm="0">
                                          <p:val>
                                            <p:fltVal val="0"/>
                                          </p:val>
                                        </p:tav>
                                        <p:tav tm="100000">
                                          <p:val>
                                            <p:strVal val="#ppt_w"/>
                                          </p:val>
                                        </p:tav>
                                      </p:tavLst>
                                    </p:anim>
                                    <p:anim calcmode="lin" valueType="num">
                                      <p:cBhvr>
                                        <p:cTn id="40" dur="750" fill="hold"/>
                                        <p:tgtEl>
                                          <p:spTgt spid="20"/>
                                        </p:tgtEl>
                                        <p:attrNameLst>
                                          <p:attrName>ppt_h</p:attrName>
                                        </p:attrNameLst>
                                      </p:cBhvr>
                                      <p:tavLst>
                                        <p:tav tm="0">
                                          <p:val>
                                            <p:fltVal val="0"/>
                                          </p:val>
                                        </p:tav>
                                        <p:tav tm="100000">
                                          <p:val>
                                            <p:strVal val="#ppt_h"/>
                                          </p:val>
                                        </p:tav>
                                      </p:tavLst>
                                    </p:anim>
                                    <p:animEffect transition="in" filter="fade">
                                      <p:cBhvr>
                                        <p:cTn id="41" dur="750"/>
                                        <p:tgtEl>
                                          <p:spTgt spid="20"/>
                                        </p:tgtEl>
                                      </p:cBhvr>
                                    </p:animEffect>
                                  </p:childTnLst>
                                </p:cTn>
                              </p:par>
                              <p:par>
                                <p:cTn id="42" presetID="22" presetClass="entr" presetSubtype="8" fill="hold" grpId="0" nodeType="withEffect">
                                  <p:stCondLst>
                                    <p:cond delay="175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1000"/>
                                        <p:tgtEl>
                                          <p:spTgt spid="27"/>
                                        </p:tgtEl>
                                      </p:cBhvr>
                                    </p:animEffect>
                                  </p:childTnLst>
                                </p:cTn>
                              </p:par>
                              <p:par>
                                <p:cTn id="45" presetID="22" presetClass="entr" presetSubtype="2" fill="hold" grpId="0" nodeType="withEffect">
                                  <p:stCondLst>
                                    <p:cond delay="175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1000"/>
                                        <p:tgtEl>
                                          <p:spTgt spid="28"/>
                                        </p:tgtEl>
                                      </p:cBhvr>
                                    </p:animEffect>
                                  </p:childTnLst>
                                </p:cTn>
                              </p:par>
                              <p:par>
                                <p:cTn id="48" presetID="22" presetClass="entr" presetSubtype="2" fill="hold" grpId="0" nodeType="withEffect">
                                  <p:stCondLst>
                                    <p:cond delay="1750"/>
                                  </p:stCondLst>
                                  <p:childTnLst>
                                    <p:set>
                                      <p:cBhvr>
                                        <p:cTn id="49" dur="1" fill="hold">
                                          <p:stCondLst>
                                            <p:cond delay="0"/>
                                          </p:stCondLst>
                                        </p:cTn>
                                        <p:tgtEl>
                                          <p:spTgt spid="29"/>
                                        </p:tgtEl>
                                        <p:attrNameLst>
                                          <p:attrName>style.visibility</p:attrName>
                                        </p:attrNameLst>
                                      </p:cBhvr>
                                      <p:to>
                                        <p:strVal val="visible"/>
                                      </p:to>
                                    </p:set>
                                    <p:animEffect transition="in" filter="wipe(right)">
                                      <p:cBhvr>
                                        <p:cTn id="50" dur="750"/>
                                        <p:tgtEl>
                                          <p:spTgt spid="29"/>
                                        </p:tgtEl>
                                      </p:cBhvr>
                                    </p:animEffect>
                                  </p:childTnLst>
                                </p:cTn>
                              </p:par>
                              <p:par>
                                <p:cTn id="51" presetID="22" presetClass="entr" presetSubtype="2" fill="hold" grpId="0" nodeType="withEffect">
                                  <p:stCondLst>
                                    <p:cond delay="1750"/>
                                  </p:stCondLst>
                                  <p:childTnLst>
                                    <p:set>
                                      <p:cBhvr>
                                        <p:cTn id="52" dur="1" fill="hold">
                                          <p:stCondLst>
                                            <p:cond delay="0"/>
                                          </p:stCondLst>
                                        </p:cTn>
                                        <p:tgtEl>
                                          <p:spTgt spid="30"/>
                                        </p:tgtEl>
                                        <p:attrNameLst>
                                          <p:attrName>style.visibility</p:attrName>
                                        </p:attrNameLst>
                                      </p:cBhvr>
                                      <p:to>
                                        <p:strVal val="visible"/>
                                      </p:to>
                                    </p:set>
                                    <p:animEffect transition="in" filter="wipe(right)">
                                      <p:cBhvr>
                                        <p:cTn id="53" dur="1000"/>
                                        <p:tgtEl>
                                          <p:spTgt spid="30"/>
                                        </p:tgtEl>
                                      </p:cBhvr>
                                    </p:animEffect>
                                  </p:childTnLst>
                                </p:cTn>
                              </p:par>
                              <p:par>
                                <p:cTn id="54" presetID="22" presetClass="entr" presetSubtype="8" fill="hold" grpId="0" nodeType="withEffect">
                                  <p:stCondLst>
                                    <p:cond delay="175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750"/>
                                        <p:tgtEl>
                                          <p:spTgt spid="25"/>
                                        </p:tgtEl>
                                      </p:cBhvr>
                                    </p:animEffect>
                                  </p:childTnLst>
                                </p:cTn>
                              </p:par>
                              <p:par>
                                <p:cTn id="57" presetID="22" presetClass="entr" presetSubtype="8" fill="hold" grpId="0" nodeType="withEffect">
                                  <p:stCondLst>
                                    <p:cond delay="175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1000"/>
                                        <p:tgtEl>
                                          <p:spTgt spid="26"/>
                                        </p:tgtEl>
                                      </p:cBhvr>
                                    </p:animEffect>
                                  </p:childTnLst>
                                </p:cTn>
                              </p:par>
                              <p:par>
                                <p:cTn id="60" presetID="22" presetClass="entr" presetSubtype="8" fill="hold" grpId="0" nodeType="withEffect">
                                  <p:stCondLst>
                                    <p:cond delay="175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750"/>
                                        <p:tgtEl>
                                          <p:spTgt spid="31"/>
                                        </p:tgtEl>
                                      </p:cBhvr>
                                    </p:animEffect>
                                  </p:childTnLst>
                                </p:cTn>
                              </p:par>
                              <p:par>
                                <p:cTn id="63" presetID="22" presetClass="entr" presetSubtype="8" fill="hold" grpId="0" nodeType="withEffect">
                                  <p:stCondLst>
                                    <p:cond delay="17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12" grpId="0" animBg="1"/>
      <p:bldP spid="15" grpId="0" animBg="1"/>
      <p:bldP spid="18" grpId="0" animBg="1"/>
      <p:bldP spid="20" grpId="0" animBg="1"/>
      <p:bldP spid="21" grpId="0" animBg="1"/>
      <p:bldP spid="22" grpId="0" animBg="1"/>
      <p:bldP spid="25" grpId="0"/>
      <p:bldP spid="26" grpId="0"/>
      <p:bldP spid="27" grpId="0" animBg="1"/>
      <p:bldP spid="28" grpId="0" animBg="1"/>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5570" y="1708565"/>
            <a:ext cx="2153917" cy="2015952"/>
          </a:xfrm>
          <a:prstGeom prst="rect">
            <a:avLst/>
          </a:prstGeom>
          <a:blipFill>
            <a:blip r:embed="rId4" cstate="print"/>
            <a:stretch>
              <a:fillRect/>
            </a:stretch>
          </a:blipFill>
        </p:spPr>
      </p:pic>
      <p:cxnSp>
        <p:nvCxnSpPr>
          <p:cNvPr id="3" name="直接连接符 2"/>
          <p:cNvCxnSpPr/>
          <p:nvPr/>
        </p:nvCxnSpPr>
        <p:spPr>
          <a:xfrm>
            <a:off x="1755570" y="1636824"/>
            <a:ext cx="2319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755570" y="3824118"/>
            <a:ext cx="2319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左大括号 5"/>
          <p:cNvSpPr/>
          <p:nvPr/>
        </p:nvSpPr>
        <p:spPr>
          <a:xfrm>
            <a:off x="4337023" y="1636825"/>
            <a:ext cx="577165" cy="2187295"/>
          </a:xfrm>
          <a:prstGeom prst="leftBrace">
            <a:avLst/>
          </a:pr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lIns="68601" tIns="34301" rIns="68601" bIns="34301" rtlCol="0" anchor="ctr"/>
          <a:lstStyle/>
          <a:p>
            <a:pPr algn="ctr"/>
            <a:endParaRPr lang="zh-CN" altLang="en-US">
              <a:solidFill>
                <a:schemeClr val="tx1">
                  <a:lumMod val="75000"/>
                  <a:lumOff val="25000"/>
                </a:schemeClr>
              </a:solidFill>
            </a:endParaRPr>
          </a:p>
        </p:txBody>
      </p:sp>
      <p:grpSp>
        <p:nvGrpSpPr>
          <p:cNvPr id="5" name="组合 6"/>
          <p:cNvGrpSpPr/>
          <p:nvPr/>
        </p:nvGrpSpPr>
        <p:grpSpPr>
          <a:xfrm>
            <a:off x="5187818" y="1492865"/>
            <a:ext cx="2018379" cy="372599"/>
            <a:chOff x="6098739" y="1941688"/>
            <a:chExt cx="2690238" cy="496712"/>
          </a:xfrm>
        </p:grpSpPr>
        <p:sp>
          <p:nvSpPr>
            <p:cNvPr id="8" name="圆角矩形 7"/>
            <p:cNvSpPr/>
            <p:nvPr/>
          </p:nvSpPr>
          <p:spPr>
            <a:xfrm>
              <a:off x="6098739" y="1941688"/>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9" name="文本框 33"/>
            <p:cNvSpPr txBox="1"/>
            <p:nvPr/>
          </p:nvSpPr>
          <p:spPr>
            <a:xfrm>
              <a:off x="6622909" y="2014531"/>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7" name="组合 9"/>
          <p:cNvGrpSpPr/>
          <p:nvPr/>
        </p:nvGrpSpPr>
        <p:grpSpPr>
          <a:xfrm>
            <a:off x="5187818" y="2009423"/>
            <a:ext cx="2018379" cy="372599"/>
            <a:chOff x="6098739" y="2630312"/>
            <a:chExt cx="2690238" cy="496712"/>
          </a:xfrm>
        </p:grpSpPr>
        <p:sp>
          <p:nvSpPr>
            <p:cNvPr id="11" name="圆角矩形 10"/>
            <p:cNvSpPr/>
            <p:nvPr/>
          </p:nvSpPr>
          <p:spPr>
            <a:xfrm>
              <a:off x="6098739" y="2630312"/>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文本框 34"/>
            <p:cNvSpPr txBox="1"/>
            <p:nvPr/>
          </p:nvSpPr>
          <p:spPr>
            <a:xfrm>
              <a:off x="6622909" y="2680578"/>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0" name="组合 12"/>
          <p:cNvGrpSpPr/>
          <p:nvPr/>
        </p:nvGrpSpPr>
        <p:grpSpPr>
          <a:xfrm>
            <a:off x="5148959" y="2537207"/>
            <a:ext cx="2018379" cy="372599"/>
            <a:chOff x="6046944" y="3296361"/>
            <a:chExt cx="2690238" cy="496712"/>
          </a:xfrm>
        </p:grpSpPr>
        <p:sp>
          <p:nvSpPr>
            <p:cNvPr id="14" name="圆角矩形 13"/>
            <p:cNvSpPr/>
            <p:nvPr/>
          </p:nvSpPr>
          <p:spPr>
            <a:xfrm>
              <a:off x="6046944" y="3296361"/>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文本框 35"/>
            <p:cNvSpPr txBox="1"/>
            <p:nvPr/>
          </p:nvSpPr>
          <p:spPr>
            <a:xfrm>
              <a:off x="6622909" y="3356370"/>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3" name="组合 15"/>
          <p:cNvGrpSpPr/>
          <p:nvPr/>
        </p:nvGrpSpPr>
        <p:grpSpPr>
          <a:xfrm>
            <a:off x="5187818" y="3066515"/>
            <a:ext cx="2018379" cy="372599"/>
            <a:chOff x="6098739" y="4039523"/>
            <a:chExt cx="2690238" cy="496712"/>
          </a:xfrm>
        </p:grpSpPr>
        <p:sp>
          <p:nvSpPr>
            <p:cNvPr id="17" name="圆角矩形 16"/>
            <p:cNvSpPr/>
            <p:nvPr/>
          </p:nvSpPr>
          <p:spPr>
            <a:xfrm>
              <a:off x="6098739" y="4039523"/>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文本框 36"/>
            <p:cNvSpPr txBox="1"/>
            <p:nvPr/>
          </p:nvSpPr>
          <p:spPr>
            <a:xfrm>
              <a:off x="6622909" y="4118411"/>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6" name="组合 18"/>
          <p:cNvGrpSpPr/>
          <p:nvPr/>
        </p:nvGrpSpPr>
        <p:grpSpPr>
          <a:xfrm>
            <a:off x="5187818" y="3612224"/>
            <a:ext cx="2018379" cy="372599"/>
            <a:chOff x="6098739" y="4767008"/>
            <a:chExt cx="2690238" cy="496712"/>
          </a:xfrm>
        </p:grpSpPr>
        <p:sp>
          <p:nvSpPr>
            <p:cNvPr id="20" name="圆角矩形 19"/>
            <p:cNvSpPr/>
            <p:nvPr/>
          </p:nvSpPr>
          <p:spPr>
            <a:xfrm>
              <a:off x="6098739" y="4767008"/>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文本框 37"/>
            <p:cNvSpPr txBox="1"/>
            <p:nvPr/>
          </p:nvSpPr>
          <p:spPr>
            <a:xfrm>
              <a:off x="6630455" y="4830692"/>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55903592"/>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24058" y="1326935"/>
            <a:ext cx="1825546" cy="2331648"/>
          </a:xfrm>
          <a:prstGeom prst="roundRect">
            <a:avLst/>
          </a:prstGeom>
          <a:no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endParaRPr lang="zh-CN" altLang="en-US" sz="1400" dirty="0"/>
          </a:p>
        </p:txBody>
      </p:sp>
      <p:sp>
        <p:nvSpPr>
          <p:cNvPr id="9" name="圆角矩形 8"/>
          <p:cNvSpPr/>
          <p:nvPr/>
        </p:nvSpPr>
        <p:spPr>
          <a:xfrm>
            <a:off x="2701998" y="2045007"/>
            <a:ext cx="1825545" cy="2331648"/>
          </a:xfrm>
          <a:prstGeom prst="roundRect">
            <a:avLst/>
          </a:pr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endParaRPr lang="zh-CN" altLang="en-US" sz="1400" dirty="0"/>
          </a:p>
        </p:txBody>
      </p:sp>
      <p:sp>
        <p:nvSpPr>
          <p:cNvPr id="10" name="圆角矩形 9"/>
          <p:cNvSpPr/>
          <p:nvPr/>
        </p:nvSpPr>
        <p:spPr>
          <a:xfrm>
            <a:off x="4579943" y="1326935"/>
            <a:ext cx="1825546" cy="2331648"/>
          </a:xfrm>
          <a:prstGeom prst="roundRect">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endParaRPr lang="zh-CN" altLang="en-US" sz="1400" dirty="0"/>
          </a:p>
        </p:txBody>
      </p:sp>
      <p:sp>
        <p:nvSpPr>
          <p:cNvPr id="47113" name="文本框 13"/>
          <p:cNvSpPr txBox="1">
            <a:spLocks noChangeArrowheads="1"/>
          </p:cNvSpPr>
          <p:nvPr/>
        </p:nvSpPr>
        <p:spPr bwMode="auto">
          <a:xfrm>
            <a:off x="971769" y="1960559"/>
            <a:ext cx="1329379" cy="253882"/>
          </a:xfrm>
          <a:prstGeom prst="rect">
            <a:avLst/>
          </a:prstGeom>
          <a:noFill/>
          <a:ln w="9525">
            <a:noFill/>
            <a:miter lim="800000"/>
          </a:ln>
        </p:spPr>
        <p:txBody>
          <a:bodyPr wrap="square" lIns="68592" tIns="34296" rIns="68592" bIns="34296">
            <a:spAutoFit/>
          </a:bodyPr>
          <a:lstStyle/>
          <a:p>
            <a:pPr lvl="0" algn="ctr" fontAlgn="base">
              <a:spcBef>
                <a:spcPct val="0"/>
              </a:spcBef>
              <a:spcAft>
                <a:spcPct val="0"/>
              </a:spcAft>
              <a:defRPr/>
            </a:pPr>
            <a:r>
              <a:rPr lang="zh-CN" altLang="en-US" sz="1200" dirty="0">
                <a:solidFill>
                  <a:schemeClr val="tx1">
                    <a:lumMod val="75000"/>
                    <a:lumOff val="25000"/>
                  </a:schemeClr>
                </a:solidFill>
                <a:latin typeface="微软雅黑"/>
                <a:ea typeface="微软雅黑"/>
              </a:rPr>
              <a:t>单击添加标题</a:t>
            </a:r>
          </a:p>
        </p:txBody>
      </p:sp>
      <p:sp>
        <p:nvSpPr>
          <p:cNvPr id="47114" name="文本框 14"/>
          <p:cNvSpPr txBox="1">
            <a:spLocks noChangeArrowheads="1"/>
          </p:cNvSpPr>
          <p:nvPr/>
        </p:nvSpPr>
        <p:spPr bwMode="auto">
          <a:xfrm>
            <a:off x="2927119" y="2472617"/>
            <a:ext cx="1317274" cy="253882"/>
          </a:xfrm>
          <a:prstGeom prst="rect">
            <a:avLst/>
          </a:prstGeom>
          <a:noFill/>
          <a:ln w="9525">
            <a:noFill/>
            <a:miter lim="800000"/>
          </a:ln>
        </p:spPr>
        <p:txBody>
          <a:bodyPr wrap="square" lIns="68592" tIns="34296" rIns="68592" bIns="34296">
            <a:spAutoFit/>
          </a:bodyPr>
          <a:lstStyle/>
          <a:p>
            <a:pPr lvl="0" algn="ctr" fontAlgn="base">
              <a:spcBef>
                <a:spcPct val="0"/>
              </a:spcBef>
              <a:spcAft>
                <a:spcPct val="0"/>
              </a:spcAft>
              <a:defRPr/>
            </a:pPr>
            <a:r>
              <a:rPr lang="zh-CN" altLang="en-US" sz="1200" dirty="0">
                <a:solidFill>
                  <a:schemeClr val="tx1">
                    <a:lumMod val="75000"/>
                    <a:lumOff val="25000"/>
                  </a:schemeClr>
                </a:solidFill>
                <a:latin typeface="微软雅黑"/>
                <a:ea typeface="微软雅黑"/>
              </a:rPr>
              <a:t>单击添加标题</a:t>
            </a:r>
          </a:p>
        </p:txBody>
      </p:sp>
      <p:sp>
        <p:nvSpPr>
          <p:cNvPr id="47115" name="文本框 15"/>
          <p:cNvSpPr txBox="1">
            <a:spLocks noChangeArrowheads="1"/>
          </p:cNvSpPr>
          <p:nvPr/>
        </p:nvSpPr>
        <p:spPr bwMode="auto">
          <a:xfrm>
            <a:off x="4800294" y="1971276"/>
            <a:ext cx="1397323" cy="253882"/>
          </a:xfrm>
          <a:prstGeom prst="rect">
            <a:avLst/>
          </a:prstGeom>
          <a:noFill/>
          <a:ln w="9525">
            <a:noFill/>
            <a:miter lim="800000"/>
          </a:ln>
        </p:spPr>
        <p:txBody>
          <a:bodyPr wrap="square" lIns="68592" tIns="34296" rIns="68592" bIns="34296">
            <a:spAutoFit/>
          </a:bodyPr>
          <a:lstStyle/>
          <a:p>
            <a:pPr lvl="0" algn="ctr" fontAlgn="base">
              <a:spcBef>
                <a:spcPct val="0"/>
              </a:spcBef>
              <a:spcAft>
                <a:spcPct val="0"/>
              </a:spcAft>
              <a:defRPr/>
            </a:pPr>
            <a:r>
              <a:rPr lang="zh-CN" altLang="en-US" sz="1200" dirty="0">
                <a:solidFill>
                  <a:schemeClr val="tx1">
                    <a:lumMod val="75000"/>
                    <a:lumOff val="25000"/>
                  </a:schemeClr>
                </a:solidFill>
                <a:latin typeface="微软雅黑"/>
                <a:ea typeface="微软雅黑"/>
              </a:rPr>
              <a:t>单击添加标题</a:t>
            </a:r>
          </a:p>
        </p:txBody>
      </p:sp>
      <p:sp>
        <p:nvSpPr>
          <p:cNvPr id="20" name="圆角矩形 19"/>
          <p:cNvSpPr/>
          <p:nvPr/>
        </p:nvSpPr>
        <p:spPr>
          <a:xfrm>
            <a:off x="6473365" y="2035480"/>
            <a:ext cx="1826736" cy="2331648"/>
          </a:xfrm>
          <a:prstGeom prst="roundRect">
            <a:avLst/>
          </a:prstGeom>
          <a:no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endParaRPr lang="zh-CN" altLang="en-US" sz="1400" dirty="0"/>
          </a:p>
        </p:txBody>
      </p:sp>
      <p:sp>
        <p:nvSpPr>
          <p:cNvPr id="47118" name="文本框 21"/>
          <p:cNvSpPr txBox="1">
            <a:spLocks noChangeArrowheads="1"/>
          </p:cNvSpPr>
          <p:nvPr/>
        </p:nvSpPr>
        <p:spPr bwMode="auto">
          <a:xfrm>
            <a:off x="6690144" y="2463090"/>
            <a:ext cx="1377901" cy="253882"/>
          </a:xfrm>
          <a:prstGeom prst="rect">
            <a:avLst/>
          </a:prstGeom>
          <a:noFill/>
          <a:ln w="9525">
            <a:noFill/>
            <a:miter lim="800000"/>
          </a:ln>
        </p:spPr>
        <p:txBody>
          <a:bodyPr wrap="square" lIns="68592" tIns="34296" rIns="68592" bIns="34296">
            <a:spAutoFit/>
          </a:bodyPr>
          <a:lstStyle/>
          <a:p>
            <a:pPr lvl="0" algn="ctr" fontAlgn="base">
              <a:spcBef>
                <a:spcPct val="0"/>
              </a:spcBef>
              <a:spcAft>
                <a:spcPct val="0"/>
              </a:spcAft>
              <a:defRPr/>
            </a:pPr>
            <a:r>
              <a:rPr lang="zh-CN" altLang="en-US" sz="1200" dirty="0">
                <a:solidFill>
                  <a:schemeClr val="tx1">
                    <a:lumMod val="75000"/>
                    <a:lumOff val="25000"/>
                  </a:schemeClr>
                </a:solidFill>
                <a:latin typeface="微软雅黑"/>
                <a:ea typeface="微软雅黑"/>
              </a:rPr>
              <a:t>单击添加标题</a:t>
            </a:r>
          </a:p>
        </p:txBody>
      </p:sp>
      <p:sp>
        <p:nvSpPr>
          <p:cNvPr id="2" name="Oval 53"/>
          <p:cNvSpPr>
            <a:spLocks noChangeArrowheads="1"/>
          </p:cNvSpPr>
          <p:nvPr/>
        </p:nvSpPr>
        <p:spPr bwMode="auto">
          <a:xfrm>
            <a:off x="645676" y="1110008"/>
            <a:ext cx="547044" cy="547766"/>
          </a:xfrm>
          <a:prstGeom prst="ellipse">
            <a:avLst/>
          </a:prstGeom>
          <a:solidFill>
            <a:schemeClr val="accent1"/>
          </a:solidFill>
          <a:ln w="28575">
            <a:gradFill flip="none" rotWithShape="1">
              <a:gsLst>
                <a:gs pos="0">
                  <a:srgbClr val="FFFFFF"/>
                </a:gs>
                <a:gs pos="100000">
                  <a:srgbClr val="D9D9DA"/>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r>
              <a:rPr lang="en-US" altLang="zh-CN" sz="1600" dirty="0">
                <a:solidFill>
                  <a:schemeClr val="bg1"/>
                </a:solidFill>
                <a:latin typeface="微软雅黑" panose="020B0503020204020204" pitchFamily="34" charset="-122"/>
                <a:ea typeface="微软雅黑" panose="020B0503020204020204" pitchFamily="34" charset="-122"/>
              </a:rPr>
              <a:t>01</a:t>
            </a:r>
          </a:p>
        </p:txBody>
      </p:sp>
      <p:sp>
        <p:nvSpPr>
          <p:cNvPr id="3" name="Oval 53"/>
          <p:cNvSpPr>
            <a:spLocks noChangeArrowheads="1"/>
          </p:cNvSpPr>
          <p:nvPr/>
        </p:nvSpPr>
        <p:spPr bwMode="auto">
          <a:xfrm>
            <a:off x="2487892" y="4076370"/>
            <a:ext cx="547044" cy="547766"/>
          </a:xfrm>
          <a:prstGeom prst="ellipse">
            <a:avLst/>
          </a:prstGeom>
          <a:solidFill>
            <a:schemeClr val="accent2"/>
          </a:solidFill>
          <a:ln w="28575">
            <a:gradFill flip="none" rotWithShape="1">
              <a:gsLst>
                <a:gs pos="0">
                  <a:srgbClr val="FFFFFF"/>
                </a:gs>
                <a:gs pos="100000">
                  <a:srgbClr val="D9D9DA"/>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r>
              <a:rPr lang="en-US" altLang="zh-CN" sz="1600" dirty="0">
                <a:solidFill>
                  <a:schemeClr val="bg1"/>
                </a:solidFill>
              </a:rPr>
              <a:t>02</a:t>
            </a:r>
          </a:p>
        </p:txBody>
      </p:sp>
      <p:sp>
        <p:nvSpPr>
          <p:cNvPr id="4" name="Oval 53"/>
          <p:cNvSpPr>
            <a:spLocks noChangeArrowheads="1"/>
          </p:cNvSpPr>
          <p:nvPr/>
        </p:nvSpPr>
        <p:spPr bwMode="auto">
          <a:xfrm>
            <a:off x="4381314" y="1095718"/>
            <a:ext cx="547044" cy="547766"/>
          </a:xfrm>
          <a:prstGeom prst="ellipse">
            <a:avLst/>
          </a:prstGeom>
          <a:solidFill>
            <a:schemeClr val="accent3"/>
          </a:solidFill>
          <a:ln w="28575">
            <a:gradFill flip="none" rotWithShape="1">
              <a:gsLst>
                <a:gs pos="0">
                  <a:srgbClr val="FFFFFF"/>
                </a:gs>
                <a:gs pos="100000">
                  <a:srgbClr val="D9D9DA"/>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r>
              <a:rPr lang="en-US" altLang="zh-CN" sz="1600" dirty="0">
                <a:solidFill>
                  <a:schemeClr val="bg1"/>
                </a:solidFill>
              </a:rPr>
              <a:t>03</a:t>
            </a:r>
          </a:p>
        </p:txBody>
      </p:sp>
      <p:sp>
        <p:nvSpPr>
          <p:cNvPr id="5" name="Oval 53"/>
          <p:cNvSpPr>
            <a:spLocks noChangeArrowheads="1"/>
          </p:cNvSpPr>
          <p:nvPr/>
        </p:nvSpPr>
        <p:spPr bwMode="auto">
          <a:xfrm>
            <a:off x="8012160" y="4075179"/>
            <a:ext cx="547044" cy="547766"/>
          </a:xfrm>
          <a:prstGeom prst="ellipse">
            <a:avLst/>
          </a:prstGeom>
          <a:solidFill>
            <a:schemeClr val="accent4"/>
          </a:solidFill>
          <a:ln w="28575">
            <a:gradFill flip="none" rotWithShape="1">
              <a:gsLst>
                <a:gs pos="0">
                  <a:srgbClr val="FFFFFF"/>
                </a:gs>
                <a:gs pos="100000">
                  <a:srgbClr val="D9D9DA"/>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algn="ctr">
              <a:defRPr/>
            </a:pPr>
            <a:r>
              <a:rPr lang="en-US" altLang="zh-CN" sz="1600" dirty="0">
                <a:solidFill>
                  <a:schemeClr val="bg1"/>
                </a:solidFill>
              </a:rPr>
              <a:t>04</a:t>
            </a:r>
          </a:p>
        </p:txBody>
      </p:sp>
      <p:sp>
        <p:nvSpPr>
          <p:cNvPr id="25" name="矩形 24"/>
          <p:cNvSpPr/>
          <p:nvPr/>
        </p:nvSpPr>
        <p:spPr>
          <a:xfrm>
            <a:off x="932422" y="2171980"/>
            <a:ext cx="1626676" cy="103840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24"/>
          <p:cNvSpPr/>
          <p:nvPr/>
        </p:nvSpPr>
        <p:spPr>
          <a:xfrm>
            <a:off x="2807982" y="2639967"/>
            <a:ext cx="1626676" cy="103840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矩形 24"/>
          <p:cNvSpPr/>
          <p:nvPr/>
        </p:nvSpPr>
        <p:spPr>
          <a:xfrm>
            <a:off x="4700214" y="2140557"/>
            <a:ext cx="1626676" cy="103840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24"/>
          <p:cNvSpPr/>
          <p:nvPr/>
        </p:nvSpPr>
        <p:spPr>
          <a:xfrm>
            <a:off x="6585301" y="2643085"/>
            <a:ext cx="1626676" cy="103840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anchor="ct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4000815"/>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500"/>
                                        <p:tgtEl>
                                          <p:spTgt spid="8"/>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7113"/>
                                        </p:tgtEl>
                                        <p:attrNameLst>
                                          <p:attrName>style.visibility</p:attrName>
                                        </p:attrNameLst>
                                      </p:cBhvr>
                                      <p:to>
                                        <p:strVal val="visible"/>
                                      </p:to>
                                    </p:set>
                                    <p:anim calcmode="lin" valueType="num">
                                      <p:cBhvr>
                                        <p:cTn id="15" dur="500" fill="hold"/>
                                        <p:tgtEl>
                                          <p:spTgt spid="471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7113"/>
                                        </p:tgtEl>
                                        <p:attrNameLst>
                                          <p:attrName>ppt_y</p:attrName>
                                        </p:attrNameLst>
                                      </p:cBhvr>
                                      <p:tavLst>
                                        <p:tav tm="0">
                                          <p:val>
                                            <p:strVal val="#ppt_y"/>
                                          </p:val>
                                        </p:tav>
                                        <p:tav tm="100000">
                                          <p:val>
                                            <p:strVal val="#ppt_y"/>
                                          </p:val>
                                        </p:tav>
                                      </p:tavLst>
                                    </p:anim>
                                    <p:anim calcmode="lin" valueType="num">
                                      <p:cBhvr>
                                        <p:cTn id="17" dur="500" fill="hold"/>
                                        <p:tgtEl>
                                          <p:spTgt spid="471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71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7113"/>
                                        </p:tgtEl>
                                      </p:cBhvr>
                                    </p:animEffect>
                                  </p:childTnLst>
                                </p:cTn>
                              </p:par>
                            </p:childTnLst>
                          </p:cTn>
                        </p:par>
                        <p:par>
                          <p:cTn id="20" fill="hold">
                            <p:stCondLst>
                              <p:cond delay="1750"/>
                            </p:stCondLst>
                            <p:childTnLst>
                              <p:par>
                                <p:cTn id="21" presetID="5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5"/>
                                        </p:tgtEl>
                                        <p:attrNameLst>
                                          <p:attrName>ppt_x</p:attrName>
                                          <p:attrName>ppt_y</p:attrName>
                                        </p:attrNameLst>
                                      </p:cBhvr>
                                    </p:animMotion>
                                    <p:animEffect transition="in" filter="fade">
                                      <p:cBhvr>
                                        <p:cTn id="25" dur="1000"/>
                                        <p:tgtEl>
                                          <p:spTgt spid="25"/>
                                        </p:tgtEl>
                                      </p:cBhvr>
                                    </p:animEffect>
                                  </p:childTnLst>
                                </p:cTn>
                              </p:par>
                            </p:childTnLst>
                          </p:cTn>
                        </p:par>
                        <p:par>
                          <p:cTn id="26" fill="hold">
                            <p:stCondLst>
                              <p:cond delay="2750"/>
                            </p:stCondLst>
                            <p:childTnLst>
                              <p:par>
                                <p:cTn id="27" presetID="12" presetClass="entr" presetSubtype="4"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Bottom)">
                                      <p:cBhvr>
                                        <p:cTn id="29" dur="500"/>
                                        <p:tgtEl>
                                          <p:spTgt spid="3"/>
                                        </p:tgtEl>
                                      </p:cBhvr>
                                    </p:animEffect>
                                  </p:childTnLst>
                                </p:cTn>
                              </p:par>
                            </p:childTnLst>
                          </p:cTn>
                        </p:par>
                        <p:par>
                          <p:cTn id="30" fill="hold">
                            <p:stCondLst>
                              <p:cond delay="3250"/>
                            </p:stCondLst>
                            <p:childTnLst>
                              <p:par>
                                <p:cTn id="31" presetID="18" presetClass="entr" presetSubtype="3"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strips(upRight)">
                                      <p:cBhvr>
                                        <p:cTn id="33" dur="500"/>
                                        <p:tgtEl>
                                          <p:spTgt spid="9"/>
                                        </p:tgtEl>
                                      </p:cBhvr>
                                    </p:animEffect>
                                  </p:childTnLst>
                                </p:cTn>
                              </p:par>
                            </p:childTnLst>
                          </p:cTn>
                        </p:par>
                        <p:par>
                          <p:cTn id="34" fill="hold">
                            <p:stCondLst>
                              <p:cond delay="37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47114"/>
                                        </p:tgtEl>
                                        <p:attrNameLst>
                                          <p:attrName>style.visibility</p:attrName>
                                        </p:attrNameLst>
                                      </p:cBhvr>
                                      <p:to>
                                        <p:strVal val="visible"/>
                                      </p:to>
                                    </p:set>
                                    <p:anim calcmode="lin" valueType="num">
                                      <p:cBhvr>
                                        <p:cTn id="37" dur="500" fill="hold"/>
                                        <p:tgtEl>
                                          <p:spTgt spid="471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7114"/>
                                        </p:tgtEl>
                                        <p:attrNameLst>
                                          <p:attrName>ppt_y</p:attrName>
                                        </p:attrNameLst>
                                      </p:cBhvr>
                                      <p:tavLst>
                                        <p:tav tm="0">
                                          <p:val>
                                            <p:strVal val="#ppt_y"/>
                                          </p:val>
                                        </p:tav>
                                        <p:tav tm="100000">
                                          <p:val>
                                            <p:strVal val="#ppt_y"/>
                                          </p:val>
                                        </p:tav>
                                      </p:tavLst>
                                    </p:anim>
                                    <p:anim calcmode="lin" valueType="num">
                                      <p:cBhvr>
                                        <p:cTn id="39" dur="500" fill="hold"/>
                                        <p:tgtEl>
                                          <p:spTgt spid="471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71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7114"/>
                                        </p:tgtEl>
                                      </p:cBhvr>
                                    </p:animEffect>
                                  </p:childTnLst>
                                </p:cTn>
                              </p:par>
                            </p:childTnLst>
                          </p:cTn>
                        </p:par>
                        <p:par>
                          <p:cTn id="42" fill="hold">
                            <p:stCondLst>
                              <p:cond delay="4500"/>
                            </p:stCondLst>
                            <p:childTnLst>
                              <p:par>
                                <p:cTn id="43" presetID="30"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800" decel="100000"/>
                                        <p:tgtEl>
                                          <p:spTgt spid="6"/>
                                        </p:tgtEl>
                                      </p:cBhvr>
                                    </p:animEffect>
                                    <p:anim calcmode="lin" valueType="num">
                                      <p:cBhvr>
                                        <p:cTn id="46" dur="800" decel="100000" fill="hold"/>
                                        <p:tgtEl>
                                          <p:spTgt spid="6"/>
                                        </p:tgtEl>
                                        <p:attrNameLst>
                                          <p:attrName>style.rotation</p:attrName>
                                        </p:attrNameLst>
                                      </p:cBhvr>
                                      <p:tavLst>
                                        <p:tav tm="0">
                                          <p:val>
                                            <p:fltVal val="-90"/>
                                          </p:val>
                                        </p:tav>
                                        <p:tav tm="100000">
                                          <p:val>
                                            <p:fltVal val="0"/>
                                          </p:val>
                                        </p:tav>
                                      </p:tavLst>
                                    </p:anim>
                                    <p:anim calcmode="lin" valueType="num">
                                      <p:cBhvr>
                                        <p:cTn id="47" dur="800" decel="100000" fill="hold"/>
                                        <p:tgtEl>
                                          <p:spTgt spid="6"/>
                                        </p:tgtEl>
                                        <p:attrNameLst>
                                          <p:attrName>ppt_x</p:attrName>
                                        </p:attrNameLst>
                                      </p:cBhvr>
                                      <p:tavLst>
                                        <p:tav tm="0">
                                          <p:val>
                                            <p:strVal val="#ppt_x+0.4"/>
                                          </p:val>
                                        </p:tav>
                                        <p:tav tm="100000">
                                          <p:val>
                                            <p:strVal val="#ppt_x-0.05"/>
                                          </p:val>
                                        </p:tav>
                                      </p:tavLst>
                                    </p:anim>
                                    <p:anim calcmode="lin" valueType="num">
                                      <p:cBhvr>
                                        <p:cTn id="48" dur="800" decel="100000" fill="hold"/>
                                        <p:tgtEl>
                                          <p:spTgt spid="6"/>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51" fill="hold">
                            <p:stCondLst>
                              <p:cond delay="5500"/>
                            </p:stCondLst>
                            <p:childTnLst>
                              <p:par>
                                <p:cTn id="52" presetID="12" presetClass="entr" presetSubtype="1"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slide(fromTop)">
                                      <p:cBhvr>
                                        <p:cTn id="54" dur="500"/>
                                        <p:tgtEl>
                                          <p:spTgt spid="4"/>
                                        </p:tgtEl>
                                      </p:cBhvr>
                                    </p:animEffect>
                                  </p:childTnLst>
                                </p:cTn>
                              </p:par>
                            </p:childTnLst>
                          </p:cTn>
                        </p:par>
                        <p:par>
                          <p:cTn id="55" fill="hold">
                            <p:stCondLst>
                              <p:cond delay="6000"/>
                            </p:stCondLst>
                            <p:childTnLst>
                              <p:par>
                                <p:cTn id="56" presetID="18" presetClass="entr" presetSubtype="6"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strips(downRight)">
                                      <p:cBhvr>
                                        <p:cTn id="58" dur="500"/>
                                        <p:tgtEl>
                                          <p:spTgt spid="10"/>
                                        </p:tgtEl>
                                      </p:cBhvr>
                                    </p:animEffect>
                                  </p:childTnLst>
                                </p:cTn>
                              </p:par>
                            </p:childTnLst>
                          </p:cTn>
                        </p:par>
                        <p:par>
                          <p:cTn id="59" fill="hold">
                            <p:stCondLst>
                              <p:cond delay="6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7115"/>
                                        </p:tgtEl>
                                        <p:attrNameLst>
                                          <p:attrName>style.visibility</p:attrName>
                                        </p:attrNameLst>
                                      </p:cBhvr>
                                      <p:to>
                                        <p:strVal val="visible"/>
                                      </p:to>
                                    </p:set>
                                    <p:anim calcmode="lin" valueType="num">
                                      <p:cBhvr>
                                        <p:cTn id="62" dur="500" fill="hold"/>
                                        <p:tgtEl>
                                          <p:spTgt spid="471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47115"/>
                                        </p:tgtEl>
                                        <p:attrNameLst>
                                          <p:attrName>ppt_y</p:attrName>
                                        </p:attrNameLst>
                                      </p:cBhvr>
                                      <p:tavLst>
                                        <p:tav tm="0">
                                          <p:val>
                                            <p:strVal val="#ppt_y"/>
                                          </p:val>
                                        </p:tav>
                                        <p:tav tm="100000">
                                          <p:val>
                                            <p:strVal val="#ppt_y"/>
                                          </p:val>
                                        </p:tav>
                                      </p:tavLst>
                                    </p:anim>
                                    <p:anim calcmode="lin" valueType="num">
                                      <p:cBhvr>
                                        <p:cTn id="64" dur="500" fill="hold"/>
                                        <p:tgtEl>
                                          <p:spTgt spid="471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471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47115"/>
                                        </p:tgtEl>
                                      </p:cBhvr>
                                    </p:animEffect>
                                  </p:childTnLst>
                                </p:cTn>
                              </p:par>
                            </p:childTnLst>
                          </p:cTn>
                        </p:par>
                        <p:par>
                          <p:cTn id="67" fill="hold">
                            <p:stCondLst>
                              <p:cond delay="7250"/>
                            </p:stCondLst>
                            <p:childTnLst>
                              <p:par>
                                <p:cTn id="68" presetID="52"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Scale>
                                      <p:cBhvr>
                                        <p:cTn id="7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7"/>
                                        </p:tgtEl>
                                        <p:attrNameLst>
                                          <p:attrName>ppt_x</p:attrName>
                                          <p:attrName>ppt_y</p:attrName>
                                        </p:attrNameLst>
                                      </p:cBhvr>
                                    </p:animMotion>
                                    <p:animEffect transition="in" filter="fade">
                                      <p:cBhvr>
                                        <p:cTn id="72" dur="1000"/>
                                        <p:tgtEl>
                                          <p:spTgt spid="7"/>
                                        </p:tgtEl>
                                      </p:cBhvr>
                                    </p:animEffect>
                                  </p:childTnLst>
                                </p:cTn>
                              </p:par>
                            </p:childTnLst>
                          </p:cTn>
                        </p:par>
                        <p:par>
                          <p:cTn id="73" fill="hold">
                            <p:stCondLst>
                              <p:cond delay="8250"/>
                            </p:stCondLst>
                            <p:childTnLst>
                              <p:par>
                                <p:cTn id="74" presetID="12" presetClass="entr" presetSubtype="2"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slide(fromRight)">
                                      <p:cBhvr>
                                        <p:cTn id="76" dur="500"/>
                                        <p:tgtEl>
                                          <p:spTgt spid="5"/>
                                        </p:tgtEl>
                                      </p:cBhvr>
                                    </p:animEffect>
                                  </p:childTnLst>
                                </p:cTn>
                              </p:par>
                            </p:childTnLst>
                          </p:cTn>
                        </p:par>
                        <p:par>
                          <p:cTn id="77" fill="hold">
                            <p:stCondLst>
                              <p:cond delay="8750"/>
                            </p:stCondLst>
                            <p:childTnLst>
                              <p:par>
                                <p:cTn id="78" presetID="18" presetClass="entr" presetSubtype="9"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strips(upLeft)">
                                      <p:cBhvr>
                                        <p:cTn id="80" dur="500"/>
                                        <p:tgtEl>
                                          <p:spTgt spid="20"/>
                                        </p:tgtEl>
                                      </p:cBhvr>
                                    </p:animEffect>
                                  </p:childTnLst>
                                </p:cTn>
                              </p:par>
                            </p:childTnLst>
                          </p:cTn>
                        </p:par>
                        <p:par>
                          <p:cTn id="81" fill="hold">
                            <p:stCondLst>
                              <p:cond delay="9250"/>
                            </p:stCondLst>
                            <p:childTnLst>
                              <p:par>
                                <p:cTn id="82" presetID="41" presetClass="entr" presetSubtype="0" fill="hold" nodeType="afterEffect">
                                  <p:stCondLst>
                                    <p:cond delay="0"/>
                                  </p:stCondLst>
                                  <p:iterate type="lt">
                                    <p:tmPct val="10000"/>
                                  </p:iterate>
                                  <p:childTnLst>
                                    <p:set>
                                      <p:cBhvr>
                                        <p:cTn id="83" dur="1" fill="hold">
                                          <p:stCondLst>
                                            <p:cond delay="0"/>
                                          </p:stCondLst>
                                        </p:cTn>
                                        <p:tgtEl>
                                          <p:spTgt spid="47118">
                                            <p:txEl>
                                              <p:pRg st="0" end="0"/>
                                            </p:txEl>
                                          </p:spTgt>
                                        </p:tgtEl>
                                        <p:attrNameLst>
                                          <p:attrName>style.visibility</p:attrName>
                                        </p:attrNameLst>
                                      </p:cBhvr>
                                      <p:to>
                                        <p:strVal val="visible"/>
                                      </p:to>
                                    </p:set>
                                    <p:anim calcmode="lin" valueType="num">
                                      <p:cBhvr>
                                        <p:cTn id="84" dur="500" fill="hold"/>
                                        <p:tgtEl>
                                          <p:spTgt spid="471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7118">
                                            <p:txEl>
                                              <p:pRg st="0" end="0"/>
                                            </p:txEl>
                                          </p:spTgt>
                                        </p:tgtEl>
                                        <p:attrNameLst>
                                          <p:attrName>ppt_y</p:attrName>
                                        </p:attrNameLst>
                                      </p:cBhvr>
                                      <p:tavLst>
                                        <p:tav tm="0">
                                          <p:val>
                                            <p:strVal val="#ppt_y"/>
                                          </p:val>
                                        </p:tav>
                                        <p:tav tm="100000">
                                          <p:val>
                                            <p:strVal val="#ppt_y"/>
                                          </p:val>
                                        </p:tav>
                                      </p:tavLst>
                                    </p:anim>
                                    <p:anim calcmode="lin" valueType="num">
                                      <p:cBhvr>
                                        <p:cTn id="86" dur="500" fill="hold"/>
                                        <p:tgtEl>
                                          <p:spTgt spid="471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71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7118">
                                            <p:txEl>
                                              <p:pRg st="0" end="0"/>
                                            </p:txEl>
                                          </p:spTgt>
                                        </p:tgtEl>
                                      </p:cBhvr>
                                    </p:animEffect>
                                  </p:childTnLst>
                                </p:cTn>
                              </p:par>
                            </p:childTnLst>
                          </p:cTn>
                        </p:par>
                        <p:par>
                          <p:cTn id="89" fill="hold">
                            <p:stCondLst>
                              <p:cond delay="10000"/>
                            </p:stCondLst>
                            <p:childTnLst>
                              <p:par>
                                <p:cTn id="90" presetID="30" presetClass="entr" presetSubtype="0"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800" decel="100000"/>
                                        <p:tgtEl>
                                          <p:spTgt spid="11"/>
                                        </p:tgtEl>
                                      </p:cBhvr>
                                    </p:animEffect>
                                    <p:anim calcmode="lin" valueType="num">
                                      <p:cBhvr>
                                        <p:cTn id="93" dur="800" decel="100000" fill="hold"/>
                                        <p:tgtEl>
                                          <p:spTgt spid="11"/>
                                        </p:tgtEl>
                                        <p:attrNameLst>
                                          <p:attrName>style.rotation</p:attrName>
                                        </p:attrNameLst>
                                      </p:cBhvr>
                                      <p:tavLst>
                                        <p:tav tm="0">
                                          <p:val>
                                            <p:fltVal val="-90"/>
                                          </p:val>
                                        </p:tav>
                                        <p:tav tm="100000">
                                          <p:val>
                                            <p:fltVal val="0"/>
                                          </p:val>
                                        </p:tav>
                                      </p:tavLst>
                                    </p:anim>
                                    <p:anim calcmode="lin" valueType="num">
                                      <p:cBhvr>
                                        <p:cTn id="94" dur="800" decel="100000" fill="hold"/>
                                        <p:tgtEl>
                                          <p:spTgt spid="11"/>
                                        </p:tgtEl>
                                        <p:attrNameLst>
                                          <p:attrName>ppt_x</p:attrName>
                                        </p:attrNameLst>
                                      </p:cBhvr>
                                      <p:tavLst>
                                        <p:tav tm="0">
                                          <p:val>
                                            <p:strVal val="#ppt_x+0.4"/>
                                          </p:val>
                                        </p:tav>
                                        <p:tav tm="100000">
                                          <p:val>
                                            <p:strVal val="#ppt_x-0.05"/>
                                          </p:val>
                                        </p:tav>
                                      </p:tavLst>
                                    </p:anim>
                                    <p:anim calcmode="lin" valueType="num">
                                      <p:cBhvr>
                                        <p:cTn id="95" dur="800" decel="100000" fill="hold"/>
                                        <p:tgtEl>
                                          <p:spTgt spid="11"/>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7113" grpId="0"/>
      <p:bldP spid="47114" grpId="0"/>
      <p:bldP spid="47115" grpId="0"/>
      <p:bldP spid="20" grpId="0" animBg="1"/>
      <p:bldP spid="25" grpId="0"/>
      <p:bldP spid="6" grpId="0"/>
      <p:bldP spid="7"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39797" y="1418936"/>
            <a:ext cx="3315275" cy="297263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2" name="组合 4"/>
          <p:cNvGrpSpPr/>
          <p:nvPr/>
        </p:nvGrpSpPr>
        <p:grpSpPr>
          <a:xfrm>
            <a:off x="1590515" y="1437605"/>
            <a:ext cx="1504939" cy="1134939"/>
            <a:chOff x="2399137" y="1456900"/>
            <a:chExt cx="2006237" cy="1512989"/>
          </a:xfrm>
        </p:grpSpPr>
        <p:sp>
          <p:nvSpPr>
            <p:cNvPr id="27" name="文本框 9"/>
            <p:cNvSpPr txBox="1"/>
            <p:nvPr/>
          </p:nvSpPr>
          <p:spPr>
            <a:xfrm>
              <a:off x="2399137" y="1456900"/>
              <a:ext cx="2006237" cy="707886"/>
            </a:xfrm>
            <a:prstGeom prst="rect">
              <a:avLst/>
            </a:prstGeom>
            <a:noFill/>
          </p:spPr>
          <p:txBody>
            <a:bodyPr wrap="none" lIns="0" tIns="0" rIns="0" bIns="0" anchor="ctr" anchorCtr="0">
              <a:normAutofit/>
            </a:bodyPr>
            <a:lstStyle/>
            <a:p>
              <a:r>
                <a:rPr lang="zh-CN" altLang="en-US" sz="2400" b="1">
                  <a:solidFill>
                    <a:schemeClr val="bg1">
                      <a:lumMod val="50000"/>
                    </a:schemeClr>
                  </a:solidFill>
                  <a:latin typeface="微软雅黑" pitchFamily="34" charset="-122"/>
                  <a:ea typeface="微软雅黑" pitchFamily="34" charset="-122"/>
                </a:rPr>
                <a:t>标题文本预设</a:t>
              </a:r>
            </a:p>
          </p:txBody>
        </p:sp>
        <p:sp>
          <p:nvSpPr>
            <p:cNvPr id="28" name="文本框 12"/>
            <p:cNvSpPr txBox="1">
              <a:spLocks/>
            </p:cNvSpPr>
            <p:nvPr/>
          </p:nvSpPr>
          <p:spPr bwMode="auto">
            <a:xfrm>
              <a:off x="2399137" y="2157359"/>
              <a:ext cx="2006237" cy="8125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pPr defTabSz="914378">
                <a:lnSpc>
                  <a:spcPct val="120000"/>
                </a:lnSpc>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5"/>
          <p:cNvGrpSpPr/>
          <p:nvPr/>
        </p:nvGrpSpPr>
        <p:grpSpPr>
          <a:xfrm>
            <a:off x="1590516" y="2752571"/>
            <a:ext cx="1960091" cy="493761"/>
            <a:chOff x="1487488" y="2204864"/>
            <a:chExt cx="2613001" cy="658233"/>
          </a:xfrm>
        </p:grpSpPr>
        <p:sp>
          <p:nvSpPr>
            <p:cNvPr id="21" name="圆角矩形 15"/>
            <p:cNvSpPr/>
            <p:nvPr/>
          </p:nvSpPr>
          <p:spPr>
            <a:xfrm>
              <a:off x="1487488" y="2312730"/>
              <a:ext cx="2613001" cy="442502"/>
            </a:xfrm>
            <a:prstGeom prst="roundRect">
              <a:avLst>
                <a:gd name="adj" fmla="val 21525"/>
              </a:avLst>
            </a:prstGeom>
            <a:solidFill>
              <a:schemeClr val="accent4">
                <a:lumMod val="100000"/>
              </a:schemeClr>
            </a:solidFill>
            <a:ln w="12700" cap="flat">
              <a:noFill/>
              <a:miter lim="400000"/>
            </a:ln>
            <a:effec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22" name="任意多边形 19"/>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23" name="矩形 22"/>
            <p:cNvSpPr/>
            <p:nvPr/>
          </p:nvSpPr>
          <p:spPr>
            <a:xfrm>
              <a:off x="2474831" y="2404750"/>
              <a:ext cx="1499260" cy="234875"/>
            </a:xfrm>
            <a:prstGeom prst="rect">
              <a:avLst/>
            </a:prstGeom>
            <a:noFill/>
            <a:ln w="12700" cap="flat">
              <a:noFill/>
              <a:miter lim="400000"/>
            </a:ln>
            <a:effectLst/>
            <a:extLst>
              <a:ext uri="{C572A759-6A51-4108-AA02-DFA0A04FC94B}">
                <ma14:wrappingTextBoxFlag xmlns:ma14="http://schemas.microsoft.com/office/mac/drawingml/2011/main" xmlns:mc="http://schemas.openxmlformats.org/markup-compatibility/2006" xmlns:p14="http://schemas.microsoft.com/office/powerpoint/2010/main" xmlns:a14="http://schemas.microsoft.com/office/drawing/2010/main" xmlns:lc="http://schemas.openxmlformats.org/drawingml/2006/lockedCanvas" xmlns="" val="1"/>
              </a:ext>
            </a:extLst>
          </p:spPr>
          <p:txBody>
            <a:bodyPr wrap="none" lIns="0" tIns="0" rIns="0" bIns="0" anchor="ctr">
              <a:normAutofit lnSpcReduction="10000"/>
            </a:bodyPr>
            <a:lstStyle/>
            <a:p>
              <a:pPr lvl="0">
                <a:defRPr sz="1800">
                  <a:solidFill>
                    <a:srgbClr val="000000"/>
                  </a:solidFill>
                </a:defRPr>
              </a:pPr>
              <a:r>
                <a:rPr lang="zh-CN" altLang="en-US" sz="1200">
                  <a:solidFill>
                    <a:schemeClr val="bg1"/>
                  </a:solidFill>
                  <a:latin typeface="微软雅黑" panose="020B0503020204020204" pitchFamily="34" charset="-122"/>
                  <a:ea typeface="微软雅黑" panose="020B0503020204020204" pitchFamily="34" charset="-122"/>
                </a:rPr>
                <a:t>标题文本预设</a:t>
              </a:r>
            </a:p>
          </p:txBody>
        </p:sp>
        <p:grpSp>
          <p:nvGrpSpPr>
            <p:cNvPr id="5" name="组合 23"/>
            <p:cNvGrpSpPr/>
            <p:nvPr/>
          </p:nvGrpSpPr>
          <p:grpSpPr>
            <a:xfrm>
              <a:off x="1877220" y="2312730"/>
              <a:ext cx="442502" cy="442502"/>
              <a:chOff x="0" y="0"/>
              <a:chExt cx="885002" cy="885002"/>
            </a:xfrm>
          </p:grpSpPr>
          <p:sp>
            <p:nvSpPr>
              <p:cNvPr id="25" name="任意多边形 23"/>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26" name="任意多边形 24"/>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4"/>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grpSp>
      </p:grpSp>
      <p:grpSp>
        <p:nvGrpSpPr>
          <p:cNvPr id="6" name="组合 6"/>
          <p:cNvGrpSpPr/>
          <p:nvPr/>
        </p:nvGrpSpPr>
        <p:grpSpPr>
          <a:xfrm>
            <a:off x="1590516" y="3325190"/>
            <a:ext cx="1960091" cy="493761"/>
            <a:chOff x="1487488" y="2807457"/>
            <a:chExt cx="2613001" cy="658233"/>
          </a:xfrm>
        </p:grpSpPr>
        <p:sp>
          <p:nvSpPr>
            <p:cNvPr id="15" name="圆角矩形 26"/>
            <p:cNvSpPr/>
            <p:nvPr/>
          </p:nvSpPr>
          <p:spPr>
            <a:xfrm>
              <a:off x="1487488" y="2915323"/>
              <a:ext cx="2613001" cy="442502"/>
            </a:xfrm>
            <a:prstGeom prst="roundRect">
              <a:avLst>
                <a:gd name="adj" fmla="val 21525"/>
              </a:avLst>
            </a:prstGeom>
            <a:solidFill>
              <a:schemeClr val="accent1"/>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6" name="任意多边形 27"/>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7" name="矩形 16"/>
            <p:cNvSpPr/>
            <p:nvPr/>
          </p:nvSpPr>
          <p:spPr>
            <a:xfrm>
              <a:off x="2474831" y="3007343"/>
              <a:ext cx="1499260" cy="234875"/>
            </a:xfrm>
            <a:prstGeom prst="rect">
              <a:avLst/>
            </a:prstGeom>
            <a:noFill/>
            <a:ln w="12700" cap="flat">
              <a:noFill/>
              <a:miter lim="400000"/>
            </a:ln>
            <a:effectLst/>
            <a:extLst>
              <a:ext uri="{C572A759-6A51-4108-AA02-DFA0A04FC94B}">
                <ma14:wrappingTextBoxFlag xmlns:ma14="http://schemas.microsoft.com/office/mac/drawingml/2011/main" xmlns:mc="http://schemas.openxmlformats.org/markup-compatibility/2006" xmlns:p14="http://schemas.microsoft.com/office/powerpoint/2010/main" xmlns:a14="http://schemas.microsoft.com/office/drawing/2010/main" xmlns:lc="http://schemas.openxmlformats.org/drawingml/2006/lockedCanvas" xmlns="" val="1"/>
              </a:ext>
            </a:extLst>
          </p:spPr>
          <p:txBody>
            <a:bodyPr wrap="none" lIns="0" tIns="0" rIns="0" bIns="0" anchor="ctr">
              <a:normAutofit lnSpcReduction="10000"/>
            </a:bodyPr>
            <a:lstStyle/>
            <a:p>
              <a:pPr lvl="0">
                <a:defRPr sz="1800">
                  <a:solidFill>
                    <a:srgbClr val="000000"/>
                  </a:solidFill>
                </a:defRPr>
              </a:pPr>
              <a:r>
                <a:rPr lang="zh-CN" altLang="en-US" sz="1200">
                  <a:solidFill>
                    <a:schemeClr val="bg1"/>
                  </a:solidFill>
                  <a:latin typeface="微软雅黑" panose="020B0503020204020204" pitchFamily="34" charset="-122"/>
                  <a:ea typeface="微软雅黑" panose="020B0503020204020204" pitchFamily="34" charset="-122"/>
                </a:rPr>
                <a:t>标题文本预设</a:t>
              </a:r>
            </a:p>
          </p:txBody>
        </p:sp>
        <p:grpSp>
          <p:nvGrpSpPr>
            <p:cNvPr id="7" name="组合 17"/>
            <p:cNvGrpSpPr/>
            <p:nvPr/>
          </p:nvGrpSpPr>
          <p:grpSpPr>
            <a:xfrm>
              <a:off x="1877220" y="2915323"/>
              <a:ext cx="442502" cy="442502"/>
              <a:chOff x="0" y="0"/>
              <a:chExt cx="885002" cy="885002"/>
            </a:xfrm>
          </p:grpSpPr>
          <p:sp>
            <p:nvSpPr>
              <p:cNvPr id="19" name="任意多边形 30"/>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20" name="任意多边形 31"/>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1"/>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1590516" y="3897809"/>
            <a:ext cx="1960091" cy="493761"/>
            <a:chOff x="1487488" y="3410050"/>
            <a:chExt cx="2613001" cy="658233"/>
          </a:xfrm>
        </p:grpSpPr>
        <p:sp>
          <p:nvSpPr>
            <p:cNvPr id="9" name="圆角矩形 33"/>
            <p:cNvSpPr/>
            <p:nvPr/>
          </p:nvSpPr>
          <p:spPr>
            <a:xfrm>
              <a:off x="1487488" y="3517916"/>
              <a:ext cx="2613001" cy="442502"/>
            </a:xfrm>
            <a:prstGeom prst="roundRect">
              <a:avLst>
                <a:gd name="adj" fmla="val 21525"/>
              </a:avLst>
            </a:prstGeom>
            <a:solidFill>
              <a:schemeClr val="accent2"/>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0" name="任意多边形 34"/>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1" name="矩形 10"/>
            <p:cNvSpPr/>
            <p:nvPr/>
          </p:nvSpPr>
          <p:spPr>
            <a:xfrm>
              <a:off x="2474831" y="3603889"/>
              <a:ext cx="1499260" cy="234875"/>
            </a:xfrm>
            <a:prstGeom prst="rect">
              <a:avLst/>
            </a:prstGeom>
            <a:noFill/>
            <a:ln w="12700" cap="flat">
              <a:noFill/>
              <a:miter lim="400000"/>
            </a:ln>
            <a:effectLst/>
            <a:extLst>
              <a:ext uri="{C572A759-6A51-4108-AA02-DFA0A04FC94B}">
                <ma14:wrappingTextBoxFlag xmlns:ma14="http://schemas.microsoft.com/office/mac/drawingml/2011/main" xmlns:mc="http://schemas.openxmlformats.org/markup-compatibility/2006" xmlns:p14="http://schemas.microsoft.com/office/powerpoint/2010/main" xmlns:a14="http://schemas.microsoft.com/office/drawing/2010/main" xmlns:lc="http://schemas.openxmlformats.org/drawingml/2006/lockedCanvas" xmlns="" val="1"/>
              </a:ext>
            </a:extLst>
          </p:spPr>
          <p:txBody>
            <a:bodyPr wrap="none" lIns="0" tIns="0" rIns="0" bIns="0" anchor="ctr">
              <a:normAutofit lnSpcReduction="10000"/>
            </a:bodyPr>
            <a:lstStyle/>
            <a:p>
              <a:pPr lvl="0">
                <a:defRPr sz="1800">
                  <a:solidFill>
                    <a:srgbClr val="000000"/>
                  </a:solidFill>
                </a:defRPr>
              </a:pPr>
              <a:r>
                <a:rPr lang="zh-CN" altLang="en-US" sz="1200">
                  <a:solidFill>
                    <a:schemeClr val="bg1"/>
                  </a:solidFill>
                  <a:latin typeface="微软雅黑" panose="020B0503020204020204" pitchFamily="34" charset="-122"/>
                  <a:ea typeface="微软雅黑" panose="020B0503020204020204" pitchFamily="34" charset="-122"/>
                </a:rPr>
                <a:t>标题文本预设</a:t>
              </a:r>
            </a:p>
          </p:txBody>
        </p:sp>
        <p:grpSp>
          <p:nvGrpSpPr>
            <p:cNvPr id="12" name="组合 11"/>
            <p:cNvGrpSpPr/>
            <p:nvPr/>
          </p:nvGrpSpPr>
          <p:grpSpPr>
            <a:xfrm>
              <a:off x="1877220" y="3517915"/>
              <a:ext cx="442502" cy="442503"/>
              <a:chOff x="0" y="0"/>
              <a:chExt cx="885002" cy="885002"/>
            </a:xfrm>
          </p:grpSpPr>
          <p:sp>
            <p:nvSpPr>
              <p:cNvPr id="13" name="任意多边形 37"/>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4" name="任意多边形 38"/>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2"/>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30337148"/>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957B49A-A9B6-413D-AD69-16D24C590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153" name="椭圆 3087"/>
          <p:cNvSpPr>
            <a:spLocks noChangeArrowheads="1"/>
          </p:cNvSpPr>
          <p:nvPr/>
        </p:nvSpPr>
        <p:spPr bwMode="auto">
          <a:xfrm>
            <a:off x="4119272" y="1348408"/>
            <a:ext cx="953051" cy="953232"/>
          </a:xfrm>
          <a:prstGeom prst="ellipse">
            <a:avLst/>
          </a:prstGeom>
          <a:solidFill>
            <a:schemeClr val="accent1"/>
          </a:solidFill>
          <a:ln>
            <a:noFill/>
          </a:ln>
          <a:extLst/>
        </p:spPr>
        <p:txBody>
          <a:bodyPr lIns="65032" tIns="32516" rIns="65032" bIns="32516"/>
          <a:lstStyle/>
          <a:p>
            <a:endParaRPr lang="zh-CN" alt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6148" name="文本框 3080"/>
          <p:cNvSpPr txBox="1">
            <a:spLocks noChangeArrowheads="1"/>
          </p:cNvSpPr>
          <p:nvPr/>
        </p:nvSpPr>
        <p:spPr bwMode="auto">
          <a:xfrm>
            <a:off x="3975256" y="1413782"/>
            <a:ext cx="1252447" cy="8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32" tIns="32516" rIns="65032" bIns="32516">
            <a:spAutoFit/>
          </a:bodyPr>
          <a:lstStyle/>
          <a:p>
            <a:pPr algn="ctr"/>
            <a:r>
              <a:rPr lang="en-US"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9" name="矩形 8"/>
          <p:cNvSpPr/>
          <p:nvPr/>
        </p:nvSpPr>
        <p:spPr>
          <a:xfrm>
            <a:off x="3809766" y="2386054"/>
            <a:ext cx="2030590" cy="360612"/>
          </a:xfrm>
          <a:prstGeom prst="rect">
            <a:avLst/>
          </a:prstGeom>
        </p:spPr>
        <p:txBody>
          <a:bodyPr wrap="square" lIns="0" tIns="0" rIns="0" bIns="0">
            <a:spAutoFit/>
          </a:bodyPr>
          <a:lstStyle/>
          <a:p>
            <a:pPr>
              <a:lnSpc>
                <a:spcPct val="130000"/>
              </a:lnSpc>
            </a:pPr>
            <a:r>
              <a:rPr lang="zh-CN" altLang="en-US" sz="2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工作完成情况</a:t>
            </a:r>
          </a:p>
        </p:txBody>
      </p:sp>
      <p:sp>
        <p:nvSpPr>
          <p:cNvPr id="10" name="文本框 9"/>
          <p:cNvSpPr txBox="1"/>
          <p:nvPr/>
        </p:nvSpPr>
        <p:spPr>
          <a:xfrm>
            <a:off x="3327184" y="2778280"/>
            <a:ext cx="2829786" cy="443198"/>
          </a:xfrm>
          <a:prstGeom prst="rect">
            <a:avLst/>
          </a:prstGeom>
          <a:noFill/>
        </p:spPr>
        <p:txBody>
          <a:bodyPr wrap="square" lIns="0" tIns="0" rIns="0" bIns="0" rtlCol="0">
            <a:spAutoFit/>
          </a:bodyPr>
          <a:lstStyle/>
          <a:p>
            <a:pPr defTabSz="914378">
              <a:lnSpc>
                <a:spcPct val="12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内容双击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输入替换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defTabSz="914378">
              <a:lnSpc>
                <a:spcPct val="120000"/>
              </a:lnSpc>
              <a:defRPr/>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8598108"/>
      </p:ext>
    </p:extLst>
  </p:cSld>
  <p:clrMapOvr>
    <a:masterClrMapping/>
  </p:clrMapOvr>
  <mc:AlternateContent xmlns:mc="http://schemas.openxmlformats.org/markup-compatibility/2006" xmlns:p14="http://schemas.microsoft.com/office/powerpoint/2010/main">
    <mc:Choice Requires="p14">
      <p:transition spd="slow" p14:dur="125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153"/>
                                        </p:tgtEl>
                                        <p:attrNameLst>
                                          <p:attrName>style.visibility</p:attrName>
                                        </p:attrNameLst>
                                      </p:cBhvr>
                                      <p:to>
                                        <p:strVal val="visible"/>
                                      </p:to>
                                    </p:set>
                                    <p:anim calcmode="lin" valueType="num">
                                      <p:cBhvr>
                                        <p:cTn id="12" dur="750" fill="hold"/>
                                        <p:tgtEl>
                                          <p:spTgt spid="6153"/>
                                        </p:tgtEl>
                                        <p:attrNameLst>
                                          <p:attrName>ppt_w</p:attrName>
                                        </p:attrNameLst>
                                      </p:cBhvr>
                                      <p:tavLst>
                                        <p:tav tm="0">
                                          <p:val>
                                            <p:fltVal val="0"/>
                                          </p:val>
                                        </p:tav>
                                        <p:tav tm="100000">
                                          <p:val>
                                            <p:strVal val="#ppt_w"/>
                                          </p:val>
                                        </p:tav>
                                      </p:tavLst>
                                    </p:anim>
                                    <p:anim calcmode="lin" valueType="num">
                                      <p:cBhvr>
                                        <p:cTn id="13" dur="750" fill="hold"/>
                                        <p:tgtEl>
                                          <p:spTgt spid="6153"/>
                                        </p:tgtEl>
                                        <p:attrNameLst>
                                          <p:attrName>ppt_h</p:attrName>
                                        </p:attrNameLst>
                                      </p:cBhvr>
                                      <p:tavLst>
                                        <p:tav tm="0">
                                          <p:val>
                                            <p:fltVal val="0"/>
                                          </p:val>
                                        </p:tav>
                                        <p:tav tm="100000">
                                          <p:val>
                                            <p:strVal val="#ppt_h"/>
                                          </p:val>
                                        </p:tav>
                                      </p:tavLst>
                                    </p:anim>
                                    <p:animEffect transition="in" filter="fade">
                                      <p:cBhvr>
                                        <p:cTn id="14" dur="750"/>
                                        <p:tgtEl>
                                          <p:spTgt spid="615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ppt_w</p:attrName>
                                        </p:attrNameLst>
                                      </p:cBhvr>
                                      <p:tavLst>
                                        <p:tav tm="0">
                                          <p:val>
                                            <p:fltVal val="0"/>
                                          </p:val>
                                        </p:tav>
                                        <p:tav tm="100000">
                                          <p:val>
                                            <p:strVal val="#ppt_w"/>
                                          </p:val>
                                        </p:tav>
                                      </p:tavLst>
                                    </p:anim>
                                    <p:anim calcmode="lin" valueType="num">
                                      <p:cBhvr>
                                        <p:cTn id="19" dur="500" fill="hold"/>
                                        <p:tgtEl>
                                          <p:spTgt spid="6148"/>
                                        </p:tgtEl>
                                        <p:attrNameLst>
                                          <p:attrName>ppt_h</p:attrName>
                                        </p:attrNameLst>
                                      </p:cBhvr>
                                      <p:tavLst>
                                        <p:tav tm="0">
                                          <p:val>
                                            <p:fltVal val="0"/>
                                          </p:val>
                                        </p:tav>
                                        <p:tav tm="100000">
                                          <p:val>
                                            <p:strVal val="#ppt_h"/>
                                          </p:val>
                                        </p:tav>
                                      </p:tavLst>
                                    </p:anim>
                                    <p:animEffect transition="in" filter="fade">
                                      <p:cBhvr>
                                        <p:cTn id="20" dur="500"/>
                                        <p:tgtEl>
                                          <p:spTgt spid="6148"/>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strVal val="4*#ppt_w"/>
                                          </p:val>
                                        </p:tav>
                                        <p:tav tm="100000">
                                          <p:val>
                                            <p:strVal val="#ppt_w"/>
                                          </p:val>
                                        </p:tav>
                                      </p:tavLst>
                                    </p:anim>
                                    <p:anim calcmode="lin" valueType="num">
                                      <p:cBhvr>
                                        <p:cTn id="26" dur="500" fill="hold"/>
                                        <p:tgtEl>
                                          <p:spTgt spid="9"/>
                                        </p:tgtEl>
                                        <p:attrNameLst>
                                          <p:attrName>ppt_h</p:attrName>
                                        </p:attrNameLst>
                                      </p:cBhvr>
                                      <p:tavLst>
                                        <p:tav tm="0">
                                          <p:val>
                                            <p:strVal val="4*#ppt_h"/>
                                          </p:val>
                                        </p:tav>
                                        <p:tav tm="100000">
                                          <p:val>
                                            <p:strVal val="#ppt_h"/>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4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4727359">
            <a:off x="6420491" y="2146118"/>
            <a:ext cx="2075862" cy="2075223"/>
          </a:xfrm>
          <a:prstGeom prst="arc">
            <a:avLst>
              <a:gd name="adj1" fmla="val 6817764"/>
              <a:gd name="adj2" fmla="val 0"/>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sp>
        <p:nvSpPr>
          <p:cNvPr id="7" name="弧形 6"/>
          <p:cNvSpPr/>
          <p:nvPr/>
        </p:nvSpPr>
        <p:spPr>
          <a:xfrm rot="14755400">
            <a:off x="4356383" y="1984114"/>
            <a:ext cx="2075862" cy="2075223"/>
          </a:xfrm>
          <a:prstGeom prst="arc">
            <a:avLst>
              <a:gd name="adj1" fmla="val 6817764"/>
              <a:gd name="adj2" fmla="val 0"/>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sp>
        <p:nvSpPr>
          <p:cNvPr id="8" name="矩形 7"/>
          <p:cNvSpPr>
            <a:spLocks noChangeArrowheads="1"/>
          </p:cNvSpPr>
          <p:nvPr/>
        </p:nvSpPr>
        <p:spPr bwMode="auto">
          <a:xfrm>
            <a:off x="4596458" y="2593689"/>
            <a:ext cx="164176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defTabSz="914378">
              <a:lnSpc>
                <a:spcPct val="120000"/>
              </a:lnSpc>
              <a:defRPr/>
            </a:pPr>
            <a:r>
              <a:rPr lang="zh-CN" altLang="en-US" sz="900" dirty="0">
                <a:solidFill>
                  <a:schemeClr val="bg1">
                    <a:lumMod val="50000"/>
                  </a:schemeClr>
                </a:solidFill>
                <a:latin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ndParaRPr>
          </a:p>
        </p:txBody>
      </p:sp>
      <p:sp>
        <p:nvSpPr>
          <p:cNvPr id="9" name="矩形 8"/>
          <p:cNvSpPr>
            <a:spLocks noChangeArrowheads="1"/>
          </p:cNvSpPr>
          <p:nvPr/>
        </p:nvSpPr>
        <p:spPr bwMode="auto">
          <a:xfrm>
            <a:off x="4596455" y="2344330"/>
            <a:ext cx="1810064" cy="31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sp>
        <p:nvSpPr>
          <p:cNvPr id="10" name="矩形 9"/>
          <p:cNvSpPr>
            <a:spLocks noChangeArrowheads="1"/>
          </p:cNvSpPr>
          <p:nvPr/>
        </p:nvSpPr>
        <p:spPr bwMode="auto">
          <a:xfrm>
            <a:off x="6555770" y="2681043"/>
            <a:ext cx="1643347"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defTabSz="914378">
              <a:lnSpc>
                <a:spcPct val="120000"/>
              </a:lnSpc>
              <a:defRPr/>
            </a:pPr>
            <a:r>
              <a:rPr lang="zh-CN" altLang="en-US" sz="900" dirty="0">
                <a:solidFill>
                  <a:schemeClr val="bg1">
                    <a:lumMod val="50000"/>
                  </a:schemeClr>
                </a:solidFill>
                <a:latin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ndParaRPr>
          </a:p>
        </p:txBody>
      </p:sp>
      <p:sp>
        <p:nvSpPr>
          <p:cNvPr id="11" name="矩形 10"/>
          <p:cNvSpPr>
            <a:spLocks noChangeArrowheads="1"/>
          </p:cNvSpPr>
          <p:nvPr/>
        </p:nvSpPr>
        <p:spPr bwMode="auto">
          <a:xfrm>
            <a:off x="6387466" y="2430096"/>
            <a:ext cx="1810064" cy="31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grpSp>
        <p:nvGrpSpPr>
          <p:cNvPr id="2" name="组合 11"/>
          <p:cNvGrpSpPr/>
          <p:nvPr/>
        </p:nvGrpSpPr>
        <p:grpSpPr>
          <a:xfrm>
            <a:off x="4937826" y="1359606"/>
            <a:ext cx="914559" cy="914842"/>
            <a:chOff x="5008976" y="1286594"/>
            <a:chExt cx="914400" cy="914400"/>
          </a:xfrm>
        </p:grpSpPr>
        <p:sp>
          <p:nvSpPr>
            <p:cNvPr id="13" name="椭圆 12"/>
            <p:cNvSpPr/>
            <p:nvPr/>
          </p:nvSpPr>
          <p:spPr>
            <a:xfrm>
              <a:off x="5008976" y="128659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sp>
          <p:nvSpPr>
            <p:cNvPr id="14"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grpSp>
      <p:grpSp>
        <p:nvGrpSpPr>
          <p:cNvPr id="3" name="组合 14"/>
          <p:cNvGrpSpPr/>
          <p:nvPr/>
        </p:nvGrpSpPr>
        <p:grpSpPr>
          <a:xfrm>
            <a:off x="6695494" y="3803946"/>
            <a:ext cx="914559" cy="914842"/>
            <a:chOff x="6766339" y="3729757"/>
            <a:chExt cx="914400" cy="914400"/>
          </a:xfrm>
        </p:grpSpPr>
        <p:sp>
          <p:nvSpPr>
            <p:cNvPr id="16" name="椭圆 15"/>
            <p:cNvSpPr/>
            <p:nvPr/>
          </p:nvSpPr>
          <p:spPr>
            <a:xfrm>
              <a:off x="6766339" y="3729757"/>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sp>
          <p:nvSpPr>
            <p:cNvPr id="17"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18" name="矩形 17"/>
          <p:cNvSpPr>
            <a:spLocks noChangeArrowheads="1"/>
          </p:cNvSpPr>
          <p:nvPr/>
        </p:nvSpPr>
        <p:spPr bwMode="auto">
          <a:xfrm>
            <a:off x="914362" y="1475267"/>
            <a:ext cx="3082269" cy="77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a:solidFill>
                  <a:schemeClr val="bg1">
                    <a:lumMod val="50000"/>
                  </a:schemeClr>
                </a:solidFill>
                <a:latin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ndParaRPr>
          </a:p>
          <a:p>
            <a:pPr algn="just">
              <a:spcAft>
                <a:spcPts val="450"/>
              </a:spcAft>
              <a:buClr>
                <a:srgbClr val="00B050"/>
              </a:buClr>
              <a:buSzPct val="80000"/>
              <a:defRPr/>
            </a:pPr>
            <a:endParaRPr lang="zh-CN" altLang="en-US" sz="900" dirty="0">
              <a:solidFill>
                <a:schemeClr val="bg1">
                  <a:lumMod val="50000"/>
                </a:schemeClr>
              </a:solidFill>
              <a:latin typeface="微软雅黑" panose="020B0503020204020204" pitchFamily="34" charset="-122"/>
            </a:endParaRPr>
          </a:p>
          <a:p>
            <a:pPr algn="just">
              <a:spcAft>
                <a:spcPts val="450"/>
              </a:spcAft>
              <a:buClr>
                <a:srgbClr val="00B050"/>
              </a:buClr>
              <a:buSzPct val="80000"/>
              <a:defRPr/>
            </a:pPr>
            <a:r>
              <a:rPr lang="zh-CN" altLang="en-US" sz="900" dirty="0">
                <a:solidFill>
                  <a:schemeClr val="tx1">
                    <a:lumMod val="50000"/>
                    <a:lumOff val="50000"/>
                  </a:schemeClr>
                </a:solidFill>
                <a:latin typeface="微软雅黑" pitchFamily="34" charset="-122"/>
              </a:rPr>
              <a:t>。</a:t>
            </a:r>
            <a:endParaRPr lang="en-US" altLang="zh-CN" sz="900" dirty="0">
              <a:solidFill>
                <a:schemeClr val="tx1">
                  <a:lumMod val="50000"/>
                  <a:lumOff val="50000"/>
                </a:schemeClr>
              </a:solidFill>
              <a:latin typeface="微软雅黑" pitchFamily="34" charset="-122"/>
            </a:endParaRPr>
          </a:p>
        </p:txBody>
      </p:sp>
      <p:sp>
        <p:nvSpPr>
          <p:cNvPr id="19" name="矩形 18"/>
          <p:cNvSpPr>
            <a:spLocks noChangeArrowheads="1"/>
          </p:cNvSpPr>
          <p:nvPr/>
        </p:nvSpPr>
        <p:spPr bwMode="auto">
          <a:xfrm>
            <a:off x="927063" y="1178370"/>
            <a:ext cx="1810064" cy="31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sp>
        <p:nvSpPr>
          <p:cNvPr id="20" name="矩形 19"/>
          <p:cNvSpPr>
            <a:spLocks noChangeArrowheads="1"/>
          </p:cNvSpPr>
          <p:nvPr/>
        </p:nvSpPr>
        <p:spPr bwMode="auto">
          <a:xfrm>
            <a:off x="914362" y="3421000"/>
            <a:ext cx="3226310"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defTabSz="914378">
              <a:lnSpc>
                <a:spcPct val="120000"/>
              </a:lnSpc>
              <a:defRPr/>
            </a:pPr>
            <a:r>
              <a:rPr lang="zh-CN" altLang="en-US" sz="900" dirty="0">
                <a:solidFill>
                  <a:schemeClr val="bg1">
                    <a:lumMod val="50000"/>
                  </a:schemeClr>
                </a:solidFill>
                <a:latin typeface="微软雅黑" panose="020B0503020204020204" pitchFamily="34" charset="-122"/>
              </a:rPr>
              <a:t>双击输入替换</a:t>
            </a:r>
            <a:r>
              <a:rPr lang="zh-CN" altLang="en-US" sz="900" dirty="0" smtClean="0">
                <a:solidFill>
                  <a:schemeClr val="bg1">
                    <a:lumMod val="50000"/>
                  </a:schemeClr>
                </a:solidFill>
                <a:latin typeface="微软雅黑" panose="020B0503020204020204" pitchFamily="34" charset="-122"/>
              </a:rPr>
              <a:t>内容双击</a:t>
            </a:r>
            <a:r>
              <a:rPr lang="zh-CN" altLang="en-US" sz="900" dirty="0">
                <a:solidFill>
                  <a:schemeClr val="bg1">
                    <a:lumMod val="50000"/>
                  </a:schemeClr>
                </a:solidFill>
                <a:latin typeface="微软雅黑" panose="020B0503020204020204" pitchFamily="34" charset="-122"/>
              </a:rPr>
              <a:t>输入替换</a:t>
            </a:r>
            <a:r>
              <a:rPr lang="zh-CN" altLang="en-US" sz="900" dirty="0" smtClean="0">
                <a:solidFill>
                  <a:schemeClr val="bg1">
                    <a:lumMod val="50000"/>
                  </a:schemeClr>
                </a:solidFill>
                <a:latin typeface="微软雅黑" panose="020B0503020204020204" pitchFamily="34" charset="-122"/>
              </a:rPr>
              <a:t>内容</a:t>
            </a:r>
            <a:endParaRPr lang="zh-CN" altLang="en-US" sz="900" dirty="0">
              <a:solidFill>
                <a:schemeClr val="bg1">
                  <a:lumMod val="50000"/>
                </a:schemeClr>
              </a:solidFill>
              <a:latin typeface="微软雅黑" panose="020B0503020204020204" pitchFamily="34" charset="-122"/>
            </a:endParaRPr>
          </a:p>
        </p:txBody>
      </p:sp>
      <p:sp>
        <p:nvSpPr>
          <p:cNvPr id="25" name="矩形 24"/>
          <p:cNvSpPr>
            <a:spLocks noChangeArrowheads="1"/>
          </p:cNvSpPr>
          <p:nvPr/>
        </p:nvSpPr>
        <p:spPr bwMode="auto">
          <a:xfrm>
            <a:off x="927063" y="3147819"/>
            <a:ext cx="1810064" cy="31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a:solidFill>
                  <a:schemeClr val="tx1">
                    <a:lumMod val="75000"/>
                    <a:lumOff val="25000"/>
                  </a:schemeClr>
                </a:solidFill>
                <a:latin typeface="微软雅黑" panose="020B0503020204020204" pitchFamily="34" charset="-122"/>
              </a:rPr>
              <a:t>单击添加标题</a:t>
            </a:r>
          </a:p>
        </p:txBody>
      </p:sp>
      <p:sp>
        <p:nvSpPr>
          <p:cNvPr id="26" name="椭圆 25"/>
          <p:cNvSpPr/>
          <p:nvPr/>
        </p:nvSpPr>
        <p:spPr>
          <a:xfrm>
            <a:off x="539649" y="1230782"/>
            <a:ext cx="398532" cy="39865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sp>
        <p:nvSpPr>
          <p:cNvPr id="27" name="椭圆 26"/>
          <p:cNvSpPr/>
          <p:nvPr/>
        </p:nvSpPr>
        <p:spPr>
          <a:xfrm>
            <a:off x="539649" y="3224057"/>
            <a:ext cx="398532" cy="400242"/>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95000"/>
                  <a:lumOff val="5000"/>
                </a:schemeClr>
              </a:solidFill>
            </a:endParaRPr>
          </a:p>
        </p:txBody>
      </p:sp>
    </p:spTree>
    <p:extLst>
      <p:ext uri="{BB962C8B-B14F-4D97-AF65-F5344CB8AC3E}">
        <p14:creationId xmlns:p14="http://schemas.microsoft.com/office/powerpoint/2010/main" val="2817978907"/>
      </p:ext>
    </p:extLst>
  </p:cSld>
  <p:clrMapOvr>
    <a:masterClrMapping/>
  </p:clrMapOvr>
  <mc:AlternateContent xmlns:mc="http://schemas.openxmlformats.org/markup-compatibility/2006" xmlns:p14="http://schemas.microsoft.com/office/powerpoint/2010/main">
    <mc:Choice Requires="p14">
      <p:transition spd="slow" p14:dur="125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0-#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up)">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8" grpId="0"/>
      <p:bldP spid="19" grpId="0"/>
      <p:bldP spid="20" grpId="0"/>
      <p:bldP spid="25" grpId="0"/>
      <p:bldP spid="26" grpId="0" animBg="1"/>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47"/>
</p:tagLst>
</file>

<file path=ppt/tags/tag10.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OTHERS"/>
  <p:tag name="ID" val="547132"/>
</p:tagLst>
</file>

<file path=ppt/tags/tag2.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AUTOCOLOR" val="TRUE"/>
  <p:tag name="MH_TYPE" val="CONTENTS"/>
  <p:tag name="ID" val="547132"/>
</p:tagLst>
</file>

<file path=ppt/tags/tag3.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4"/>
</p:tagLst>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4E3B30"/>
      </a:dk2>
      <a:lt2>
        <a:srgbClr val="7F7F7F"/>
      </a:lt2>
      <a:accent1>
        <a:srgbClr val="C00000"/>
      </a:accent1>
      <a:accent2>
        <a:srgbClr val="FFC000"/>
      </a:accent2>
      <a:accent3>
        <a:srgbClr val="00B0F0"/>
      </a:accent3>
      <a:accent4>
        <a:srgbClr val="00B050"/>
      </a:accent4>
      <a:accent5>
        <a:srgbClr val="C00000"/>
      </a:accent5>
      <a:accent6>
        <a:srgbClr val="FFC000"/>
      </a:accent6>
      <a:hlink>
        <a:srgbClr val="AD1F1F"/>
      </a:hlink>
      <a:folHlink>
        <a:srgbClr val="FFC42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0</TotalTime>
  <Words>1035</Words>
  <Application>Microsoft Office PowerPoint</Application>
  <PresentationFormat>自定义</PresentationFormat>
  <Paragraphs>206</Paragraphs>
  <Slides>24</Slides>
  <Notes>21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Avant GardeBook</vt:lpstr>
      <vt:lpstr>FontAwesome</vt:lpstr>
      <vt:lpstr>华文黑体</vt:lpstr>
      <vt:lpstr>宋体</vt:lpstr>
      <vt:lpstr>微软雅黑</vt:lpstr>
      <vt:lpstr>Arial</vt:lpstr>
      <vt:lpstr>Calibri</vt:lpstr>
      <vt:lpstr>Calibri Light</vt:lpstr>
      <vt:lpstr>Estrangelo Edessa</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bt247</dc:title>
  <dc:creator/>
  <cp:lastModifiedBy/>
  <cp:revision>1</cp:revision>
  <dcterms:created xsi:type="dcterms:W3CDTF">2016-12-03T15:58:36Z</dcterms:created>
  <dcterms:modified xsi:type="dcterms:W3CDTF">2018-08-07T08:00:56Z</dcterms:modified>
</cp:coreProperties>
</file>