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264" r:id="rId2"/>
    <p:sldId id="3253" r:id="rId3"/>
    <p:sldId id="3268" r:id="rId4"/>
    <p:sldId id="3226" r:id="rId5"/>
    <p:sldId id="3244" r:id="rId6"/>
    <p:sldId id="3238" r:id="rId7"/>
    <p:sldId id="3230" r:id="rId8"/>
    <p:sldId id="3269" r:id="rId9"/>
    <p:sldId id="3225" r:id="rId10"/>
    <p:sldId id="3227" r:id="rId11"/>
    <p:sldId id="3223" r:id="rId12"/>
    <p:sldId id="3228" r:id="rId13"/>
    <p:sldId id="3270" r:id="rId14"/>
    <p:sldId id="3224" r:id="rId15"/>
    <p:sldId id="3245" r:id="rId16"/>
    <p:sldId id="3229" r:id="rId17"/>
    <p:sldId id="3222" r:id="rId18"/>
    <p:sldId id="3271" r:id="rId19"/>
    <p:sldId id="3247" r:id="rId20"/>
    <p:sldId id="3231" r:id="rId21"/>
    <p:sldId id="3246" r:id="rId22"/>
    <p:sldId id="3267" r:id="rId23"/>
    <p:sldId id="3272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7D00"/>
    <a:srgbClr val="6B1686"/>
    <a:srgbClr val="0B54A2"/>
    <a:srgbClr val="0E70D8"/>
    <a:srgbClr val="298EC0"/>
    <a:srgbClr val="26A244"/>
    <a:srgbClr val="900000"/>
    <a:srgbClr val="0FC7D3"/>
    <a:srgbClr val="EC206C"/>
    <a:srgbClr val="BC14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41" autoAdjust="0"/>
    <p:restoredTop sz="92986" autoAdjust="0"/>
  </p:normalViewPr>
  <p:slideViewPr>
    <p:cSldViewPr>
      <p:cViewPr varScale="1">
        <p:scale>
          <a:sx n="82" d="100"/>
          <a:sy n="82" d="100"/>
        </p:scale>
        <p:origin x="605" y="62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4B04-4BFF-9C94-40EC2210C5C8}"/>
            </c:ext>
          </c:extLst>
        </c:ser>
        <c:ser>
          <c:idx val="1"/>
          <c:order val="1"/>
          <c:spPr>
            <a:solidFill>
              <a:schemeClr val="bg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4B04-4BFF-9C94-40EC2210C5C8}"/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4B04-4BFF-9C94-40EC2210C5C8}"/>
            </c:ext>
          </c:extLst>
        </c:ser>
        <c:ser>
          <c:idx val="3"/>
          <c:order val="3"/>
          <c:spPr>
            <a:solidFill>
              <a:schemeClr val="bg2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3-4B04-4BFF-9C94-40EC2210C5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00915664"/>
        <c:axId val="1300916224"/>
      </c:areaChart>
      <c:catAx>
        <c:axId val="130091566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1300916224"/>
        <c:crosses val="autoZero"/>
        <c:auto val="1"/>
        <c:lblAlgn val="ctr"/>
        <c:lblOffset val="100"/>
        <c:noMultiLvlLbl val="1"/>
      </c:catAx>
      <c:valAx>
        <c:axId val="13009162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300915664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251-44F7-96F3-F61EB0FF9A2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251-44F7-96F3-F61EB0FF9A2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251-44F7-96F3-F61EB0FF9A2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251-44F7-96F3-F61EB0FF9A22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5.6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0251-44F7-96F3-F61EB0FF9A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985-476A-ACA0-CD8A9C54A042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985-476A-ACA0-CD8A9C54A042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985-476A-ACA0-CD8A9C54A04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985-476A-ACA0-CD8A9C54A042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5.5</c:v>
                </c:pt>
                <c:pt idx="1">
                  <c:v>3.3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E985-476A-ACA0-CD8A9C54A0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378-4C91-B7CB-C0725B080F1E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378-4C91-B7CB-C0725B080F1E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378-4C91-B7CB-C0725B080F1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378-4C91-B7CB-C0725B080F1E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3.3</c:v>
                </c:pt>
                <c:pt idx="1">
                  <c:v>4.8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A378-4C91-B7CB-C0725B080F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6365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3971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0449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74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2695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5208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9912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9243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13351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4469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0052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5084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26947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0262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4806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536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465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6019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13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842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393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86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427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008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099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3" r:id="rId2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3045491" y="813394"/>
            <a:ext cx="6767766" cy="92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999" cap="all" dirty="0">
                <a:solidFill>
                  <a:srgbClr val="F71806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儿童音乐培训机构</a:t>
            </a: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3731728" y="1820207"/>
            <a:ext cx="5395294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Children's music training institutions</a:t>
            </a:r>
          </a:p>
          <a:p>
            <a:pPr algn="ctr">
              <a:buNone/>
            </a:pPr>
            <a:r>
              <a:rPr lang="en-US" altLang="zh-CN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适用于儿童教育</a:t>
            </a:r>
            <a:r>
              <a:rPr lang="en-US" altLang="zh-CN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培训机构</a:t>
            </a:r>
            <a:r>
              <a:rPr lang="en-US" altLang="zh-CN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新年计划</a:t>
            </a:r>
            <a:r>
              <a:rPr lang="en-US" altLang="zh-CN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rgbClr val="F71806"/>
              </a:solidFill>
              <a:cs typeface="Arial" panose="020B0604020202020204" pitchFamily="34" charset="0"/>
            </a:endParaRP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5349255" y="2559866"/>
            <a:ext cx="2634146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en-US" altLang="zh-CN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</a:t>
            </a:r>
            <a:endParaRPr lang="zh-CN" altLang="en-US" sz="1800" cap="all" dirty="0">
              <a:solidFill>
                <a:srgbClr val="F7180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zh-CN" altLang="en-US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汇报时间：</a:t>
            </a:r>
            <a:r>
              <a:rPr lang="en-US" altLang="zh-CN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zh-CN" altLang="en-US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</a:t>
            </a:r>
            <a:r>
              <a:rPr lang="en-US" altLang="zh-CN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zh-CN" altLang="en-US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月</a:t>
            </a:r>
          </a:p>
        </p:txBody>
      </p:sp>
      <p:pic>
        <p:nvPicPr>
          <p:cNvPr id="3" name="可爱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9921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38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5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4" grpId="1"/>
      <p:bldP spid="5" grpId="0"/>
      <p:bldP spid="5" grpId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50191" y="1698171"/>
            <a:ext cx="3372480" cy="2915834"/>
            <a:chOff x="524164" y="1385451"/>
            <a:chExt cx="3717636" cy="3214255"/>
          </a:xfrm>
        </p:grpSpPr>
        <p:graphicFrame>
          <p:nvGraphicFramePr>
            <p:cNvPr id="7" name="Chart 6"/>
            <p:cNvGraphicFramePr/>
            <p:nvPr>
              <p:extLst/>
            </p:nvPr>
          </p:nvGraphicFramePr>
          <p:xfrm>
            <a:off x="524164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139396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1618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06027" y="3485403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43136" y="1698171"/>
            <a:ext cx="3372480" cy="2915834"/>
            <a:chOff x="4237182" y="1385451"/>
            <a:chExt cx="3717636" cy="3214255"/>
          </a:xfrm>
        </p:grpSpPr>
        <p:graphicFrame>
          <p:nvGraphicFramePr>
            <p:cNvPr id="10" name="Chart 9"/>
            <p:cNvGraphicFramePr/>
            <p:nvPr>
              <p:extLst/>
            </p:nvPr>
          </p:nvGraphicFramePr>
          <p:xfrm>
            <a:off x="4237182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TextBox 17"/>
            <p:cNvSpPr txBox="1"/>
            <p:nvPr/>
          </p:nvSpPr>
          <p:spPr>
            <a:xfrm>
              <a:off x="6231240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49896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310957" y="3487232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926910" y="1698171"/>
            <a:ext cx="3372480" cy="2915834"/>
            <a:chOff x="7950201" y="1385451"/>
            <a:chExt cx="3717636" cy="3214255"/>
          </a:xfrm>
        </p:grpSpPr>
        <p:graphicFrame>
          <p:nvGraphicFramePr>
            <p:cNvPr id="11" name="Chart 10"/>
            <p:cNvGraphicFramePr/>
            <p:nvPr>
              <p:extLst/>
            </p:nvPr>
          </p:nvGraphicFramePr>
          <p:xfrm>
            <a:off x="7950201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8751365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912284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452420" y="3442893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052972" y="4850922"/>
            <a:ext cx="2366919" cy="1501707"/>
            <a:chOff x="1260763" y="4599710"/>
            <a:chExt cx="2244436" cy="2036618"/>
          </a:xfrm>
        </p:grpSpPr>
        <p:sp>
          <p:nvSpPr>
            <p:cNvPr id="13" name="Rounded Rectangle 12"/>
            <p:cNvSpPr/>
            <p:nvPr/>
          </p:nvSpPr>
          <p:spPr>
            <a:xfrm>
              <a:off x="1260763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393046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99568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245917" y="4850922"/>
            <a:ext cx="2366919" cy="1501707"/>
            <a:chOff x="4973782" y="4599710"/>
            <a:chExt cx="2244436" cy="2036618"/>
          </a:xfrm>
        </p:grpSpPr>
        <p:sp>
          <p:nvSpPr>
            <p:cNvPr id="15" name="Rounded Rectangle 14"/>
            <p:cNvSpPr/>
            <p:nvPr/>
          </p:nvSpPr>
          <p:spPr>
            <a:xfrm>
              <a:off x="4973782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06065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12587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29691" y="4850922"/>
            <a:ext cx="2366919" cy="1501707"/>
            <a:chOff x="8686801" y="4599710"/>
            <a:chExt cx="2244436" cy="2036618"/>
          </a:xfrm>
        </p:grpSpPr>
        <p:sp>
          <p:nvSpPr>
            <p:cNvPr id="16" name="Rounded Rectangle 15"/>
            <p:cNvSpPr/>
            <p:nvPr/>
          </p:nvSpPr>
          <p:spPr>
            <a:xfrm>
              <a:off x="8686801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8819084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125606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551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686389">
            <a:off x="4518694" y="2369091"/>
            <a:ext cx="3821365" cy="3829652"/>
            <a:chOff x="4095409" y="3126757"/>
            <a:chExt cx="2045437" cy="204987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5886762" y="3534678"/>
            <a:ext cx="1061068" cy="120001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67121" y="4793051"/>
            <a:ext cx="1300356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SUCCESS</a:t>
            </a:r>
            <a:endParaRPr lang="en-GB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892872" y="2631039"/>
            <a:ext cx="2416350" cy="779697"/>
            <a:chOff x="1753214" y="2748563"/>
            <a:chExt cx="2321808" cy="739350"/>
          </a:xfrm>
        </p:grpSpPr>
        <p:sp>
          <p:nvSpPr>
            <p:cNvPr id="40" name="TextBox 39"/>
            <p:cNvSpPr txBox="1"/>
            <p:nvPr/>
          </p:nvSpPr>
          <p:spPr>
            <a:xfrm>
              <a:off x="1760542" y="27485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53214" y="2980094"/>
              <a:ext cx="2321808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92872" y="5207931"/>
            <a:ext cx="2416350" cy="798995"/>
            <a:chOff x="1753214" y="2730263"/>
            <a:chExt cx="2321808" cy="757649"/>
          </a:xfrm>
        </p:grpSpPr>
        <p:sp>
          <p:nvSpPr>
            <p:cNvPr id="44" name="TextBox 43"/>
            <p:cNvSpPr txBox="1"/>
            <p:nvPr/>
          </p:nvSpPr>
          <p:spPr>
            <a:xfrm>
              <a:off x="1760542" y="27302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753214" y="2980094"/>
              <a:ext cx="2321808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8301583" y="5157490"/>
            <a:ext cx="2349427" cy="843307"/>
            <a:chOff x="1753214" y="2688244"/>
            <a:chExt cx="2321808" cy="799668"/>
          </a:xfrm>
        </p:grpSpPr>
        <p:sp>
          <p:nvSpPr>
            <p:cNvPr id="47" name="TextBox 46"/>
            <p:cNvSpPr txBox="1"/>
            <p:nvPr/>
          </p:nvSpPr>
          <p:spPr>
            <a:xfrm>
              <a:off x="1825346" y="2688244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53214" y="2980094"/>
              <a:ext cx="2321808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 flipH="1">
            <a:off x="8301583" y="2631038"/>
            <a:ext cx="2349427" cy="779697"/>
            <a:chOff x="1753214" y="2748563"/>
            <a:chExt cx="2321808" cy="739350"/>
          </a:xfrm>
        </p:grpSpPr>
        <p:sp>
          <p:nvSpPr>
            <p:cNvPr id="50" name="TextBox 49"/>
            <p:cNvSpPr txBox="1"/>
            <p:nvPr/>
          </p:nvSpPr>
          <p:spPr>
            <a:xfrm>
              <a:off x="1753214" y="2748563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53214" y="2980094"/>
              <a:ext cx="2321808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188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>
          <a:xfrm>
            <a:off x="4629175" y="2812450"/>
            <a:ext cx="939840" cy="590685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48"/>
          <p:cNvGrpSpPr/>
          <p:nvPr/>
        </p:nvGrpSpPr>
        <p:grpSpPr>
          <a:xfrm>
            <a:off x="3593429" y="1559935"/>
            <a:ext cx="721033" cy="1779143"/>
            <a:chOff x="2000250" y="1211262"/>
            <a:chExt cx="512763" cy="1265238"/>
          </a:xfrm>
        </p:grpSpPr>
        <p:grpSp>
          <p:nvGrpSpPr>
            <p:cNvPr id="4" name="Group 145"/>
            <p:cNvGrpSpPr/>
            <p:nvPr/>
          </p:nvGrpSpPr>
          <p:grpSpPr>
            <a:xfrm>
              <a:off x="2000250" y="1279525"/>
              <a:ext cx="512763" cy="1196975"/>
              <a:chOff x="2000250" y="982663"/>
              <a:chExt cx="512763" cy="11969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31" name="Oval 7"/>
              <p:cNvSpPr>
                <a:spLocks noChangeArrowheads="1"/>
              </p:cNvSpPr>
              <p:nvPr/>
            </p:nvSpPr>
            <p:spPr bwMode="auto">
              <a:xfrm>
                <a:off x="2192338" y="1081088"/>
                <a:ext cx="23813" cy="254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3" name="Freeform 9"/>
              <p:cNvSpPr>
                <a:spLocks/>
              </p:cNvSpPr>
              <p:nvPr/>
            </p:nvSpPr>
            <p:spPr bwMode="auto">
              <a:xfrm>
                <a:off x="2201863" y="1497013"/>
                <a:ext cx="58738" cy="619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5"/>
                  </a:cxn>
                  <a:cxn ang="0">
                    <a:pos x="32" y="25"/>
                  </a:cxn>
                  <a:cxn ang="0">
                    <a:pos x="10" y="36"/>
                  </a:cxn>
                  <a:cxn ang="0">
                    <a:pos x="0" y="34"/>
                  </a:cxn>
                  <a:cxn ang="0">
                    <a:pos x="0" y="0"/>
                  </a:cxn>
                </a:cxnLst>
                <a:rect l="0" t="0" r="r" b="b"/>
                <a:pathLst>
                  <a:path w="36" h="38">
                    <a:moveTo>
                      <a:pt x="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27" y="8"/>
                      <a:pt x="36" y="12"/>
                      <a:pt x="32" y="25"/>
                    </a:cubicBezTo>
                    <a:cubicBezTo>
                      <a:pt x="30" y="33"/>
                      <a:pt x="20" y="38"/>
                      <a:pt x="10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4" name="Freeform 10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20" h="8">
                    <a:moveTo>
                      <a:pt x="0" y="4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0" name="Freeform 16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17" y="8"/>
                  </a:cxn>
                  <a:cxn ang="0">
                    <a:pos x="20" y="4"/>
                  </a:cxn>
                  <a:cxn ang="0">
                    <a:pos x="16" y="0"/>
                  </a:cxn>
                </a:cxnLst>
                <a:rect l="0" t="0" r="r" b="b"/>
                <a:pathLst>
                  <a:path w="20" h="8">
                    <a:moveTo>
                      <a:pt x="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9" y="7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2" name="Freeform 18"/>
              <p:cNvSpPr>
                <a:spLocks/>
              </p:cNvSpPr>
              <p:nvPr/>
            </p:nvSpPr>
            <p:spPr bwMode="auto">
              <a:xfrm>
                <a:off x="2195513" y="1081088"/>
                <a:ext cx="19050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4"/>
                  </a:cxn>
                  <a:cxn ang="0">
                    <a:pos x="12" y="4"/>
                  </a:cxn>
                  <a:cxn ang="0">
                    <a:pos x="6" y="0"/>
                  </a:cxn>
                </a:cxnLst>
                <a:rect l="0" t="0" r="r" b="b"/>
                <a:pathLst>
                  <a:path w="12" h="4">
                    <a:moveTo>
                      <a:pt x="6" y="0"/>
                    </a:moveTo>
                    <a:cubicBezTo>
                      <a:pt x="4" y="0"/>
                      <a:pt x="2" y="1"/>
                      <a:pt x="0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3" name="Freeform 19"/>
              <p:cNvSpPr>
                <a:spLocks/>
              </p:cNvSpPr>
              <p:nvPr/>
            </p:nvSpPr>
            <p:spPr bwMode="auto">
              <a:xfrm>
                <a:off x="2201863" y="1504950"/>
                <a:ext cx="42863" cy="63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6" y="4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4" y="2"/>
                      <a:pt x="20" y="1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5" name="Freeform 21"/>
              <p:cNvSpPr>
                <a:spLocks/>
              </p:cNvSpPr>
              <p:nvPr/>
            </p:nvSpPr>
            <p:spPr bwMode="auto">
              <a:xfrm>
                <a:off x="2192338" y="1087438"/>
                <a:ext cx="23813" cy="190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7" y="12"/>
                  </a:cxn>
                  <a:cxn ang="0">
                    <a:pos x="14" y="4"/>
                  </a:cxn>
                  <a:cxn ang="0">
                    <a:pos x="13" y="0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8"/>
                      <a:pt x="3" y="12"/>
                      <a:pt x="7" y="12"/>
                    </a:cubicBezTo>
                    <a:cubicBezTo>
                      <a:pt x="11" y="12"/>
                      <a:pt x="14" y="8"/>
                      <a:pt x="14" y="4"/>
                    </a:cubicBezTo>
                    <a:cubicBezTo>
                      <a:pt x="14" y="2"/>
                      <a:pt x="13" y="1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Freeform 36"/>
              <p:cNvSpPr>
                <a:spLocks/>
              </p:cNvSpPr>
              <p:nvPr/>
            </p:nvSpPr>
            <p:spPr bwMode="auto">
              <a:xfrm>
                <a:off x="2149475" y="1600200"/>
                <a:ext cx="363538" cy="531812"/>
              </a:xfrm>
              <a:custGeom>
                <a:avLst/>
                <a:gdLst/>
                <a:ahLst/>
                <a:cxnLst>
                  <a:cxn ang="0">
                    <a:pos x="128" y="222"/>
                  </a:cxn>
                  <a:cxn ang="0">
                    <a:pos x="126" y="256"/>
                  </a:cxn>
                  <a:cxn ang="0">
                    <a:pos x="218" y="256"/>
                  </a:cxn>
                  <a:cxn ang="0">
                    <a:pos x="181" y="224"/>
                  </a:cxn>
                  <a:cxn ang="0">
                    <a:pos x="208" y="110"/>
                  </a:cxn>
                  <a:cxn ang="0">
                    <a:pos x="143" y="4"/>
                  </a:cxn>
                  <a:cxn ang="0">
                    <a:pos x="39" y="7"/>
                  </a:cxn>
                  <a:cxn ang="0">
                    <a:pos x="0" y="0"/>
                  </a:cxn>
                  <a:cxn ang="0">
                    <a:pos x="9" y="38"/>
                  </a:cxn>
                  <a:cxn ang="0">
                    <a:pos x="35" y="180"/>
                  </a:cxn>
                  <a:cxn ang="0">
                    <a:pos x="37" y="320"/>
                  </a:cxn>
                  <a:cxn ang="0">
                    <a:pos x="84" y="320"/>
                  </a:cxn>
                  <a:cxn ang="0">
                    <a:pos x="93" y="188"/>
                  </a:cxn>
                  <a:cxn ang="0">
                    <a:pos x="87" y="64"/>
                  </a:cxn>
                  <a:cxn ang="0">
                    <a:pos x="145" y="110"/>
                  </a:cxn>
                  <a:cxn ang="0">
                    <a:pos x="129" y="222"/>
                  </a:cxn>
                  <a:cxn ang="0">
                    <a:pos x="128" y="222"/>
                  </a:cxn>
                </a:cxnLst>
                <a:rect l="0" t="0" r="r" b="b"/>
                <a:pathLst>
                  <a:path w="218" h="320">
                    <a:moveTo>
                      <a:pt x="128" y="222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218" y="256"/>
                      <a:pt x="218" y="256"/>
                      <a:pt x="218" y="256"/>
                    </a:cubicBezTo>
                    <a:cubicBezTo>
                      <a:pt x="218" y="256"/>
                      <a:pt x="210" y="230"/>
                      <a:pt x="181" y="224"/>
                    </a:cubicBezTo>
                    <a:cubicBezTo>
                      <a:pt x="208" y="110"/>
                      <a:pt x="208" y="110"/>
                      <a:pt x="208" y="110"/>
                    </a:cubicBezTo>
                    <a:cubicBezTo>
                      <a:pt x="190" y="59"/>
                      <a:pt x="143" y="4"/>
                      <a:pt x="143" y="4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34"/>
                      <a:pt x="9" y="38"/>
                    </a:cubicBezTo>
                    <a:cubicBezTo>
                      <a:pt x="18" y="76"/>
                      <a:pt x="30" y="137"/>
                      <a:pt x="35" y="180"/>
                    </a:cubicBezTo>
                    <a:cubicBezTo>
                      <a:pt x="40" y="214"/>
                      <a:pt x="37" y="320"/>
                      <a:pt x="37" y="320"/>
                    </a:cubicBezTo>
                    <a:cubicBezTo>
                      <a:pt x="84" y="320"/>
                      <a:pt x="84" y="320"/>
                      <a:pt x="84" y="320"/>
                    </a:cubicBezTo>
                    <a:cubicBezTo>
                      <a:pt x="84" y="320"/>
                      <a:pt x="93" y="225"/>
                      <a:pt x="93" y="188"/>
                    </a:cubicBezTo>
                    <a:cubicBezTo>
                      <a:pt x="93" y="168"/>
                      <a:pt x="90" y="108"/>
                      <a:pt x="87" y="64"/>
                    </a:cubicBezTo>
                    <a:cubicBezTo>
                      <a:pt x="145" y="110"/>
                      <a:pt x="145" y="110"/>
                      <a:pt x="145" y="110"/>
                    </a:cubicBezTo>
                    <a:cubicBezTo>
                      <a:pt x="145" y="151"/>
                      <a:pt x="131" y="212"/>
                      <a:pt x="129" y="222"/>
                    </a:cubicBezTo>
                    <a:lnTo>
                      <a:pt x="128" y="2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1" name="Freeform 37"/>
              <p:cNvSpPr>
                <a:spLocks/>
              </p:cNvSpPr>
              <p:nvPr/>
            </p:nvSpPr>
            <p:spPr bwMode="auto">
              <a:xfrm>
                <a:off x="2208213" y="2132013"/>
                <a:ext cx="149225" cy="47625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0"/>
                  </a:cxn>
                  <a:cxn ang="0">
                    <a:pos x="0" y="29"/>
                  </a:cxn>
                  <a:cxn ang="0">
                    <a:pos x="83" y="29"/>
                  </a:cxn>
                  <a:cxn ang="0">
                    <a:pos x="53" y="0"/>
                  </a:cxn>
                </a:cxnLst>
                <a:rect l="0" t="0" r="r" b="b"/>
                <a:pathLst>
                  <a:path w="90" h="29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90" y="8"/>
                      <a:pt x="5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2" name="Freeform 38"/>
              <p:cNvSpPr>
                <a:spLocks/>
              </p:cNvSpPr>
              <p:nvPr/>
            </p:nvSpPr>
            <p:spPr bwMode="auto">
              <a:xfrm>
                <a:off x="2000250" y="982663"/>
                <a:ext cx="449263" cy="635000"/>
              </a:xfrm>
              <a:custGeom>
                <a:avLst/>
                <a:gdLst/>
                <a:ahLst/>
                <a:cxnLst>
                  <a:cxn ang="0">
                    <a:pos x="68" y="63"/>
                  </a:cxn>
                  <a:cxn ang="0">
                    <a:pos x="98" y="111"/>
                  </a:cxn>
                  <a:cxn ang="0">
                    <a:pos x="98" y="121"/>
                  </a:cxn>
                  <a:cxn ang="0">
                    <a:pos x="98" y="135"/>
                  </a:cxn>
                  <a:cxn ang="0">
                    <a:pos x="50" y="160"/>
                  </a:cxn>
                  <a:cxn ang="0">
                    <a:pos x="5" y="281"/>
                  </a:cxn>
                  <a:cxn ang="0">
                    <a:pos x="73" y="326"/>
                  </a:cxn>
                  <a:cxn ang="0">
                    <a:pos x="75" y="382"/>
                  </a:cxn>
                  <a:cxn ang="0">
                    <a:pos x="252" y="375"/>
                  </a:cxn>
                  <a:cxn ang="0">
                    <a:pos x="221" y="255"/>
                  </a:cxn>
                  <a:cxn ang="0">
                    <a:pos x="199" y="167"/>
                  </a:cxn>
                  <a:cxn ang="0">
                    <a:pos x="200" y="168"/>
                  </a:cxn>
                  <a:cxn ang="0">
                    <a:pos x="265" y="148"/>
                  </a:cxn>
                  <a:cxn ang="0">
                    <a:pos x="251" y="8"/>
                  </a:cxn>
                  <a:cxn ang="0">
                    <a:pos x="221" y="15"/>
                  </a:cxn>
                  <a:cxn ang="0">
                    <a:pos x="229" y="117"/>
                  </a:cxn>
                  <a:cxn ang="0">
                    <a:pos x="189" y="126"/>
                  </a:cxn>
                  <a:cxn ang="0">
                    <a:pos x="189" y="125"/>
                  </a:cxn>
                  <a:cxn ang="0">
                    <a:pos x="149" y="108"/>
                  </a:cxn>
                  <a:cxn ang="0">
                    <a:pos x="149" y="104"/>
                  </a:cxn>
                  <a:cxn ang="0">
                    <a:pos x="165" y="94"/>
                  </a:cxn>
                  <a:cxn ang="0">
                    <a:pos x="159" y="62"/>
                  </a:cxn>
                  <a:cxn ang="0">
                    <a:pos x="166" y="57"/>
                  </a:cxn>
                  <a:cxn ang="0">
                    <a:pos x="154" y="45"/>
                  </a:cxn>
                  <a:cxn ang="0">
                    <a:pos x="147" y="24"/>
                  </a:cxn>
                  <a:cxn ang="0">
                    <a:pos x="152" y="15"/>
                  </a:cxn>
                  <a:cxn ang="0">
                    <a:pos x="156" y="0"/>
                  </a:cxn>
                  <a:cxn ang="0">
                    <a:pos x="123" y="4"/>
                  </a:cxn>
                  <a:cxn ang="0">
                    <a:pos x="85" y="8"/>
                  </a:cxn>
                  <a:cxn ang="0">
                    <a:pos x="71" y="24"/>
                  </a:cxn>
                  <a:cxn ang="0">
                    <a:pos x="68" y="63"/>
                  </a:cxn>
                </a:cxnLst>
                <a:rect l="0" t="0" r="r" b="b"/>
                <a:pathLst>
                  <a:path w="270" h="382">
                    <a:moveTo>
                      <a:pt x="68" y="63"/>
                    </a:moveTo>
                    <a:cubicBezTo>
                      <a:pt x="73" y="87"/>
                      <a:pt x="98" y="111"/>
                      <a:pt x="98" y="11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8" y="135"/>
                      <a:pt x="98" y="135"/>
                      <a:pt x="98" y="135"/>
                    </a:cubicBezTo>
                    <a:cubicBezTo>
                      <a:pt x="98" y="135"/>
                      <a:pt x="54" y="156"/>
                      <a:pt x="50" y="160"/>
                    </a:cubicBezTo>
                    <a:cubicBezTo>
                      <a:pt x="36" y="174"/>
                      <a:pt x="12" y="253"/>
                      <a:pt x="5" y="281"/>
                    </a:cubicBezTo>
                    <a:cubicBezTo>
                      <a:pt x="0" y="299"/>
                      <a:pt x="39" y="315"/>
                      <a:pt x="73" y="326"/>
                    </a:cubicBezTo>
                    <a:cubicBezTo>
                      <a:pt x="75" y="382"/>
                      <a:pt x="75" y="382"/>
                      <a:pt x="75" y="382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2" y="375"/>
                      <a:pt x="233" y="304"/>
                      <a:pt x="221" y="255"/>
                    </a:cubicBezTo>
                    <a:cubicBezTo>
                      <a:pt x="212" y="216"/>
                      <a:pt x="204" y="188"/>
                      <a:pt x="199" y="167"/>
                    </a:cubicBezTo>
                    <a:cubicBezTo>
                      <a:pt x="200" y="168"/>
                      <a:pt x="200" y="168"/>
                      <a:pt x="200" y="168"/>
                    </a:cubicBezTo>
                    <a:cubicBezTo>
                      <a:pt x="200" y="168"/>
                      <a:pt x="261" y="157"/>
                      <a:pt x="265" y="148"/>
                    </a:cubicBezTo>
                    <a:cubicBezTo>
                      <a:pt x="270" y="135"/>
                      <a:pt x="251" y="8"/>
                      <a:pt x="25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9" y="109"/>
                      <a:pt x="229" y="117"/>
                    </a:cubicBezTo>
                    <a:cubicBezTo>
                      <a:pt x="229" y="120"/>
                      <a:pt x="204" y="124"/>
                      <a:pt x="189" y="126"/>
                    </a:cubicBezTo>
                    <a:cubicBezTo>
                      <a:pt x="189" y="125"/>
                      <a:pt x="189" y="125"/>
                      <a:pt x="189" y="125"/>
                    </a:cubicBezTo>
                    <a:cubicBezTo>
                      <a:pt x="149" y="131"/>
                      <a:pt x="149" y="110"/>
                      <a:pt x="149" y="108"/>
                    </a:cubicBezTo>
                    <a:cubicBezTo>
                      <a:pt x="149" y="106"/>
                      <a:pt x="149" y="104"/>
                      <a:pt x="149" y="104"/>
                    </a:cubicBezTo>
                    <a:cubicBezTo>
                      <a:pt x="149" y="104"/>
                      <a:pt x="161" y="103"/>
                      <a:pt x="165" y="94"/>
                    </a:cubicBezTo>
                    <a:cubicBezTo>
                      <a:pt x="167" y="91"/>
                      <a:pt x="163" y="77"/>
                      <a:pt x="159" y="62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2" y="40"/>
                      <a:pt x="148" y="27"/>
                      <a:pt x="147" y="24"/>
                    </a:cubicBezTo>
                    <a:cubicBezTo>
                      <a:pt x="147" y="24"/>
                      <a:pt x="149" y="21"/>
                      <a:pt x="152" y="15"/>
                    </a:cubicBezTo>
                    <a:cubicBezTo>
                      <a:pt x="155" y="8"/>
                      <a:pt x="156" y="0"/>
                      <a:pt x="156" y="0"/>
                    </a:cubicBezTo>
                    <a:cubicBezTo>
                      <a:pt x="156" y="0"/>
                      <a:pt x="140" y="6"/>
                      <a:pt x="123" y="4"/>
                    </a:cubicBezTo>
                    <a:cubicBezTo>
                      <a:pt x="114" y="2"/>
                      <a:pt x="91" y="4"/>
                      <a:pt x="85" y="8"/>
                    </a:cubicBezTo>
                    <a:cubicBezTo>
                      <a:pt x="80" y="11"/>
                      <a:pt x="74" y="16"/>
                      <a:pt x="71" y="24"/>
                    </a:cubicBezTo>
                    <a:cubicBezTo>
                      <a:pt x="68" y="33"/>
                      <a:pt x="64" y="46"/>
                      <a:pt x="68" y="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Freeform 39"/>
              <p:cNvSpPr>
                <a:spLocks/>
              </p:cNvSpPr>
              <p:nvPr/>
            </p:nvSpPr>
            <p:spPr bwMode="auto">
              <a:xfrm>
                <a:off x="2082800" y="1374775"/>
                <a:ext cx="34925" cy="93662"/>
              </a:xfrm>
              <a:custGeom>
                <a:avLst/>
                <a:gdLst/>
                <a:ahLst/>
                <a:cxnLst>
                  <a:cxn ang="0">
                    <a:pos x="3" y="33"/>
                  </a:cxn>
                  <a:cxn ang="0">
                    <a:pos x="19" y="0"/>
                  </a:cxn>
                  <a:cxn ang="0">
                    <a:pos x="21" y="56"/>
                  </a:cxn>
                  <a:cxn ang="0">
                    <a:pos x="3" y="33"/>
                  </a:cxn>
                </a:cxnLst>
                <a:rect l="0" t="0" r="r" b="b"/>
                <a:pathLst>
                  <a:path w="21" h="56">
                    <a:moveTo>
                      <a:pt x="3" y="33"/>
                    </a:moveTo>
                    <a:cubicBezTo>
                      <a:pt x="4" y="27"/>
                      <a:pt x="10" y="12"/>
                      <a:pt x="19" y="0"/>
                    </a:cubicBezTo>
                    <a:cubicBezTo>
                      <a:pt x="20" y="22"/>
                      <a:pt x="20" y="41"/>
                      <a:pt x="21" y="56"/>
                    </a:cubicBezTo>
                    <a:cubicBezTo>
                      <a:pt x="9" y="51"/>
                      <a:pt x="0" y="43"/>
                      <a:pt x="3" y="33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4" name="Freeform 40"/>
              <p:cNvSpPr>
                <a:spLocks/>
              </p:cNvSpPr>
              <p:nvPr/>
            </p:nvSpPr>
            <p:spPr bwMode="auto">
              <a:xfrm>
                <a:off x="2200275" y="1155700"/>
                <a:ext cx="1588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43"/>
            <p:cNvGrpSpPr/>
            <p:nvPr/>
          </p:nvGrpSpPr>
          <p:grpSpPr>
            <a:xfrm>
              <a:off x="2265363" y="1211262"/>
              <a:ext cx="246062" cy="158750"/>
              <a:chOff x="2265363" y="914400"/>
              <a:chExt cx="246062" cy="158750"/>
            </a:xfrm>
          </p:grpSpPr>
          <p:sp>
            <p:nvSpPr>
              <p:cNvPr id="1032" name="Freeform 8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B7342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9" name="Freeform 15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ECDF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0" name="Freeform 76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  <a:cxn ang="0">
                    <a:pos x="42" y="0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41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1" name="Freeform 77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2" name="Freeform 78"/>
              <p:cNvSpPr>
                <a:spLocks/>
              </p:cNvSpPr>
              <p:nvPr/>
            </p:nvSpPr>
            <p:spPr bwMode="auto">
              <a:xfrm>
                <a:off x="2447925" y="9144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2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9"/>
                      <a:pt x="21" y="58"/>
                      <a:pt x="29" y="55"/>
                    </a:cubicBezTo>
                    <a:cubicBezTo>
                      <a:pt x="37" y="52"/>
                      <a:pt x="38" y="38"/>
                      <a:pt x="32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3" name="Freeform 79"/>
              <p:cNvSpPr>
                <a:spLocks/>
              </p:cNvSpPr>
              <p:nvPr/>
            </p:nvSpPr>
            <p:spPr bwMode="auto">
              <a:xfrm>
                <a:off x="2284413" y="946150"/>
                <a:ext cx="150813" cy="123825"/>
              </a:xfrm>
              <a:custGeom>
                <a:avLst/>
                <a:gdLst/>
                <a:ahLst/>
                <a:cxnLst>
                  <a:cxn ang="0">
                    <a:pos x="91" y="52"/>
                  </a:cxn>
                  <a:cxn ang="0">
                    <a:pos x="18" y="75"/>
                  </a:cxn>
                  <a:cxn ang="0">
                    <a:pos x="4" y="40"/>
                  </a:cxn>
                  <a:cxn ang="0">
                    <a:pos x="71" y="0"/>
                  </a:cxn>
                </a:cxnLst>
                <a:rect l="0" t="0" r="r" b="b"/>
                <a:pathLst>
                  <a:path w="91" h="75">
                    <a:moveTo>
                      <a:pt x="91" y="52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0" y="67"/>
                      <a:pt x="4" y="40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4" name="Freeform 80"/>
              <p:cNvSpPr>
                <a:spLocks/>
              </p:cNvSpPr>
              <p:nvPr/>
            </p:nvSpPr>
            <p:spPr bwMode="auto">
              <a:xfrm>
                <a:off x="2387600" y="9398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3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8"/>
                      <a:pt x="22" y="58"/>
                      <a:pt x="29" y="55"/>
                    </a:cubicBezTo>
                    <a:cubicBezTo>
                      <a:pt x="37" y="52"/>
                      <a:pt x="38" y="38"/>
                      <a:pt x="33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6" name="Freeform 82"/>
              <p:cNvSpPr>
                <a:spLocks/>
              </p:cNvSpPr>
              <p:nvPr/>
            </p:nvSpPr>
            <p:spPr bwMode="auto">
              <a:xfrm>
                <a:off x="2282825" y="1030288"/>
                <a:ext cx="25400" cy="30162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5" y="19"/>
                  </a:cxn>
                  <a:cxn ang="0">
                    <a:pos x="0" y="4"/>
                  </a:cxn>
                  <a:cxn ang="0">
                    <a:pos x="8" y="0"/>
                  </a:cxn>
                </a:cxnLst>
                <a:rect l="0" t="0" r="r" b="b"/>
                <a:pathLst>
                  <a:path w="16" h="19">
                    <a:moveTo>
                      <a:pt x="16" y="16"/>
                    </a:moveTo>
                    <a:lnTo>
                      <a:pt x="5" y="19"/>
                    </a:lnTo>
                    <a:lnTo>
                      <a:pt x="0" y="4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7" name="Freeform 83"/>
              <p:cNvSpPr>
                <a:spLocks/>
              </p:cNvSpPr>
              <p:nvPr/>
            </p:nvSpPr>
            <p:spPr bwMode="auto">
              <a:xfrm>
                <a:off x="2265363" y="1033463"/>
                <a:ext cx="25400" cy="3968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0"/>
                  </a:cxn>
                  <a:cxn ang="0">
                    <a:pos x="11" y="24"/>
                  </a:cxn>
                  <a:cxn ang="0">
                    <a:pos x="16" y="16"/>
                  </a:cxn>
                </a:cxnLst>
                <a:rect l="0" t="0" r="r" b="b"/>
                <a:pathLst>
                  <a:path w="16" h="24">
                    <a:moveTo>
                      <a:pt x="1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3"/>
                      <a:pt x="11" y="24"/>
                      <a:pt x="11" y="24"/>
                    </a:cubicBezTo>
                    <a:cubicBezTo>
                      <a:pt x="16" y="16"/>
                      <a:pt x="16" y="16"/>
                      <a:pt x="16" y="16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8" name="Freeform 84"/>
              <p:cNvSpPr>
                <a:spLocks/>
              </p:cNvSpPr>
              <p:nvPr/>
            </p:nvSpPr>
            <p:spPr bwMode="auto">
              <a:xfrm>
                <a:off x="2289175" y="1012825"/>
                <a:ext cx="25400" cy="57150"/>
              </a:xfrm>
              <a:custGeom>
                <a:avLst/>
                <a:gdLst/>
                <a:ahLst/>
                <a:cxnLst>
                  <a:cxn ang="0">
                    <a:pos x="15" y="35"/>
                  </a:cxn>
                  <a:cxn ang="0">
                    <a:pos x="14" y="34"/>
                  </a:cxn>
                  <a:cxn ang="0">
                    <a:pos x="12" y="33"/>
                  </a:cxn>
                  <a:cxn ang="0">
                    <a:pos x="10" y="31"/>
                  </a:cxn>
                  <a:cxn ang="0">
                    <a:pos x="8" y="29"/>
                  </a:cxn>
                  <a:cxn ang="0">
                    <a:pos x="6" y="26"/>
                  </a:cxn>
                  <a:cxn ang="0">
                    <a:pos x="4" y="23"/>
                  </a:cxn>
                  <a:cxn ang="0">
                    <a:pos x="2" y="20"/>
                  </a:cxn>
                  <a:cxn ang="0">
                    <a:pos x="1" y="13"/>
                  </a:cxn>
                  <a:cxn ang="0">
                    <a:pos x="0" y="6"/>
                  </a:cxn>
                  <a:cxn ang="0">
                    <a:pos x="1" y="0"/>
                  </a:cxn>
                  <a:cxn ang="0">
                    <a:pos x="1" y="6"/>
                  </a:cxn>
                  <a:cxn ang="0">
                    <a:pos x="3" y="19"/>
                  </a:cxn>
                  <a:cxn ang="0">
                    <a:pos x="5" y="23"/>
                  </a:cxn>
                  <a:cxn ang="0">
                    <a:pos x="7" y="26"/>
                  </a:cxn>
                  <a:cxn ang="0">
                    <a:pos x="8" y="29"/>
                  </a:cxn>
                  <a:cxn ang="0">
                    <a:pos x="10" y="31"/>
                  </a:cxn>
                  <a:cxn ang="0">
                    <a:pos x="12" y="33"/>
                  </a:cxn>
                  <a:cxn ang="0">
                    <a:pos x="14" y="34"/>
                  </a:cxn>
                  <a:cxn ang="0">
                    <a:pos x="15" y="35"/>
                  </a:cxn>
                </a:cxnLst>
                <a:rect l="0" t="0" r="r" b="b"/>
                <a:pathLst>
                  <a:path w="15" h="35">
                    <a:moveTo>
                      <a:pt x="15" y="35"/>
                    </a:moveTo>
                    <a:cubicBezTo>
                      <a:pt x="15" y="35"/>
                      <a:pt x="15" y="34"/>
                      <a:pt x="14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1" y="32"/>
                      <a:pt x="11" y="32"/>
                      <a:pt x="10" y="31"/>
                    </a:cubicBezTo>
                    <a:cubicBezTo>
                      <a:pt x="9" y="31"/>
                      <a:pt x="9" y="30"/>
                      <a:pt x="8" y="29"/>
                    </a:cubicBezTo>
                    <a:cubicBezTo>
                      <a:pt x="7" y="28"/>
                      <a:pt x="6" y="27"/>
                      <a:pt x="6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2"/>
                      <a:pt x="3" y="21"/>
                      <a:pt x="2" y="20"/>
                    </a:cubicBezTo>
                    <a:cubicBezTo>
                      <a:pt x="2" y="17"/>
                      <a:pt x="1" y="15"/>
                      <a:pt x="1" y="13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6"/>
                    </a:cubicBezTo>
                    <a:cubicBezTo>
                      <a:pt x="1" y="10"/>
                      <a:pt x="2" y="15"/>
                      <a:pt x="3" y="19"/>
                    </a:cubicBezTo>
                    <a:cubicBezTo>
                      <a:pt x="4" y="21"/>
                      <a:pt x="4" y="22"/>
                      <a:pt x="5" y="23"/>
                    </a:cubicBezTo>
                    <a:cubicBezTo>
                      <a:pt x="5" y="24"/>
                      <a:pt x="6" y="25"/>
                      <a:pt x="7" y="26"/>
                    </a:cubicBezTo>
                    <a:cubicBezTo>
                      <a:pt x="7" y="27"/>
                      <a:pt x="8" y="28"/>
                      <a:pt x="8" y="29"/>
                    </a:cubicBezTo>
                    <a:cubicBezTo>
                      <a:pt x="9" y="29"/>
                      <a:pt x="10" y="30"/>
                      <a:pt x="10" y="31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3" y="33"/>
                      <a:pt x="13" y="33"/>
                      <a:pt x="14" y="34"/>
                    </a:cubicBezTo>
                    <a:cubicBezTo>
                      <a:pt x="15" y="34"/>
                      <a:pt x="15" y="35"/>
                      <a:pt x="15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auto">
              <a:xfrm>
                <a:off x="2282825" y="1036638"/>
                <a:ext cx="7938" cy="23812"/>
              </a:xfrm>
              <a:custGeom>
                <a:avLst/>
                <a:gdLst/>
                <a:ahLst/>
                <a:cxnLst>
                  <a:cxn ang="0">
                    <a:pos x="5" y="14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2" y="7"/>
                  </a:cxn>
                  <a:cxn ang="0">
                    <a:pos x="4" y="12"/>
                  </a:cxn>
                  <a:cxn ang="0">
                    <a:pos x="5" y="14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5" y="14"/>
                      <a:pt x="4" y="13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1" y="8"/>
                      <a:pt x="1" y="7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2" y="9"/>
                      <a:pt x="3" y="10"/>
                      <a:pt x="4" y="12"/>
                    </a:cubicBezTo>
                    <a:cubicBezTo>
                      <a:pt x="4" y="13"/>
                      <a:pt x="5" y="14"/>
                      <a:pt x="5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144"/>
          <p:cNvGrpSpPr/>
          <p:nvPr/>
        </p:nvGrpSpPr>
        <p:grpSpPr>
          <a:xfrm>
            <a:off x="3834518" y="2144799"/>
            <a:ext cx="553610" cy="4435578"/>
            <a:chOff x="2171701" y="1331914"/>
            <a:chExt cx="393700" cy="3154362"/>
          </a:xfrm>
          <a:solidFill>
            <a:schemeClr val="accent1"/>
          </a:solidFill>
        </p:grpSpPr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492376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6" y="2073"/>
                    <a:pt x="12" y="2073"/>
                  </a:cubicBezTo>
                  <a:cubicBezTo>
                    <a:pt x="19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2225675" y="20304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225675" y="21796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auto">
            <a:xfrm>
              <a:off x="2225675" y="16621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2" name="Rectangle 58"/>
            <p:cNvSpPr>
              <a:spLocks noChangeArrowheads="1"/>
            </p:cNvSpPr>
            <p:nvPr/>
          </p:nvSpPr>
          <p:spPr bwMode="auto">
            <a:xfrm>
              <a:off x="2225675" y="14970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2225675" y="18145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4" name="Rectangle 60"/>
            <p:cNvSpPr>
              <a:spLocks noChangeArrowheads="1"/>
            </p:cNvSpPr>
            <p:nvPr/>
          </p:nvSpPr>
          <p:spPr bwMode="auto">
            <a:xfrm>
              <a:off x="2225675" y="23447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auto">
            <a:xfrm>
              <a:off x="2225675" y="24971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2225675" y="26606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auto">
            <a:xfrm>
              <a:off x="2225675" y="28130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8" name="Rectangle 64"/>
            <p:cNvSpPr>
              <a:spLocks noChangeArrowheads="1"/>
            </p:cNvSpPr>
            <p:nvPr/>
          </p:nvSpPr>
          <p:spPr bwMode="auto">
            <a:xfrm>
              <a:off x="2225675" y="29781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2225675" y="3127375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0" name="Rectangle 66"/>
            <p:cNvSpPr>
              <a:spLocks noChangeArrowheads="1"/>
            </p:cNvSpPr>
            <p:nvPr/>
          </p:nvSpPr>
          <p:spPr bwMode="auto">
            <a:xfrm>
              <a:off x="2225675" y="329406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225675" y="344328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225675" y="3609975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2225675" y="37592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4" name="Rectangle 70"/>
            <p:cNvSpPr>
              <a:spLocks noChangeArrowheads="1"/>
            </p:cNvSpPr>
            <p:nvPr/>
          </p:nvSpPr>
          <p:spPr bwMode="auto">
            <a:xfrm>
              <a:off x="2225675" y="39243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2225675" y="40767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2225675" y="42402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2171701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5" y="2073"/>
                    <a:pt x="12" y="2073"/>
                  </a:cubicBezTo>
                  <a:cubicBezTo>
                    <a:pt x="18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49"/>
          <p:cNvGrpSpPr/>
          <p:nvPr/>
        </p:nvGrpSpPr>
        <p:grpSpPr>
          <a:xfrm>
            <a:off x="4961829" y="4803467"/>
            <a:ext cx="817022" cy="1756819"/>
            <a:chOff x="2973388" y="3517900"/>
            <a:chExt cx="581025" cy="1249362"/>
          </a:xfrm>
        </p:grpSpPr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3184525" y="4241800"/>
              <a:ext cx="369888" cy="24447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3332163" y="4202113"/>
              <a:ext cx="85725" cy="39687"/>
            </a:xfrm>
            <a:custGeom>
              <a:avLst/>
              <a:gdLst/>
              <a:ahLst/>
              <a:cxnLst>
                <a:cxn ang="0">
                  <a:pos x="51" y="24"/>
                </a:cxn>
                <a:cxn ang="0">
                  <a:pos x="44" y="7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7" y="7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2" y="13"/>
                </a:cxn>
                <a:cxn ang="0">
                  <a:pos x="24" y="8"/>
                </a:cxn>
                <a:cxn ang="0">
                  <a:pos x="26" y="8"/>
                </a:cxn>
                <a:cxn ang="0">
                  <a:pos x="39" y="13"/>
                </a:cxn>
                <a:cxn ang="0">
                  <a:pos x="43" y="24"/>
                </a:cxn>
                <a:cxn ang="0">
                  <a:pos x="51" y="24"/>
                </a:cxn>
              </a:cxnLst>
              <a:rect l="0" t="0" r="r" b="b"/>
              <a:pathLst>
                <a:path w="51" h="24">
                  <a:moveTo>
                    <a:pt x="51" y="24"/>
                  </a:moveTo>
                  <a:cubicBezTo>
                    <a:pt x="51" y="17"/>
                    <a:pt x="49" y="11"/>
                    <a:pt x="44" y="7"/>
                  </a:cubicBezTo>
                  <a:cubicBezTo>
                    <a:pt x="39" y="3"/>
                    <a:pt x="33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3"/>
                    <a:pt x="7" y="7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9" y="16"/>
                    <a:pt x="12" y="13"/>
                  </a:cubicBezTo>
                  <a:cubicBezTo>
                    <a:pt x="16" y="10"/>
                    <a:pt x="20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1" y="8"/>
                    <a:pt x="35" y="10"/>
                    <a:pt x="39" y="13"/>
                  </a:cubicBezTo>
                  <a:cubicBezTo>
                    <a:pt x="42" y="16"/>
                    <a:pt x="43" y="20"/>
                    <a:pt x="43" y="24"/>
                  </a:cubicBezTo>
                  <a:lnTo>
                    <a:pt x="51" y="2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3263900" y="4316413"/>
              <a:ext cx="290513" cy="6350"/>
            </a:xfrm>
            <a:prstGeom prst="rect">
              <a:avLst/>
            </a:prstGeom>
            <a:solidFill>
              <a:srgbClr val="1A1A1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3263900" y="4316413"/>
              <a:ext cx="290513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83" y="4"/>
                </a:cxn>
                <a:cxn ang="0">
                  <a:pos x="183" y="0"/>
                </a:cxn>
                <a:cxn ang="0">
                  <a:pos x="0" y="0"/>
                </a:cxn>
              </a:cxnLst>
              <a:rect l="0" t="0" r="r" b="b"/>
              <a:pathLst>
                <a:path w="183" h="4">
                  <a:moveTo>
                    <a:pt x="0" y="4"/>
                  </a:moveTo>
                  <a:lnTo>
                    <a:pt x="183" y="4"/>
                  </a:lnTo>
                  <a:lnTo>
                    <a:pt x="183" y="0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3348038" y="4295775"/>
              <a:ext cx="53975" cy="46037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0" y="15"/>
                </a:cxn>
                <a:cxn ang="0">
                  <a:pos x="8" y="0"/>
                </a:cxn>
                <a:cxn ang="0">
                  <a:pos x="25" y="0"/>
                </a:cxn>
                <a:cxn ang="0">
                  <a:pos x="34" y="15"/>
                </a:cxn>
                <a:cxn ang="0">
                  <a:pos x="25" y="29"/>
                </a:cxn>
                <a:cxn ang="0">
                  <a:pos x="8" y="29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lnTo>
                    <a:pt x="0" y="15"/>
                  </a:lnTo>
                  <a:lnTo>
                    <a:pt x="8" y="0"/>
                  </a:lnTo>
                  <a:lnTo>
                    <a:pt x="25" y="0"/>
                  </a:lnTo>
                  <a:lnTo>
                    <a:pt x="34" y="15"/>
                  </a:lnTo>
                  <a:lnTo>
                    <a:pt x="25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147"/>
            <p:cNvGrpSpPr/>
            <p:nvPr/>
          </p:nvGrpSpPr>
          <p:grpSpPr>
            <a:xfrm>
              <a:off x="2973388" y="3517900"/>
              <a:ext cx="431800" cy="1249362"/>
              <a:chOff x="2973388" y="3517900"/>
              <a:chExt cx="431800" cy="1249362"/>
            </a:xfrm>
            <a:solidFill>
              <a:schemeClr val="tx1">
                <a:lumMod val="50000"/>
                <a:lumOff val="50000"/>
              </a:schemeClr>
            </a:solidFill>
          </p:grpSpPr>
          <p:grpSp>
            <p:nvGrpSpPr>
              <p:cNvPr id="12" name="Group 146"/>
              <p:cNvGrpSpPr/>
              <p:nvPr/>
            </p:nvGrpSpPr>
            <p:grpSpPr>
              <a:xfrm>
                <a:off x="2973388" y="3541713"/>
                <a:ext cx="431800" cy="1225549"/>
                <a:chOff x="2973388" y="3541713"/>
                <a:chExt cx="431800" cy="1225549"/>
              </a:xfrm>
              <a:grpFill/>
            </p:grpSpPr>
            <p:sp>
              <p:nvSpPr>
                <p:cNvPr id="1029" name="Oval 5"/>
                <p:cNvSpPr>
                  <a:spLocks noChangeArrowheads="1"/>
                </p:cNvSpPr>
                <p:nvPr/>
              </p:nvSpPr>
              <p:spPr bwMode="auto">
                <a:xfrm>
                  <a:off x="3224213" y="3619500"/>
                  <a:ext cx="22225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0" name="Freeform 6"/>
                <p:cNvSpPr>
                  <a:spLocks/>
                </p:cNvSpPr>
                <p:nvPr/>
              </p:nvSpPr>
              <p:spPr bwMode="auto">
                <a:xfrm>
                  <a:off x="3146425" y="3694113"/>
                  <a:ext cx="71438" cy="58737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9"/>
                    </a:cxn>
                    <a:cxn ang="0">
                      <a:pos x="7" y="35"/>
                    </a:cxn>
                    <a:cxn ang="0">
                      <a:pos x="41" y="28"/>
                    </a:cxn>
                    <a:cxn ang="0">
                      <a:pos x="43" y="7"/>
                    </a:cxn>
                  </a:cxnLst>
                  <a:rect l="0" t="0" r="r" b="b"/>
                  <a:pathLst>
                    <a:path w="43" h="35">
                      <a:moveTo>
                        <a:pt x="28" y="0"/>
                      </a:moveTo>
                      <a:cubicBezTo>
                        <a:pt x="28" y="0"/>
                        <a:pt x="30" y="29"/>
                        <a:pt x="0" y="19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3" y="7"/>
                        <a:pt x="43" y="7"/>
                        <a:pt x="43" y="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1" name="Freeform 47"/>
                <p:cNvSpPr>
                  <a:spLocks/>
                </p:cNvSpPr>
                <p:nvPr/>
              </p:nvSpPr>
              <p:spPr bwMode="auto">
                <a:xfrm>
                  <a:off x="3152775" y="4138613"/>
                  <a:ext cx="150813" cy="581025"/>
                </a:xfrm>
                <a:custGeom>
                  <a:avLst/>
                  <a:gdLst/>
                  <a:ahLst/>
                  <a:cxnLst>
                    <a:cxn ang="0">
                      <a:pos x="90" y="320"/>
                    </a:cxn>
                    <a:cxn ang="0">
                      <a:pos x="68" y="209"/>
                    </a:cxn>
                    <a:cxn ang="0">
                      <a:pos x="71" y="19"/>
                    </a:cxn>
                    <a:cxn ang="0">
                      <a:pos x="71" y="0"/>
                    </a:cxn>
                    <a:cxn ang="0">
                      <a:pos x="7" y="11"/>
                    </a:cxn>
                    <a:cxn ang="0">
                      <a:pos x="18" y="215"/>
                    </a:cxn>
                    <a:cxn ang="0">
                      <a:pos x="37" y="320"/>
                    </a:cxn>
                    <a:cxn ang="0">
                      <a:pos x="8" y="349"/>
                    </a:cxn>
                    <a:cxn ang="0">
                      <a:pos x="90" y="349"/>
                    </a:cxn>
                    <a:cxn ang="0">
                      <a:pos x="90" y="320"/>
                    </a:cxn>
                  </a:cxnLst>
                  <a:rect l="0" t="0" r="r" b="b"/>
                  <a:pathLst>
                    <a:path w="90" h="349">
                      <a:moveTo>
                        <a:pt x="90" y="320"/>
                      </a:moveTo>
                      <a:cubicBezTo>
                        <a:pt x="90" y="320"/>
                        <a:pt x="72" y="243"/>
                        <a:pt x="68" y="209"/>
                      </a:cubicBezTo>
                      <a:cubicBezTo>
                        <a:pt x="64" y="166"/>
                        <a:pt x="69" y="50"/>
                        <a:pt x="71" y="19"/>
                      </a:cubicBezTo>
                      <a:cubicBezTo>
                        <a:pt x="71" y="14"/>
                        <a:pt x="71" y="0"/>
                        <a:pt x="71" y="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14" y="182"/>
                        <a:pt x="18" y="215"/>
                      </a:cubicBezTo>
                      <a:cubicBezTo>
                        <a:pt x="22" y="247"/>
                        <a:pt x="37" y="320"/>
                        <a:pt x="37" y="320"/>
                      </a:cubicBezTo>
                      <a:cubicBezTo>
                        <a:pt x="0" y="329"/>
                        <a:pt x="8" y="349"/>
                        <a:pt x="8" y="349"/>
                      </a:cubicBezTo>
                      <a:cubicBezTo>
                        <a:pt x="90" y="349"/>
                        <a:pt x="90" y="349"/>
                        <a:pt x="90" y="349"/>
                      </a:cubicBezTo>
                      <a:lnTo>
                        <a:pt x="90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2" name="Freeform 48"/>
                <p:cNvSpPr>
                  <a:spLocks/>
                </p:cNvSpPr>
                <p:nvPr/>
              </p:nvSpPr>
              <p:spPr bwMode="auto">
                <a:xfrm>
                  <a:off x="2973388" y="4146550"/>
                  <a:ext cx="273050" cy="620712"/>
                </a:xfrm>
                <a:custGeom>
                  <a:avLst/>
                  <a:gdLst/>
                  <a:ahLst/>
                  <a:cxnLst>
                    <a:cxn ang="0">
                      <a:pos x="112" y="115"/>
                    </a:cxn>
                    <a:cxn ang="0">
                      <a:pos x="164" y="7"/>
                    </a:cxn>
                    <a:cxn ang="0">
                      <a:pos x="48" y="0"/>
                    </a:cxn>
                    <a:cxn ang="0">
                      <a:pos x="40" y="194"/>
                    </a:cxn>
                    <a:cxn ang="0">
                      <a:pos x="53" y="340"/>
                    </a:cxn>
                    <a:cxn ang="0">
                      <a:pos x="0" y="373"/>
                    </a:cxn>
                    <a:cxn ang="0">
                      <a:pos x="96" y="373"/>
                    </a:cxn>
                    <a:cxn ang="0">
                      <a:pos x="97" y="345"/>
                    </a:cxn>
                    <a:cxn ang="0">
                      <a:pos x="95" y="193"/>
                    </a:cxn>
                    <a:cxn ang="0">
                      <a:pos x="112" y="115"/>
                    </a:cxn>
                  </a:cxnLst>
                  <a:rect l="0" t="0" r="r" b="b"/>
                  <a:pathLst>
                    <a:path w="164" h="373">
                      <a:moveTo>
                        <a:pt x="112" y="115"/>
                      </a:moveTo>
                      <a:cubicBezTo>
                        <a:pt x="164" y="7"/>
                        <a:pt x="164" y="7"/>
                        <a:pt x="164" y="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5" y="132"/>
                        <a:pt x="40" y="194"/>
                      </a:cubicBezTo>
                      <a:cubicBezTo>
                        <a:pt x="38" y="218"/>
                        <a:pt x="50" y="316"/>
                        <a:pt x="53" y="340"/>
                      </a:cubicBezTo>
                      <a:cubicBezTo>
                        <a:pt x="11" y="340"/>
                        <a:pt x="0" y="373"/>
                        <a:pt x="0" y="373"/>
                      </a:cubicBezTo>
                      <a:cubicBezTo>
                        <a:pt x="96" y="373"/>
                        <a:pt x="96" y="373"/>
                        <a:pt x="96" y="373"/>
                      </a:cubicBezTo>
                      <a:cubicBezTo>
                        <a:pt x="97" y="345"/>
                        <a:pt x="97" y="345"/>
                        <a:pt x="97" y="345"/>
                      </a:cubicBezTo>
                      <a:cubicBezTo>
                        <a:pt x="97" y="345"/>
                        <a:pt x="91" y="274"/>
                        <a:pt x="95" y="193"/>
                      </a:cubicBezTo>
                      <a:cubicBezTo>
                        <a:pt x="96" y="174"/>
                        <a:pt x="112" y="115"/>
                        <a:pt x="112" y="1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3" name="Freeform 49"/>
                <p:cNvSpPr>
                  <a:spLocks noEditPoints="1"/>
                </p:cNvSpPr>
                <p:nvPr/>
              </p:nvSpPr>
              <p:spPr bwMode="auto">
                <a:xfrm>
                  <a:off x="2976563" y="3541713"/>
                  <a:ext cx="428625" cy="685800"/>
                </a:xfrm>
                <a:custGeom>
                  <a:avLst/>
                  <a:gdLst/>
                  <a:ahLst/>
                  <a:cxnLst>
                    <a:cxn ang="0">
                      <a:pos x="252" y="390"/>
                    </a:cxn>
                    <a:cxn ang="0">
                      <a:pos x="258" y="390"/>
                    </a:cxn>
                    <a:cxn ang="0">
                      <a:pos x="251" y="252"/>
                    </a:cxn>
                    <a:cxn ang="0">
                      <a:pos x="227" y="144"/>
                    </a:cxn>
                    <a:cxn ang="0">
                      <a:pos x="173" y="115"/>
                    </a:cxn>
                    <a:cxn ang="0">
                      <a:pos x="173" y="109"/>
                    </a:cxn>
                    <a:cxn ang="0">
                      <a:pos x="173" y="109"/>
                    </a:cxn>
                    <a:cxn ang="0">
                      <a:pos x="173" y="99"/>
                    </a:cxn>
                    <a:cxn ang="0">
                      <a:pos x="159" y="93"/>
                    </a:cxn>
                    <a:cxn ang="0">
                      <a:pos x="152" y="25"/>
                    </a:cxn>
                    <a:cxn ang="0">
                      <a:pos x="132" y="13"/>
                    </a:cxn>
                    <a:cxn ang="0">
                      <a:pos x="132" y="13"/>
                    </a:cxn>
                    <a:cxn ang="0">
                      <a:pos x="112" y="4"/>
                    </a:cxn>
                    <a:cxn ang="0">
                      <a:pos x="100" y="0"/>
                    </a:cxn>
                    <a:cxn ang="0">
                      <a:pos x="33" y="19"/>
                    </a:cxn>
                    <a:cxn ang="0">
                      <a:pos x="3" y="39"/>
                    </a:cxn>
                    <a:cxn ang="0">
                      <a:pos x="82" y="152"/>
                    </a:cxn>
                    <a:cxn ang="0">
                      <a:pos x="80" y="159"/>
                    </a:cxn>
                    <a:cxn ang="0">
                      <a:pos x="57" y="244"/>
                    </a:cxn>
                    <a:cxn ang="0">
                      <a:pos x="30" y="370"/>
                    </a:cxn>
                    <a:cxn ang="0">
                      <a:pos x="197" y="370"/>
                    </a:cxn>
                    <a:cxn ang="0">
                      <a:pos x="209" y="231"/>
                    </a:cxn>
                    <a:cxn ang="0">
                      <a:pos x="215" y="262"/>
                    </a:cxn>
                    <a:cxn ang="0">
                      <a:pos x="223" y="390"/>
                    </a:cxn>
                    <a:cxn ang="0">
                      <a:pos x="227" y="390"/>
                    </a:cxn>
                    <a:cxn ang="0">
                      <a:pos x="227" y="395"/>
                    </a:cxn>
                    <a:cxn ang="0">
                      <a:pos x="227" y="396"/>
                    </a:cxn>
                    <a:cxn ang="0">
                      <a:pos x="241" y="411"/>
                    </a:cxn>
                    <a:cxn ang="0">
                      <a:pos x="252" y="394"/>
                    </a:cxn>
                    <a:cxn ang="0">
                      <a:pos x="252" y="393"/>
                    </a:cxn>
                    <a:cxn ang="0">
                      <a:pos x="252" y="390"/>
                    </a:cxn>
                    <a:cxn ang="0">
                      <a:pos x="130" y="103"/>
                    </a:cxn>
                    <a:cxn ang="0">
                      <a:pos x="121" y="112"/>
                    </a:cxn>
                    <a:cxn ang="0">
                      <a:pos x="107" y="113"/>
                    </a:cxn>
                    <a:cxn ang="0">
                      <a:pos x="37" y="45"/>
                    </a:cxn>
                    <a:cxn ang="0">
                      <a:pos x="102" y="27"/>
                    </a:cxn>
                    <a:cxn ang="0">
                      <a:pos x="101" y="21"/>
                    </a:cxn>
                    <a:cxn ang="0">
                      <a:pos x="105" y="22"/>
                    </a:cxn>
                    <a:cxn ang="0">
                      <a:pos x="124" y="25"/>
                    </a:cxn>
                    <a:cxn ang="0">
                      <a:pos x="120" y="32"/>
                    </a:cxn>
                    <a:cxn ang="0">
                      <a:pos x="106" y="38"/>
                    </a:cxn>
                    <a:cxn ang="0">
                      <a:pos x="111" y="47"/>
                    </a:cxn>
                    <a:cxn ang="0">
                      <a:pos x="111" y="47"/>
                    </a:cxn>
                    <a:cxn ang="0">
                      <a:pos x="102" y="72"/>
                    </a:cxn>
                    <a:cxn ang="0">
                      <a:pos x="130" y="92"/>
                    </a:cxn>
                    <a:cxn ang="0">
                      <a:pos x="130" y="103"/>
                    </a:cxn>
                  </a:cxnLst>
                  <a:rect l="0" t="0" r="r" b="b"/>
                  <a:pathLst>
                    <a:path w="258" h="412">
                      <a:moveTo>
                        <a:pt x="252" y="390"/>
                      </a:moveTo>
                      <a:cubicBezTo>
                        <a:pt x="258" y="390"/>
                        <a:pt x="258" y="390"/>
                        <a:pt x="258" y="390"/>
                      </a:cubicBezTo>
                      <a:cubicBezTo>
                        <a:pt x="258" y="390"/>
                        <a:pt x="254" y="283"/>
                        <a:pt x="251" y="252"/>
                      </a:cubicBezTo>
                      <a:cubicBezTo>
                        <a:pt x="243" y="191"/>
                        <a:pt x="231" y="152"/>
                        <a:pt x="227" y="144"/>
                      </a:cubicBezTo>
                      <a:cubicBezTo>
                        <a:pt x="221" y="135"/>
                        <a:pt x="173" y="115"/>
                        <a:pt x="173" y="115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99"/>
                        <a:pt x="173" y="99"/>
                        <a:pt x="173" y="99"/>
                      </a:cubicBezTo>
                      <a:cubicBezTo>
                        <a:pt x="159" y="93"/>
                        <a:pt x="159" y="93"/>
                        <a:pt x="159" y="93"/>
                      </a:cubicBezTo>
                      <a:cubicBezTo>
                        <a:pt x="159" y="93"/>
                        <a:pt x="156" y="30"/>
                        <a:pt x="152" y="25"/>
                      </a:cubicBezTo>
                      <a:cubicBezTo>
                        <a:pt x="140" y="8"/>
                        <a:pt x="132" y="13"/>
                        <a:pt x="132" y="13"/>
                      </a:cubicBezTo>
                      <a:cubicBezTo>
                        <a:pt x="132" y="13"/>
                        <a:pt x="132" y="13"/>
                        <a:pt x="132" y="13"/>
                      </a:cubicBezTo>
                      <a:cubicBezTo>
                        <a:pt x="126" y="9"/>
                        <a:pt x="116" y="6"/>
                        <a:pt x="112" y="4"/>
                      </a:cubicBezTo>
                      <a:cubicBezTo>
                        <a:pt x="103" y="1"/>
                        <a:pt x="100" y="0"/>
                        <a:pt x="100" y="0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4" y="28"/>
                        <a:pt x="3" y="39"/>
                      </a:cubicBezTo>
                      <a:cubicBezTo>
                        <a:pt x="0" y="65"/>
                        <a:pt x="61" y="130"/>
                        <a:pt x="82" y="152"/>
                      </a:cubicBezTo>
                      <a:cubicBezTo>
                        <a:pt x="82" y="154"/>
                        <a:pt x="81" y="156"/>
                        <a:pt x="80" y="159"/>
                      </a:cubicBezTo>
                      <a:cubicBezTo>
                        <a:pt x="74" y="180"/>
                        <a:pt x="66" y="208"/>
                        <a:pt x="57" y="244"/>
                      </a:cubicBezTo>
                      <a:cubicBezTo>
                        <a:pt x="45" y="293"/>
                        <a:pt x="30" y="370"/>
                        <a:pt x="30" y="370"/>
                      </a:cubicBezTo>
                      <a:cubicBezTo>
                        <a:pt x="197" y="370"/>
                        <a:pt x="197" y="370"/>
                        <a:pt x="197" y="370"/>
                      </a:cubicBezTo>
                      <a:cubicBezTo>
                        <a:pt x="197" y="370"/>
                        <a:pt x="199" y="295"/>
                        <a:pt x="209" y="231"/>
                      </a:cubicBezTo>
                      <a:cubicBezTo>
                        <a:pt x="211" y="240"/>
                        <a:pt x="214" y="250"/>
                        <a:pt x="215" y="262"/>
                      </a:cubicBezTo>
                      <a:cubicBezTo>
                        <a:pt x="219" y="290"/>
                        <a:pt x="223" y="390"/>
                        <a:pt x="223" y="390"/>
                      </a:cubicBezTo>
                      <a:cubicBezTo>
                        <a:pt x="227" y="390"/>
                        <a:pt x="227" y="390"/>
                        <a:pt x="227" y="390"/>
                      </a:cubicBezTo>
                      <a:cubicBezTo>
                        <a:pt x="227" y="391"/>
                        <a:pt x="227" y="393"/>
                        <a:pt x="227" y="395"/>
                      </a:cubicBezTo>
                      <a:cubicBezTo>
                        <a:pt x="227" y="396"/>
                        <a:pt x="227" y="396"/>
                        <a:pt x="227" y="396"/>
                      </a:cubicBezTo>
                      <a:cubicBezTo>
                        <a:pt x="228" y="405"/>
                        <a:pt x="234" y="412"/>
                        <a:pt x="241" y="411"/>
                      </a:cubicBezTo>
                      <a:cubicBezTo>
                        <a:pt x="248" y="410"/>
                        <a:pt x="253" y="403"/>
                        <a:pt x="252" y="394"/>
                      </a:cubicBezTo>
                      <a:cubicBezTo>
                        <a:pt x="252" y="393"/>
                        <a:pt x="252" y="393"/>
                        <a:pt x="252" y="393"/>
                      </a:cubicBezTo>
                      <a:cubicBezTo>
                        <a:pt x="252" y="392"/>
                        <a:pt x="252" y="391"/>
                        <a:pt x="252" y="390"/>
                      </a:cubicBezTo>
                      <a:close/>
                      <a:moveTo>
                        <a:pt x="130" y="103"/>
                      </a:moveTo>
                      <a:cubicBezTo>
                        <a:pt x="128" y="108"/>
                        <a:pt x="122" y="112"/>
                        <a:pt x="121" y="112"/>
                      </a:cubicBezTo>
                      <a:cubicBezTo>
                        <a:pt x="115" y="113"/>
                        <a:pt x="111" y="114"/>
                        <a:pt x="107" y="113"/>
                      </a:cubicBezTo>
                      <a:cubicBezTo>
                        <a:pt x="92" y="104"/>
                        <a:pt x="37" y="49"/>
                        <a:pt x="37" y="45"/>
                      </a:cubicBezTo>
                      <a:cubicBezTo>
                        <a:pt x="36" y="42"/>
                        <a:pt x="102" y="27"/>
                        <a:pt x="102" y="27"/>
                      </a:cubicBezTo>
                      <a:cubicBezTo>
                        <a:pt x="101" y="21"/>
                        <a:pt x="101" y="21"/>
                        <a:pt x="101" y="21"/>
                      </a:cubicBezTo>
                      <a:cubicBezTo>
                        <a:pt x="102" y="21"/>
                        <a:pt x="103" y="21"/>
                        <a:pt x="105" y="22"/>
                      </a:cubicBezTo>
                      <a:cubicBezTo>
                        <a:pt x="109" y="23"/>
                        <a:pt x="117" y="25"/>
                        <a:pt x="124" y="25"/>
                      </a:cubicBezTo>
                      <a:cubicBezTo>
                        <a:pt x="123" y="27"/>
                        <a:pt x="121" y="29"/>
                        <a:pt x="120" y="32"/>
                      </a:cubicBezTo>
                      <a:cubicBezTo>
                        <a:pt x="106" y="38"/>
                        <a:pt x="106" y="38"/>
                        <a:pt x="106" y="38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05" y="58"/>
                        <a:pt x="100" y="69"/>
                        <a:pt x="102" y="72"/>
                      </a:cubicBezTo>
                      <a:cubicBezTo>
                        <a:pt x="106" y="80"/>
                        <a:pt x="130" y="92"/>
                        <a:pt x="130" y="92"/>
                      </a:cubicBezTo>
                      <a:cubicBezTo>
                        <a:pt x="130" y="92"/>
                        <a:pt x="131" y="101"/>
                        <a:pt x="130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111" name="Freeform 87"/>
              <p:cNvSpPr>
                <a:spLocks/>
              </p:cNvSpPr>
              <p:nvPr/>
            </p:nvSpPr>
            <p:spPr bwMode="auto">
              <a:xfrm>
                <a:off x="3182938" y="3517900"/>
                <a:ext cx="146050" cy="207962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6" y="3"/>
                  </a:cxn>
                  <a:cxn ang="0">
                    <a:pos x="44" y="9"/>
                  </a:cxn>
                  <a:cxn ang="0">
                    <a:pos x="67" y="14"/>
                  </a:cxn>
                  <a:cxn ang="0">
                    <a:pos x="88" y="56"/>
                  </a:cxn>
                  <a:cxn ang="0">
                    <a:pos x="51" y="112"/>
                  </a:cxn>
                  <a:cxn ang="0">
                    <a:pos x="39" y="125"/>
                  </a:cxn>
                </a:cxnLst>
                <a:rect l="0" t="0" r="r" b="b"/>
                <a:pathLst>
                  <a:path w="88" h="125">
                    <a:moveTo>
                      <a:pt x="6" y="30"/>
                    </a:moveTo>
                    <a:cubicBezTo>
                      <a:pt x="6" y="30"/>
                      <a:pt x="0" y="0"/>
                      <a:pt x="6" y="3"/>
                    </a:cubicBezTo>
                    <a:cubicBezTo>
                      <a:pt x="25" y="11"/>
                      <a:pt x="34" y="7"/>
                      <a:pt x="44" y="9"/>
                    </a:cubicBezTo>
                    <a:cubicBezTo>
                      <a:pt x="55" y="10"/>
                      <a:pt x="58" y="9"/>
                      <a:pt x="67" y="14"/>
                    </a:cubicBezTo>
                    <a:cubicBezTo>
                      <a:pt x="88" y="27"/>
                      <a:pt x="88" y="36"/>
                      <a:pt x="88" y="56"/>
                    </a:cubicBezTo>
                    <a:cubicBezTo>
                      <a:pt x="88" y="94"/>
                      <a:pt x="69" y="95"/>
                      <a:pt x="51" y="112"/>
                    </a:cubicBez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20"/>
          <p:cNvGrpSpPr/>
          <p:nvPr/>
        </p:nvGrpSpPr>
        <p:grpSpPr>
          <a:xfrm>
            <a:off x="4611357" y="1366167"/>
            <a:ext cx="1629579" cy="1024183"/>
            <a:chOff x="686838" y="2184398"/>
            <a:chExt cx="1192213" cy="749301"/>
          </a:xfrm>
          <a:solidFill>
            <a:schemeClr val="accent2"/>
          </a:solidFill>
        </p:grpSpPr>
        <p:sp>
          <p:nvSpPr>
            <p:cNvPr id="152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23"/>
          <p:cNvGrpSpPr/>
          <p:nvPr/>
        </p:nvGrpSpPr>
        <p:grpSpPr>
          <a:xfrm>
            <a:off x="2267671" y="2569902"/>
            <a:ext cx="1325758" cy="833233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158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2"/>
          <p:cNvGrpSpPr/>
          <p:nvPr/>
        </p:nvGrpSpPr>
        <p:grpSpPr>
          <a:xfrm>
            <a:off x="2670610" y="3901060"/>
            <a:ext cx="1038899" cy="652944"/>
            <a:chOff x="686838" y="2184398"/>
            <a:chExt cx="1192213" cy="749301"/>
          </a:xfrm>
          <a:solidFill>
            <a:schemeClr val="accent4"/>
          </a:solidFill>
        </p:grpSpPr>
        <p:sp>
          <p:nvSpPr>
            <p:cNvPr id="161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3" name="Freeform 46"/>
          <p:cNvSpPr>
            <a:spLocks noEditPoints="1"/>
          </p:cNvSpPr>
          <p:nvPr/>
        </p:nvSpPr>
        <p:spPr bwMode="auto">
          <a:xfrm>
            <a:off x="6446794" y="255611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46"/>
          <p:cNvSpPr>
            <a:spLocks noEditPoints="1"/>
          </p:cNvSpPr>
          <p:nvPr/>
        </p:nvSpPr>
        <p:spPr bwMode="auto">
          <a:xfrm>
            <a:off x="6446794" y="358742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46"/>
          <p:cNvSpPr>
            <a:spLocks noEditPoints="1"/>
          </p:cNvSpPr>
          <p:nvPr/>
        </p:nvSpPr>
        <p:spPr bwMode="auto">
          <a:xfrm>
            <a:off x="6446794" y="460547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Freeform 46"/>
          <p:cNvSpPr>
            <a:spLocks noEditPoints="1"/>
          </p:cNvSpPr>
          <p:nvPr/>
        </p:nvSpPr>
        <p:spPr bwMode="auto">
          <a:xfrm>
            <a:off x="6446794" y="562352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30"/>
          <p:cNvGrpSpPr/>
          <p:nvPr/>
        </p:nvGrpSpPr>
        <p:grpSpPr>
          <a:xfrm>
            <a:off x="7188533" y="2544820"/>
            <a:ext cx="2699107" cy="542432"/>
            <a:chOff x="1224678" y="1233504"/>
            <a:chExt cx="2407799" cy="385751"/>
          </a:xfrm>
        </p:grpSpPr>
        <p:sp>
          <p:nvSpPr>
            <p:cNvPr id="168" name="Text Placeholder 3"/>
            <p:cNvSpPr txBox="1">
              <a:spLocks/>
            </p:cNvSpPr>
            <p:nvPr/>
          </p:nvSpPr>
          <p:spPr>
            <a:xfrm>
              <a:off x="1224678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Text Placeholder 3"/>
            <p:cNvSpPr txBox="1">
              <a:spLocks/>
            </p:cNvSpPr>
            <p:nvPr/>
          </p:nvSpPr>
          <p:spPr>
            <a:xfrm>
              <a:off x="1270277" y="1418802"/>
              <a:ext cx="2362200" cy="20045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170" name="Text Placeholder 3"/>
          <p:cNvSpPr txBox="1">
            <a:spLocks/>
          </p:cNvSpPr>
          <p:nvPr/>
        </p:nvSpPr>
        <p:spPr>
          <a:xfrm>
            <a:off x="10024630" y="2781201"/>
            <a:ext cx="987450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459,769K</a:t>
            </a:r>
          </a:p>
        </p:txBody>
      </p:sp>
      <p:grpSp>
        <p:nvGrpSpPr>
          <p:cNvPr id="17" name="Group 30"/>
          <p:cNvGrpSpPr/>
          <p:nvPr/>
        </p:nvGrpSpPr>
        <p:grpSpPr>
          <a:xfrm>
            <a:off x="7252653" y="3576130"/>
            <a:ext cx="2647991" cy="542431"/>
            <a:chOff x="1270277" y="1233504"/>
            <a:chExt cx="2362200" cy="385750"/>
          </a:xfrm>
        </p:grpSpPr>
        <p:sp>
          <p:nvSpPr>
            <p:cNvPr id="172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20045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8" name="Group 30"/>
          <p:cNvGrpSpPr/>
          <p:nvPr/>
        </p:nvGrpSpPr>
        <p:grpSpPr>
          <a:xfrm>
            <a:off x="7252653" y="4594180"/>
            <a:ext cx="2647991" cy="542431"/>
            <a:chOff x="1270277" y="1233504"/>
            <a:chExt cx="2362200" cy="385750"/>
          </a:xfrm>
        </p:grpSpPr>
        <p:sp>
          <p:nvSpPr>
            <p:cNvPr id="175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20045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7252653" y="5612231"/>
            <a:ext cx="2647991" cy="542431"/>
            <a:chOff x="1270277" y="1233504"/>
            <a:chExt cx="2362200" cy="385750"/>
          </a:xfrm>
        </p:grpSpPr>
        <p:sp>
          <p:nvSpPr>
            <p:cNvPr id="178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20045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180" name="Text Placeholder 3"/>
          <p:cNvSpPr txBox="1">
            <a:spLocks/>
          </p:cNvSpPr>
          <p:nvPr/>
        </p:nvSpPr>
        <p:spPr>
          <a:xfrm>
            <a:off x="10024628" y="3798534"/>
            <a:ext cx="987450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559,700K</a:t>
            </a:r>
          </a:p>
        </p:txBody>
      </p:sp>
      <p:sp>
        <p:nvSpPr>
          <p:cNvPr id="181" name="Text Placeholder 3"/>
          <p:cNvSpPr txBox="1">
            <a:spLocks/>
          </p:cNvSpPr>
          <p:nvPr/>
        </p:nvSpPr>
        <p:spPr>
          <a:xfrm>
            <a:off x="10024628" y="4802608"/>
            <a:ext cx="987450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400,809K</a:t>
            </a:r>
          </a:p>
        </p:txBody>
      </p:sp>
      <p:sp>
        <p:nvSpPr>
          <p:cNvPr id="182" name="Text Placeholder 3"/>
          <p:cNvSpPr txBox="1">
            <a:spLocks/>
          </p:cNvSpPr>
          <p:nvPr/>
        </p:nvSpPr>
        <p:spPr>
          <a:xfrm>
            <a:off x="10024630" y="5834635"/>
            <a:ext cx="987450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909,369K</a:t>
            </a:r>
          </a:p>
        </p:txBody>
      </p:sp>
      <p:sp>
        <p:nvSpPr>
          <p:cNvPr id="95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6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520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animBg="1"/>
      <p:bldP spid="164" grpId="0" animBg="1"/>
      <p:bldP spid="165" grpId="0" animBg="1"/>
      <p:bldP spid="166" grpId="0" animBg="1"/>
      <p:bldP spid="170" grpId="0"/>
      <p:bldP spid="180" grpId="0"/>
      <p:bldP spid="181" grpId="0"/>
      <p:bldP spid="1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4971683" y="1441510"/>
            <a:ext cx="575375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4971683" y="2067916"/>
            <a:ext cx="4842067" cy="4759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There are many variations of passages but the majority have</a:t>
            </a:r>
          </a:p>
          <a:p>
            <a:pPr algn="l" defTabSz="1285829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suffered alteration in some form, by injected.</a:t>
            </a: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765079" y="1347943"/>
            <a:ext cx="1043647" cy="957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625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84108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256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391" y="1285805"/>
            <a:ext cx="11552149" cy="5334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2" name="矩形 1"/>
          <p:cNvSpPr/>
          <p:nvPr/>
        </p:nvSpPr>
        <p:spPr>
          <a:xfrm>
            <a:off x="1028775" y="1744117"/>
            <a:ext cx="7992888" cy="446449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9137261" y="2245876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>
            <a:spLocks/>
          </p:cNvSpPr>
          <p:nvPr/>
        </p:nvSpPr>
        <p:spPr>
          <a:xfrm>
            <a:off x="9043704" y="1888133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043704" y="2245876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37261" y="3694430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>
            <a:spLocks/>
          </p:cNvSpPr>
          <p:nvPr/>
        </p:nvSpPr>
        <p:spPr>
          <a:xfrm>
            <a:off x="9043704" y="3336687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9043704" y="3694430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137261" y="5124878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 txBox="1">
            <a:spLocks/>
          </p:cNvSpPr>
          <p:nvPr/>
        </p:nvSpPr>
        <p:spPr>
          <a:xfrm>
            <a:off x="9043704" y="4767135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9043704" y="5124878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55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40576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40576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40576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40576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940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0300" y="2429493"/>
            <a:ext cx="9430363" cy="18395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Isosceles Triangle 5"/>
          <p:cNvSpPr/>
          <p:nvPr/>
        </p:nvSpPr>
        <p:spPr>
          <a:xfrm rot="5400000">
            <a:off x="9819836" y="2314776"/>
            <a:ext cx="2953568" cy="2069021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759772" y="2972839"/>
            <a:ext cx="2536851" cy="752897"/>
            <a:chOff x="8305802" y="2818812"/>
            <a:chExt cx="2405575" cy="713936"/>
          </a:xfrm>
        </p:grpSpPr>
        <p:sp>
          <p:nvSpPr>
            <p:cNvPr id="11" name="Rectangle 10"/>
            <p:cNvSpPr/>
            <p:nvPr/>
          </p:nvSpPr>
          <p:spPr>
            <a:xfrm>
              <a:off x="8305802" y="2818812"/>
              <a:ext cx="2405575" cy="713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90740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513920" y="2995442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05664" y="2972838"/>
            <a:ext cx="2536851" cy="752897"/>
            <a:chOff x="858128" y="2818811"/>
            <a:chExt cx="2405575" cy="713936"/>
          </a:xfrm>
        </p:grpSpPr>
        <p:sp>
          <p:nvSpPr>
            <p:cNvPr id="8" name="Rectangle 7"/>
            <p:cNvSpPr/>
            <p:nvPr/>
          </p:nvSpPr>
          <p:spPr>
            <a:xfrm>
              <a:off x="858128" y="2818811"/>
              <a:ext cx="2405575" cy="7139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8814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076472" y="2957279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23701" y="2972839"/>
            <a:ext cx="2536851" cy="752897"/>
            <a:chOff x="3340686" y="2818812"/>
            <a:chExt cx="2405575" cy="713936"/>
          </a:xfrm>
        </p:grpSpPr>
        <p:sp>
          <p:nvSpPr>
            <p:cNvPr id="9" name="Rectangle 8"/>
            <p:cNvSpPr/>
            <p:nvPr/>
          </p:nvSpPr>
          <p:spPr>
            <a:xfrm>
              <a:off x="3340686" y="2818812"/>
              <a:ext cx="2405575" cy="713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26980" y="3066168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514700" y="3021208"/>
              <a:ext cx="478982" cy="309144"/>
            </a:xfrm>
            <a:custGeom>
              <a:avLst/>
              <a:gdLst>
                <a:gd name="T0" fmla="*/ 72 w 116"/>
                <a:gd name="T1" fmla="*/ 27 h 75"/>
                <a:gd name="T2" fmla="*/ 69 w 116"/>
                <a:gd name="T3" fmla="*/ 19 h 75"/>
                <a:gd name="T4" fmla="*/ 65 w 116"/>
                <a:gd name="T5" fmla="*/ 19 h 75"/>
                <a:gd name="T6" fmla="*/ 46 w 116"/>
                <a:gd name="T7" fmla="*/ 18 h 75"/>
                <a:gd name="T8" fmla="*/ 46 w 116"/>
                <a:gd name="T9" fmla="*/ 29 h 75"/>
                <a:gd name="T10" fmla="*/ 79 w 116"/>
                <a:gd name="T11" fmla="*/ 9 h 75"/>
                <a:gd name="T12" fmla="*/ 72 w 116"/>
                <a:gd name="T13" fmla="*/ 29 h 75"/>
                <a:gd name="T14" fmla="*/ 8 w 116"/>
                <a:gd name="T15" fmla="*/ 23 h 75"/>
                <a:gd name="T16" fmla="*/ 29 w 116"/>
                <a:gd name="T17" fmla="*/ 35 h 75"/>
                <a:gd name="T18" fmla="*/ 18 w 116"/>
                <a:gd name="T19" fmla="*/ 46 h 75"/>
                <a:gd name="T20" fmla="*/ 11 w 116"/>
                <a:gd name="T21" fmla="*/ 42 h 75"/>
                <a:gd name="T22" fmla="*/ 25 w 116"/>
                <a:gd name="T23" fmla="*/ 46 h 75"/>
                <a:gd name="T24" fmla="*/ 4 w 116"/>
                <a:gd name="T25" fmla="*/ 48 h 75"/>
                <a:gd name="T26" fmla="*/ 3 w 116"/>
                <a:gd name="T27" fmla="*/ 48 h 75"/>
                <a:gd name="T28" fmla="*/ 0 w 116"/>
                <a:gd name="T29" fmla="*/ 61 h 75"/>
                <a:gd name="T30" fmla="*/ 2 w 116"/>
                <a:gd name="T31" fmla="*/ 62 h 75"/>
                <a:gd name="T32" fmla="*/ 26 w 116"/>
                <a:gd name="T33" fmla="*/ 73 h 75"/>
                <a:gd name="T34" fmla="*/ 28 w 116"/>
                <a:gd name="T35" fmla="*/ 75 h 75"/>
                <a:gd name="T36" fmla="*/ 92 w 116"/>
                <a:gd name="T37" fmla="*/ 75 h 75"/>
                <a:gd name="T38" fmla="*/ 93 w 116"/>
                <a:gd name="T39" fmla="*/ 62 h 75"/>
                <a:gd name="T40" fmla="*/ 116 w 116"/>
                <a:gd name="T41" fmla="*/ 62 h 75"/>
                <a:gd name="T42" fmla="*/ 116 w 116"/>
                <a:gd name="T43" fmla="*/ 55 h 75"/>
                <a:gd name="T44" fmla="*/ 113 w 116"/>
                <a:gd name="T45" fmla="*/ 48 h 75"/>
                <a:gd name="T46" fmla="*/ 105 w 116"/>
                <a:gd name="T47" fmla="*/ 46 h 75"/>
                <a:gd name="T48" fmla="*/ 98 w 116"/>
                <a:gd name="T49" fmla="*/ 59 h 75"/>
                <a:gd name="T50" fmla="*/ 91 w 116"/>
                <a:gd name="T51" fmla="*/ 46 h 75"/>
                <a:gd name="T52" fmla="*/ 72 w 116"/>
                <a:gd name="T53" fmla="*/ 45 h 75"/>
                <a:gd name="T54" fmla="*/ 69 w 116"/>
                <a:gd name="T55" fmla="*/ 50 h 75"/>
                <a:gd name="T56" fmla="*/ 64 w 116"/>
                <a:gd name="T57" fmla="*/ 67 h 75"/>
                <a:gd name="T58" fmla="*/ 64 w 116"/>
                <a:gd name="T59" fmla="*/ 52 h 75"/>
                <a:gd name="T60" fmla="*/ 60 w 116"/>
                <a:gd name="T61" fmla="*/ 47 h 75"/>
                <a:gd name="T62" fmla="*/ 56 w 116"/>
                <a:gd name="T63" fmla="*/ 47 h 75"/>
                <a:gd name="T64" fmla="*/ 57 w 116"/>
                <a:gd name="T65" fmla="*/ 54 h 75"/>
                <a:gd name="T66" fmla="*/ 49 w 116"/>
                <a:gd name="T67" fmla="*/ 50 h 75"/>
                <a:gd name="T68" fmla="*/ 47 w 116"/>
                <a:gd name="T69" fmla="*/ 45 h 75"/>
                <a:gd name="T70" fmla="*/ 33 w 116"/>
                <a:gd name="T71" fmla="*/ 48 h 75"/>
                <a:gd name="T72" fmla="*/ 87 w 116"/>
                <a:gd name="T73" fmla="*/ 36 h 75"/>
                <a:gd name="T74" fmla="*/ 109 w 116"/>
                <a:gd name="T75" fmla="*/ 21 h 75"/>
                <a:gd name="T76" fmla="*/ 106 w 116"/>
                <a:gd name="T77" fmla="*/ 42 h 75"/>
                <a:gd name="T78" fmla="*/ 98 w 116"/>
                <a:gd name="T79" fmla="*/ 46 h 75"/>
                <a:gd name="T80" fmla="*/ 87 w 116"/>
                <a:gd name="T8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5" y="0"/>
                    <a:pt x="75" y="0"/>
                    <a:pt x="79" y="9"/>
                  </a:cubicBezTo>
                  <a:cubicBezTo>
                    <a:pt x="78" y="17"/>
                    <a:pt x="79" y="24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8" y="36"/>
                  </a:moveTo>
                  <a:cubicBezTo>
                    <a:pt x="7" y="30"/>
                    <a:pt x="7" y="27"/>
                    <a:pt x="8" y="23"/>
                  </a:cubicBezTo>
                  <a:cubicBezTo>
                    <a:pt x="18" y="25"/>
                    <a:pt x="20" y="16"/>
                    <a:pt x="29" y="23"/>
                  </a:cubicBezTo>
                  <a:cubicBezTo>
                    <a:pt x="30" y="27"/>
                    <a:pt x="30" y="32"/>
                    <a:pt x="29" y="35"/>
                  </a:cubicBezTo>
                  <a:cubicBezTo>
                    <a:pt x="29" y="38"/>
                    <a:pt x="28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3" y="44"/>
                    <a:pt x="11" y="42"/>
                  </a:cubicBezTo>
                  <a:cubicBezTo>
                    <a:pt x="9" y="40"/>
                    <a:pt x="8" y="38"/>
                    <a:pt x="8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2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1"/>
                    <a:pt x="0" y="54"/>
                  </a:cubicBezTo>
                  <a:cubicBezTo>
                    <a:pt x="0" y="56"/>
                    <a:pt x="0" y="58"/>
                    <a:pt x="0" y="6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5"/>
                    <a:pt x="26" y="69"/>
                    <a:pt x="26" y="7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69"/>
                    <a:pt x="93" y="66"/>
                    <a:pt x="93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6" y="52"/>
                    <a:pt x="115" y="50"/>
                    <a:pt x="114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7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9" y="35"/>
                  </a:cubicBezTo>
                  <a:cubicBezTo>
                    <a:pt x="108" y="38"/>
                    <a:pt x="107" y="40"/>
                    <a:pt x="106" y="42"/>
                  </a:cubicBezTo>
                  <a:cubicBezTo>
                    <a:pt x="104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9" y="40"/>
                    <a:pt x="88" y="38"/>
                    <a:pt x="87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41736" y="2972839"/>
            <a:ext cx="2536851" cy="752897"/>
            <a:chOff x="5823244" y="2818812"/>
            <a:chExt cx="2405575" cy="713936"/>
          </a:xfrm>
        </p:grpSpPr>
        <p:sp>
          <p:nvSpPr>
            <p:cNvPr id="10" name="Rectangle 9"/>
            <p:cNvSpPr/>
            <p:nvPr/>
          </p:nvSpPr>
          <p:spPr>
            <a:xfrm>
              <a:off x="5823244" y="2818812"/>
              <a:ext cx="2405575" cy="7139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37979" y="3058814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5973742" y="2983041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924327" y="5314186"/>
            <a:ext cx="189941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542362" y="5314186"/>
            <a:ext cx="189941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60397" y="5314186"/>
            <a:ext cx="189941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778432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4327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4236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60398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77843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589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4971683" y="1441510"/>
            <a:ext cx="575375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4971683" y="2067916"/>
            <a:ext cx="4842067" cy="4759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There are many variations of passages but the majority have</a:t>
            </a:r>
          </a:p>
          <a:p>
            <a:pPr algn="l" defTabSz="1285829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suffered alteration in some form, by injected.</a:t>
            </a: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765079" y="1347943"/>
            <a:ext cx="1043647" cy="957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625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78965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059455" y="2464198"/>
            <a:ext cx="2183543" cy="699982"/>
            <a:chOff x="897773" y="2357290"/>
            <a:chExt cx="2384237" cy="764318"/>
          </a:xfrm>
        </p:grpSpPr>
        <p:sp>
          <p:nvSpPr>
            <p:cNvPr id="154" name="TextBox 153"/>
            <p:cNvSpPr txBox="1"/>
            <p:nvPr/>
          </p:nvSpPr>
          <p:spPr>
            <a:xfrm>
              <a:off x="1403756" y="2357290"/>
              <a:ext cx="1372265" cy="2579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897773" y="2637675"/>
              <a:ext cx="2384237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024087" y="2054325"/>
            <a:ext cx="254276" cy="2535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059455" y="3871298"/>
            <a:ext cx="2183543" cy="706947"/>
            <a:chOff x="897773" y="3893722"/>
            <a:chExt cx="2384237" cy="771924"/>
          </a:xfrm>
        </p:grpSpPr>
        <p:sp>
          <p:nvSpPr>
            <p:cNvPr id="159" name="TextBox 158"/>
            <p:cNvSpPr txBox="1"/>
            <p:nvPr/>
          </p:nvSpPr>
          <p:spPr>
            <a:xfrm>
              <a:off x="1403762" y="3893722"/>
              <a:ext cx="1372265" cy="257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897773" y="4181712"/>
              <a:ext cx="2384237" cy="48393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024087" y="3468393"/>
            <a:ext cx="254276" cy="253518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62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059455" y="5252268"/>
            <a:ext cx="2183543" cy="738726"/>
            <a:chOff x="897773" y="5401618"/>
            <a:chExt cx="2384237" cy="806624"/>
          </a:xfrm>
        </p:grpSpPr>
        <p:sp>
          <p:nvSpPr>
            <p:cNvPr id="164" name="TextBox 163"/>
            <p:cNvSpPr txBox="1"/>
            <p:nvPr/>
          </p:nvSpPr>
          <p:spPr>
            <a:xfrm>
              <a:off x="1403762" y="5401618"/>
              <a:ext cx="1372265" cy="257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897773" y="5724308"/>
              <a:ext cx="2384237" cy="48393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024087" y="4881139"/>
            <a:ext cx="254276" cy="253518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67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07702" y="5021843"/>
            <a:ext cx="294728" cy="2207531"/>
            <a:chOff x="4980416" y="5038865"/>
            <a:chExt cx="321817" cy="1816442"/>
          </a:xfrm>
        </p:grpSpPr>
        <p:sp>
          <p:nvSpPr>
            <p:cNvPr id="175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886169" y="5313816"/>
            <a:ext cx="294727" cy="1911955"/>
            <a:chOff x="5502862" y="5357314"/>
            <a:chExt cx="321816" cy="1497993"/>
          </a:xfrm>
        </p:grpSpPr>
        <p:sp>
          <p:nvSpPr>
            <p:cNvPr id="187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220445" y="5313820"/>
            <a:ext cx="294727" cy="1915388"/>
            <a:chOff x="6959786" y="5357314"/>
            <a:chExt cx="321816" cy="1497993"/>
          </a:xfrm>
        </p:grpSpPr>
        <p:sp>
          <p:nvSpPr>
            <p:cNvPr id="181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48611" y="4316489"/>
            <a:ext cx="294110" cy="2907935"/>
            <a:chOff x="6007804" y="4268661"/>
            <a:chExt cx="321142" cy="2586646"/>
          </a:xfrm>
        </p:grpSpPr>
        <p:sp>
          <p:nvSpPr>
            <p:cNvPr id="193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781442" y="3808853"/>
            <a:ext cx="294727" cy="3417770"/>
            <a:chOff x="6480429" y="3714572"/>
            <a:chExt cx="321816" cy="3140735"/>
          </a:xfrm>
        </p:grpSpPr>
        <p:sp>
          <p:nvSpPr>
            <p:cNvPr id="169" name="Freeform 5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7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8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9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0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56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57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58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59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318909" y="2976232"/>
            <a:ext cx="1035243" cy="1079022"/>
            <a:chOff x="4883468" y="2805677"/>
            <a:chExt cx="1130395" cy="1178197"/>
          </a:xfrm>
        </p:grpSpPr>
        <p:sp>
          <p:nvSpPr>
            <p:cNvPr id="239" name="Freeform 75"/>
            <p:cNvSpPr>
              <a:spLocks/>
            </p:cNvSpPr>
            <p:nvPr/>
          </p:nvSpPr>
          <p:spPr bwMode="auto">
            <a:xfrm>
              <a:off x="4883468" y="2805677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8"/>
            <p:cNvSpPr>
              <a:spLocks noEditPoints="1"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9"/>
            <p:cNvSpPr>
              <a:spLocks noEditPoints="1"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517446" y="4164392"/>
            <a:ext cx="652961" cy="763948"/>
            <a:chOff x="5100256" y="4103040"/>
            <a:chExt cx="712977" cy="834163"/>
          </a:xfrm>
        </p:grpSpPr>
        <p:sp>
          <p:nvSpPr>
            <p:cNvPr id="233" name="Freeform 69"/>
            <p:cNvSpPr>
              <a:spLocks/>
            </p:cNvSpPr>
            <p:nvPr/>
          </p:nvSpPr>
          <p:spPr bwMode="auto">
            <a:xfrm>
              <a:off x="5100256" y="4103040"/>
              <a:ext cx="712977" cy="834163"/>
            </a:xfrm>
            <a:custGeom>
              <a:avLst/>
              <a:gdLst>
                <a:gd name="T0" fmla="*/ 448 w 448"/>
                <a:gd name="T1" fmla="*/ 224 h 524"/>
                <a:gd name="T2" fmla="*/ 224 w 448"/>
                <a:gd name="T3" fmla="*/ 0 h 524"/>
                <a:gd name="T4" fmla="*/ 0 w 448"/>
                <a:gd name="T5" fmla="*/ 224 h 524"/>
                <a:gd name="T6" fmla="*/ 224 w 448"/>
                <a:gd name="T7" fmla="*/ 448 h 524"/>
                <a:gd name="T8" fmla="*/ 234 w 448"/>
                <a:gd name="T9" fmla="*/ 448 h 524"/>
                <a:gd name="T10" fmla="*/ 324 w 448"/>
                <a:gd name="T11" fmla="*/ 524 h 524"/>
                <a:gd name="T12" fmla="*/ 334 w 448"/>
                <a:gd name="T13" fmla="*/ 419 h 524"/>
                <a:gd name="T14" fmla="*/ 448 w 448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448" y="224"/>
                  </a:moveTo>
                  <a:cubicBezTo>
                    <a:pt x="448" y="100"/>
                    <a:pt x="348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80"/>
            <p:cNvSpPr>
              <a:spLocks/>
            </p:cNvSpPr>
            <p:nvPr/>
          </p:nvSpPr>
          <p:spPr bwMode="auto">
            <a:xfrm>
              <a:off x="5361479" y="4274720"/>
              <a:ext cx="205343" cy="388468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Freeform 81"/>
            <p:cNvSpPr>
              <a:spLocks/>
            </p:cNvSpPr>
            <p:nvPr/>
          </p:nvSpPr>
          <p:spPr bwMode="auto">
            <a:xfrm>
              <a:off x="5359459" y="4274720"/>
              <a:ext cx="205343" cy="388468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82"/>
            <p:cNvSpPr>
              <a:spLocks/>
            </p:cNvSpPr>
            <p:nvPr/>
          </p:nvSpPr>
          <p:spPr bwMode="auto">
            <a:xfrm>
              <a:off x="5407260" y="4301650"/>
              <a:ext cx="116473" cy="19524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Freeform 83"/>
            <p:cNvSpPr>
              <a:spLocks/>
            </p:cNvSpPr>
            <p:nvPr/>
          </p:nvSpPr>
          <p:spPr bwMode="auto">
            <a:xfrm>
              <a:off x="5407260" y="4614041"/>
              <a:ext cx="116473" cy="12792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84"/>
            <p:cNvSpPr>
              <a:spLocks/>
            </p:cNvSpPr>
            <p:nvPr/>
          </p:nvSpPr>
          <p:spPr bwMode="auto">
            <a:xfrm>
              <a:off x="5407260" y="4429569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85"/>
            <p:cNvSpPr>
              <a:spLocks/>
            </p:cNvSpPr>
            <p:nvPr/>
          </p:nvSpPr>
          <p:spPr bwMode="auto">
            <a:xfrm>
              <a:off x="5407260" y="4474003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13054" y="2630944"/>
            <a:ext cx="1210354" cy="1294210"/>
            <a:chOff x="6951707" y="2428654"/>
            <a:chExt cx="1321600" cy="1413163"/>
          </a:xfrm>
        </p:grpSpPr>
        <p:sp>
          <p:nvSpPr>
            <p:cNvPr id="241" name="Freeform 77"/>
            <p:cNvSpPr>
              <a:spLocks/>
            </p:cNvSpPr>
            <p:nvPr/>
          </p:nvSpPr>
          <p:spPr bwMode="auto">
            <a:xfrm>
              <a:off x="6951707" y="2428654"/>
              <a:ext cx="1321600" cy="1413163"/>
            </a:xfrm>
            <a:custGeom>
              <a:avLst/>
              <a:gdLst>
                <a:gd name="T0" fmla="*/ 492 w 830"/>
                <a:gd name="T1" fmla="*/ 46 h 888"/>
                <a:gd name="T2" fmla="*/ 32 w 830"/>
                <a:gd name="T3" fmla="*/ 338 h 888"/>
                <a:gd name="T4" fmla="*/ 149 w 830"/>
                <a:gd name="T5" fmla="*/ 708 h 888"/>
                <a:gd name="T6" fmla="*/ 126 w 830"/>
                <a:gd name="T7" fmla="*/ 888 h 888"/>
                <a:gd name="T8" fmla="*/ 306 w 830"/>
                <a:gd name="T9" fmla="*/ 793 h 888"/>
                <a:gd name="T10" fmla="*/ 323 w 830"/>
                <a:gd name="T11" fmla="*/ 798 h 888"/>
                <a:gd name="T12" fmla="*/ 783 w 830"/>
                <a:gd name="T13" fmla="*/ 506 h 888"/>
                <a:gd name="T14" fmla="*/ 492 w 830"/>
                <a:gd name="T15" fmla="*/ 4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888">
                  <a:moveTo>
                    <a:pt x="492" y="46"/>
                  </a:moveTo>
                  <a:cubicBezTo>
                    <a:pt x="284" y="0"/>
                    <a:pt x="78" y="130"/>
                    <a:pt x="32" y="338"/>
                  </a:cubicBezTo>
                  <a:cubicBezTo>
                    <a:pt x="0" y="478"/>
                    <a:pt x="50" y="618"/>
                    <a:pt x="149" y="708"/>
                  </a:cubicBezTo>
                  <a:cubicBezTo>
                    <a:pt x="126" y="888"/>
                    <a:pt x="126" y="888"/>
                    <a:pt x="126" y="888"/>
                  </a:cubicBezTo>
                  <a:cubicBezTo>
                    <a:pt x="306" y="793"/>
                    <a:pt x="306" y="793"/>
                    <a:pt x="306" y="793"/>
                  </a:cubicBezTo>
                  <a:cubicBezTo>
                    <a:pt x="312" y="795"/>
                    <a:pt x="317" y="796"/>
                    <a:pt x="323" y="798"/>
                  </a:cubicBezTo>
                  <a:cubicBezTo>
                    <a:pt x="531" y="844"/>
                    <a:pt x="737" y="714"/>
                    <a:pt x="783" y="506"/>
                  </a:cubicBezTo>
                  <a:cubicBezTo>
                    <a:pt x="830" y="299"/>
                    <a:pt x="699" y="93"/>
                    <a:pt x="492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86"/>
            <p:cNvSpPr>
              <a:spLocks/>
            </p:cNvSpPr>
            <p:nvPr/>
          </p:nvSpPr>
          <p:spPr bwMode="auto">
            <a:xfrm>
              <a:off x="7359700" y="2754510"/>
              <a:ext cx="493496" cy="681334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Oval 87"/>
            <p:cNvSpPr>
              <a:spLocks noChangeArrowheads="1"/>
            </p:cNvSpPr>
            <p:nvPr/>
          </p:nvSpPr>
          <p:spPr bwMode="auto">
            <a:xfrm>
              <a:off x="7588607" y="3060168"/>
              <a:ext cx="66652" cy="673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Freeform 88"/>
            <p:cNvSpPr>
              <a:spLocks noEditPoints="1"/>
            </p:cNvSpPr>
            <p:nvPr/>
          </p:nvSpPr>
          <p:spPr bwMode="auto">
            <a:xfrm>
              <a:off x="7429718" y="3157116"/>
              <a:ext cx="350093" cy="229580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61144" y="4196452"/>
            <a:ext cx="749765" cy="877400"/>
            <a:chOff x="7004221" y="4138049"/>
            <a:chExt cx="818678" cy="958042"/>
          </a:xfrm>
        </p:grpSpPr>
        <p:sp>
          <p:nvSpPr>
            <p:cNvPr id="232" name="Freeform 68"/>
            <p:cNvSpPr>
              <a:spLocks/>
            </p:cNvSpPr>
            <p:nvPr/>
          </p:nvSpPr>
          <p:spPr bwMode="auto">
            <a:xfrm>
              <a:off x="7004221" y="4138049"/>
              <a:ext cx="818678" cy="958042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1 w 514"/>
                <a:gd name="T5" fmla="*/ 481 h 602"/>
                <a:gd name="T6" fmla="*/ 142 w 514"/>
                <a:gd name="T7" fmla="*/ 602 h 602"/>
                <a:gd name="T8" fmla="*/ 246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9"/>
            <p:cNvSpPr>
              <a:spLocks/>
            </p:cNvSpPr>
            <p:nvPr/>
          </p:nvSpPr>
          <p:spPr bwMode="auto">
            <a:xfrm>
              <a:off x="7138199" y="4430915"/>
              <a:ext cx="154175" cy="216115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90"/>
            <p:cNvSpPr>
              <a:spLocks/>
            </p:cNvSpPr>
            <p:nvPr/>
          </p:nvSpPr>
          <p:spPr bwMode="auto">
            <a:xfrm>
              <a:off x="7335463" y="4476697"/>
              <a:ext cx="159561" cy="157542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91"/>
            <p:cNvSpPr>
              <a:spLocks/>
            </p:cNvSpPr>
            <p:nvPr/>
          </p:nvSpPr>
          <p:spPr bwMode="auto">
            <a:xfrm>
              <a:off x="7528014" y="4430915"/>
              <a:ext cx="156195" cy="216115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216039" y="2301072"/>
            <a:ext cx="895279" cy="1048192"/>
            <a:chOff x="5863054" y="2068463"/>
            <a:chExt cx="977566" cy="1144534"/>
          </a:xfrm>
        </p:grpSpPr>
        <p:sp>
          <p:nvSpPr>
            <p:cNvPr id="227" name="Freeform 63"/>
            <p:cNvSpPr>
              <a:spLocks/>
            </p:cNvSpPr>
            <p:nvPr/>
          </p:nvSpPr>
          <p:spPr bwMode="auto">
            <a:xfrm>
              <a:off x="5863054" y="2068463"/>
              <a:ext cx="977566" cy="1144534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Freeform 92"/>
            <p:cNvSpPr>
              <a:spLocks noEditPoints="1"/>
            </p:cNvSpPr>
            <p:nvPr/>
          </p:nvSpPr>
          <p:spPr bwMode="auto">
            <a:xfrm>
              <a:off x="6063684" y="2215232"/>
              <a:ext cx="486763" cy="55543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93"/>
            <p:cNvSpPr>
              <a:spLocks/>
            </p:cNvSpPr>
            <p:nvPr/>
          </p:nvSpPr>
          <p:spPr bwMode="auto">
            <a:xfrm>
              <a:off x="6383480" y="2531662"/>
              <a:ext cx="200630" cy="207363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Freeform 94"/>
            <p:cNvSpPr>
              <a:spLocks/>
            </p:cNvSpPr>
            <p:nvPr/>
          </p:nvSpPr>
          <p:spPr bwMode="auto">
            <a:xfrm>
              <a:off x="6351837" y="2675066"/>
              <a:ext cx="94929" cy="87523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95"/>
            <p:cNvSpPr>
              <a:spLocks/>
            </p:cNvSpPr>
            <p:nvPr/>
          </p:nvSpPr>
          <p:spPr bwMode="auto">
            <a:xfrm>
              <a:off x="6502646" y="2476455"/>
              <a:ext cx="135324" cy="133305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Rectangle 96"/>
            <p:cNvSpPr>
              <a:spLocks noChangeArrowheads="1"/>
            </p:cNvSpPr>
            <p:nvPr/>
          </p:nvSpPr>
          <p:spPr bwMode="auto">
            <a:xfrm>
              <a:off x="6200355" y="2799618"/>
              <a:ext cx="311717" cy="3164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599972" y="4316070"/>
            <a:ext cx="813891" cy="952006"/>
            <a:chOff x="4098452" y="4268661"/>
            <a:chExt cx="888697" cy="1039506"/>
          </a:xfrm>
        </p:grpSpPr>
        <p:sp>
          <p:nvSpPr>
            <p:cNvPr id="224" name="Freeform 60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Freeform 65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Freeform 66"/>
            <p:cNvSpPr>
              <a:spLocks/>
            </p:cNvSpPr>
            <p:nvPr/>
          </p:nvSpPr>
          <p:spPr bwMode="auto">
            <a:xfrm>
              <a:off x="4098452" y="4268661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97"/>
            <p:cNvSpPr>
              <a:spLocks noEditPoints="1"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Freeform 98"/>
            <p:cNvSpPr>
              <a:spLocks noEditPoints="1"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9"/>
            <p:cNvSpPr>
              <a:spLocks/>
            </p:cNvSpPr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435345" y="3037274"/>
            <a:ext cx="722020" cy="842870"/>
            <a:chOff x="3918693" y="2872329"/>
            <a:chExt cx="788382" cy="920340"/>
          </a:xfrm>
        </p:grpSpPr>
        <p:sp>
          <p:nvSpPr>
            <p:cNvPr id="237" name="Freeform 73"/>
            <p:cNvSpPr>
              <a:spLocks/>
            </p:cNvSpPr>
            <p:nvPr/>
          </p:nvSpPr>
          <p:spPr bwMode="auto">
            <a:xfrm>
              <a:off x="3918693" y="2872329"/>
              <a:ext cx="788382" cy="920340"/>
            </a:xfrm>
            <a:custGeom>
              <a:avLst/>
              <a:gdLst>
                <a:gd name="T0" fmla="*/ 495 w 495"/>
                <a:gd name="T1" fmla="*/ 247 h 578"/>
                <a:gd name="T2" fmla="*/ 248 w 495"/>
                <a:gd name="T3" fmla="*/ 0 h 578"/>
                <a:gd name="T4" fmla="*/ 0 w 495"/>
                <a:gd name="T5" fmla="*/ 247 h 578"/>
                <a:gd name="T6" fmla="*/ 248 w 495"/>
                <a:gd name="T7" fmla="*/ 494 h 578"/>
                <a:gd name="T8" fmla="*/ 259 w 495"/>
                <a:gd name="T9" fmla="*/ 494 h 578"/>
                <a:gd name="T10" fmla="*/ 359 w 495"/>
                <a:gd name="T11" fmla="*/ 578 h 578"/>
                <a:gd name="T12" fmla="*/ 369 w 495"/>
                <a:gd name="T13" fmla="*/ 462 h 578"/>
                <a:gd name="T14" fmla="*/ 495 w 495"/>
                <a:gd name="T15" fmla="*/ 24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78">
                  <a:moveTo>
                    <a:pt x="495" y="247"/>
                  </a:moveTo>
                  <a:cubicBezTo>
                    <a:pt x="495" y="110"/>
                    <a:pt x="384" y="0"/>
                    <a:pt x="248" y="0"/>
                  </a:cubicBez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8" y="494"/>
                  </a:cubicBezTo>
                  <a:cubicBezTo>
                    <a:pt x="251" y="494"/>
                    <a:pt x="255" y="494"/>
                    <a:pt x="259" y="494"/>
                  </a:cubicBezTo>
                  <a:cubicBezTo>
                    <a:pt x="359" y="578"/>
                    <a:pt x="359" y="578"/>
                    <a:pt x="359" y="578"/>
                  </a:cubicBezTo>
                  <a:cubicBezTo>
                    <a:pt x="369" y="462"/>
                    <a:pt x="369" y="462"/>
                    <a:pt x="369" y="462"/>
                  </a:cubicBezTo>
                  <a:cubicBezTo>
                    <a:pt x="444" y="419"/>
                    <a:pt x="495" y="339"/>
                    <a:pt x="495" y="2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100"/>
            <p:cNvSpPr>
              <a:spLocks noEditPoints="1"/>
            </p:cNvSpPr>
            <p:nvPr/>
          </p:nvSpPr>
          <p:spPr bwMode="auto">
            <a:xfrm>
              <a:off x="4149620" y="3238580"/>
              <a:ext cx="235639" cy="235639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101"/>
            <p:cNvSpPr>
              <a:spLocks/>
            </p:cNvSpPr>
            <p:nvPr/>
          </p:nvSpPr>
          <p:spPr bwMode="auto">
            <a:xfrm>
              <a:off x="4152986" y="3154423"/>
              <a:ext cx="316430" cy="93582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102"/>
            <p:cNvSpPr>
              <a:spLocks/>
            </p:cNvSpPr>
            <p:nvPr/>
          </p:nvSpPr>
          <p:spPr bwMode="auto">
            <a:xfrm>
              <a:off x="4379199" y="3155770"/>
              <a:ext cx="93582" cy="318450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103"/>
            <p:cNvSpPr>
              <a:spLocks/>
            </p:cNvSpPr>
            <p:nvPr/>
          </p:nvSpPr>
          <p:spPr bwMode="auto">
            <a:xfrm>
              <a:off x="4235796" y="3154423"/>
              <a:ext cx="9426" cy="20198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104"/>
            <p:cNvSpPr>
              <a:spLocks noEditPoints="1"/>
            </p:cNvSpPr>
            <p:nvPr/>
          </p:nvSpPr>
          <p:spPr bwMode="auto">
            <a:xfrm>
              <a:off x="4171837" y="3180007"/>
              <a:ext cx="74731" cy="273342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105"/>
            <p:cNvSpPr>
              <a:spLocks/>
            </p:cNvSpPr>
            <p:nvPr/>
          </p:nvSpPr>
          <p:spPr bwMode="auto">
            <a:xfrm>
              <a:off x="4154332" y="3456715"/>
              <a:ext cx="14138" cy="16158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Freeform 106"/>
            <p:cNvSpPr>
              <a:spLocks/>
            </p:cNvSpPr>
            <p:nvPr/>
          </p:nvSpPr>
          <p:spPr bwMode="auto">
            <a:xfrm>
              <a:off x="4238489" y="3372558"/>
              <a:ext cx="17505" cy="6059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107"/>
            <p:cNvSpPr>
              <a:spLocks noEditPoints="1"/>
            </p:cNvSpPr>
            <p:nvPr/>
          </p:nvSpPr>
          <p:spPr bwMode="auto">
            <a:xfrm>
              <a:off x="4266093" y="3365826"/>
              <a:ext cx="175046" cy="14138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8"/>
            <p:cNvSpPr>
              <a:spLocks/>
            </p:cNvSpPr>
            <p:nvPr/>
          </p:nvSpPr>
          <p:spPr bwMode="auto">
            <a:xfrm>
              <a:off x="4450565" y="3372558"/>
              <a:ext cx="17505" cy="7406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Freeform 109"/>
            <p:cNvSpPr>
              <a:spLocks noEditPoints="1"/>
            </p:cNvSpPr>
            <p:nvPr/>
          </p:nvSpPr>
          <p:spPr bwMode="auto">
            <a:xfrm>
              <a:off x="4085660" y="3155770"/>
              <a:ext cx="65306" cy="53860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10"/>
            <p:cNvSpPr>
              <a:spLocks noEditPoints="1"/>
            </p:cNvSpPr>
            <p:nvPr/>
          </p:nvSpPr>
          <p:spPr bwMode="auto">
            <a:xfrm>
              <a:off x="4219638" y="3041317"/>
              <a:ext cx="66652" cy="71365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11"/>
            <p:cNvSpPr>
              <a:spLocks/>
            </p:cNvSpPr>
            <p:nvPr/>
          </p:nvSpPr>
          <p:spPr bwMode="auto">
            <a:xfrm>
              <a:off x="4469416" y="3076326"/>
              <a:ext cx="65306" cy="55880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01371" y="2202421"/>
            <a:ext cx="654196" cy="763331"/>
            <a:chOff x="4536741" y="1960742"/>
            <a:chExt cx="714324" cy="833490"/>
          </a:xfrm>
        </p:grpSpPr>
        <p:sp>
          <p:nvSpPr>
            <p:cNvPr id="235" name="Freeform 71"/>
            <p:cNvSpPr>
              <a:spLocks/>
            </p:cNvSpPr>
            <p:nvPr/>
          </p:nvSpPr>
          <p:spPr bwMode="auto">
            <a:xfrm>
              <a:off x="4536741" y="1960742"/>
              <a:ext cx="714324" cy="833490"/>
            </a:xfrm>
            <a:custGeom>
              <a:avLst/>
              <a:gdLst>
                <a:gd name="T0" fmla="*/ 449 w 449"/>
                <a:gd name="T1" fmla="*/ 224 h 524"/>
                <a:gd name="T2" fmla="*/ 225 w 449"/>
                <a:gd name="T3" fmla="*/ 0 h 524"/>
                <a:gd name="T4" fmla="*/ 0 w 449"/>
                <a:gd name="T5" fmla="*/ 224 h 524"/>
                <a:gd name="T6" fmla="*/ 225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5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12"/>
            <p:cNvSpPr>
              <a:spLocks noEditPoints="1"/>
            </p:cNvSpPr>
            <p:nvPr/>
          </p:nvSpPr>
          <p:spPr bwMode="auto">
            <a:xfrm>
              <a:off x="4649848" y="2145214"/>
              <a:ext cx="508981" cy="379043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13"/>
            <p:cNvSpPr>
              <a:spLocks/>
            </p:cNvSpPr>
            <p:nvPr/>
          </p:nvSpPr>
          <p:spPr bwMode="auto">
            <a:xfrm>
              <a:off x="4698996" y="2358636"/>
              <a:ext cx="45781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Freeform 114"/>
            <p:cNvSpPr>
              <a:spLocks/>
            </p:cNvSpPr>
            <p:nvPr/>
          </p:nvSpPr>
          <p:spPr bwMode="auto">
            <a:xfrm>
              <a:off x="4765648" y="2321607"/>
              <a:ext cx="46455" cy="70019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Freeform 115"/>
            <p:cNvSpPr>
              <a:spLocks/>
            </p:cNvSpPr>
            <p:nvPr/>
          </p:nvSpPr>
          <p:spPr bwMode="auto">
            <a:xfrm>
              <a:off x="4840379" y="2285251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16"/>
            <p:cNvSpPr>
              <a:spLocks/>
            </p:cNvSpPr>
            <p:nvPr/>
          </p:nvSpPr>
          <p:spPr bwMode="auto">
            <a:xfrm>
              <a:off x="4732658" y="2339111"/>
              <a:ext cx="55207" cy="87523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Freeform 117"/>
            <p:cNvSpPr>
              <a:spLocks/>
            </p:cNvSpPr>
            <p:nvPr/>
          </p:nvSpPr>
          <p:spPr bwMode="auto">
            <a:xfrm>
              <a:off x="4802677" y="2307468"/>
              <a:ext cx="53860" cy="87523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8"/>
            <p:cNvSpPr>
              <a:spLocks/>
            </p:cNvSpPr>
            <p:nvPr/>
          </p:nvSpPr>
          <p:spPr bwMode="auto">
            <a:xfrm>
              <a:off x="4918477" y="2242163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9"/>
            <p:cNvSpPr>
              <a:spLocks/>
            </p:cNvSpPr>
            <p:nvPr/>
          </p:nvSpPr>
          <p:spPr bwMode="auto">
            <a:xfrm>
              <a:off x="4878755" y="2264380"/>
              <a:ext cx="55880" cy="86177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20"/>
            <p:cNvSpPr>
              <a:spLocks/>
            </p:cNvSpPr>
            <p:nvPr/>
          </p:nvSpPr>
          <p:spPr bwMode="auto">
            <a:xfrm>
              <a:off x="4996574" y="2197728"/>
              <a:ext cx="44435" cy="70019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Freeform 121"/>
            <p:cNvSpPr>
              <a:spLocks/>
            </p:cNvSpPr>
            <p:nvPr/>
          </p:nvSpPr>
          <p:spPr bwMode="auto">
            <a:xfrm>
              <a:off x="4956852" y="2219945"/>
              <a:ext cx="55880" cy="87523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Freeform 122"/>
            <p:cNvSpPr>
              <a:spLocks/>
            </p:cNvSpPr>
            <p:nvPr/>
          </p:nvSpPr>
          <p:spPr bwMode="auto">
            <a:xfrm>
              <a:off x="5034950" y="2176857"/>
              <a:ext cx="55880" cy="86177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609655" y="2455133"/>
            <a:ext cx="2183543" cy="709044"/>
            <a:chOff x="8854418" y="2347395"/>
            <a:chExt cx="2384237" cy="774213"/>
          </a:xfrm>
        </p:grpSpPr>
        <p:sp>
          <p:nvSpPr>
            <p:cNvPr id="287" name="TextBox 286"/>
            <p:cNvSpPr txBox="1"/>
            <p:nvPr/>
          </p:nvSpPr>
          <p:spPr>
            <a:xfrm>
              <a:off x="9360407" y="2347395"/>
              <a:ext cx="1372265" cy="2579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8854418" y="2637675"/>
              <a:ext cx="2384237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9574287" y="2054325"/>
            <a:ext cx="254276" cy="253518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290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609655" y="3839222"/>
            <a:ext cx="2183543" cy="739023"/>
            <a:chOff x="8854418" y="3858698"/>
            <a:chExt cx="2384237" cy="806948"/>
          </a:xfrm>
        </p:grpSpPr>
        <p:sp>
          <p:nvSpPr>
            <p:cNvPr id="292" name="TextBox 291"/>
            <p:cNvSpPr txBox="1"/>
            <p:nvPr/>
          </p:nvSpPr>
          <p:spPr>
            <a:xfrm>
              <a:off x="9360407" y="3858698"/>
              <a:ext cx="1372265" cy="2579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8854418" y="4181713"/>
              <a:ext cx="2384237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9574287" y="3468393"/>
            <a:ext cx="254276" cy="2535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295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6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1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666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离页连接符 1"/>
          <p:cNvSpPr/>
          <p:nvPr/>
        </p:nvSpPr>
        <p:spPr>
          <a:xfrm rot="16200000">
            <a:off x="-1372725" y="1374314"/>
            <a:ext cx="7231756" cy="4484013"/>
          </a:xfrm>
          <a:prstGeom prst="flowChartOffpageConnector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461893" y="2505905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6461893" y="3171413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6461893" y="3836922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6" name="矩形 25"/>
          <p:cNvSpPr/>
          <p:nvPr/>
        </p:nvSpPr>
        <p:spPr>
          <a:xfrm>
            <a:off x="6461893" y="4502431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153"/>
          <p:cNvSpPr txBox="1"/>
          <p:nvPr/>
        </p:nvSpPr>
        <p:spPr>
          <a:xfrm>
            <a:off x="1402457" y="2095754"/>
            <a:ext cx="2041174" cy="3041144"/>
          </a:xfrm>
          <a:prstGeom prst="rect">
            <a:avLst/>
          </a:prstGeom>
          <a:noFill/>
        </p:spPr>
        <p:txBody>
          <a:bodyPr vert="eaVert" wrap="square" lIns="96380" tIns="48189" rIns="96380" bIns="48189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9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</a:t>
            </a:r>
            <a:r>
              <a:rPr lang="en-US" altLang="zh-CN" sz="79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	</a:t>
            </a:r>
            <a:r>
              <a:rPr lang="zh-CN" altLang="en-US" sz="79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录</a:t>
            </a:r>
            <a:endParaRPr lang="en-US" altLang="zh-CN" sz="799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4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231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/>
      <p:bldP spid="23" grpId="0"/>
      <p:bldP spid="25" grpId="0"/>
      <p:bldP spid="26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7"/>
            <a:ext cx="1915754" cy="653964"/>
            <a:chOff x="8767813" y="2706527"/>
            <a:chExt cx="2889664" cy="864023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120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8555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79917"/>
            <a:chOff x="9703193" y="4640973"/>
            <a:chExt cx="2504575" cy="89831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120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88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3"/>
            <a:ext cx="1904910" cy="675662"/>
            <a:chOff x="846858" y="2675652"/>
            <a:chExt cx="2516793" cy="892692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120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8555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201"/>
            <a:ext cx="1916813" cy="653606"/>
            <a:chOff x="-71668" y="4696256"/>
            <a:chExt cx="2532520" cy="863556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1209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0"/>
              <a:ext cx="2510329" cy="5855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7363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accent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>
              <a:spLocks/>
            </p:cNvSpPr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>
              <a:spLocks/>
            </p:cNvSpPr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41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80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>
            <a:spLocks/>
          </p:cNvSpPr>
          <p:nvPr/>
        </p:nvSpPr>
        <p:spPr bwMode="auto">
          <a:xfrm>
            <a:off x="1674578" y="1834366"/>
            <a:ext cx="4815070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0" name="AutoShape 2"/>
          <p:cNvSpPr>
            <a:spLocks/>
          </p:cNvSpPr>
          <p:nvPr/>
        </p:nvSpPr>
        <p:spPr bwMode="auto">
          <a:xfrm>
            <a:off x="6462861" y="1829902"/>
            <a:ext cx="4701223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3" name="AutoShape 5" descr="image4.png"/>
          <p:cNvSpPr>
            <a:spLocks/>
          </p:cNvSpPr>
          <p:nvPr/>
        </p:nvSpPr>
        <p:spPr bwMode="auto">
          <a:xfrm>
            <a:off x="5176928" y="1456085"/>
            <a:ext cx="2634994" cy="5575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3271" y="2536205"/>
            <a:ext cx="1944216" cy="345638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99" name="AutoShape 11"/>
          <p:cNvSpPr>
            <a:spLocks/>
          </p:cNvSpPr>
          <p:nvPr/>
        </p:nvSpPr>
        <p:spPr bwMode="auto">
          <a:xfrm>
            <a:off x="7835724" y="5442346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solidFill>
                <a:schemeClr val="accent1"/>
              </a:solidFill>
              <a:cs typeface="Calibri" charset="0"/>
            </a:endParaRPr>
          </a:p>
        </p:txBody>
      </p:sp>
      <p:sp>
        <p:nvSpPr>
          <p:cNvPr id="12301" name="AutoShape 13"/>
          <p:cNvSpPr>
            <a:spLocks/>
          </p:cNvSpPr>
          <p:nvPr/>
        </p:nvSpPr>
        <p:spPr bwMode="auto">
          <a:xfrm>
            <a:off x="4842211" y="5489226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solidFill>
                <a:schemeClr val="accent1"/>
              </a:solidFill>
              <a:cs typeface="Calibri" charset="0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20990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16"/>
          <p:cNvSpPr txBox="1"/>
          <p:nvPr/>
        </p:nvSpPr>
        <p:spPr>
          <a:xfrm>
            <a:off x="2992771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3" name="TextBox 15"/>
          <p:cNvSpPr txBox="1"/>
          <p:nvPr/>
        </p:nvSpPr>
        <p:spPr>
          <a:xfrm>
            <a:off x="83474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" name="TextBox 16"/>
          <p:cNvSpPr txBox="1"/>
          <p:nvPr/>
        </p:nvSpPr>
        <p:spPr>
          <a:xfrm>
            <a:off x="8347444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5" name="TextBox 15"/>
          <p:cNvSpPr txBox="1"/>
          <p:nvPr/>
        </p:nvSpPr>
        <p:spPr>
          <a:xfrm>
            <a:off x="20990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2992771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TextBox 15"/>
          <p:cNvSpPr txBox="1"/>
          <p:nvPr/>
        </p:nvSpPr>
        <p:spPr>
          <a:xfrm>
            <a:off x="83474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8" name="TextBox 16"/>
          <p:cNvSpPr txBox="1"/>
          <p:nvPr/>
        </p:nvSpPr>
        <p:spPr>
          <a:xfrm>
            <a:off x="8347444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831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50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50"/>
                            </p:stCondLst>
                            <p:childTnLst>
                              <p:par>
                                <p:cTn id="6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7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299" grpId="0" animBg="1"/>
      <p:bldP spid="12301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3045492" y="1024037"/>
            <a:ext cx="6767766" cy="92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999" cap="all" dirty="0">
                <a:solidFill>
                  <a:srgbClr val="F71806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3731728" y="1820207"/>
            <a:ext cx="5395294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Children's music training institutions</a:t>
            </a:r>
          </a:p>
          <a:p>
            <a:pPr algn="ctr">
              <a:buNone/>
            </a:pPr>
            <a:r>
              <a:rPr lang="en-US" altLang="zh-CN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适用于儿童教育</a:t>
            </a:r>
            <a:r>
              <a:rPr lang="en-US" altLang="zh-CN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培训机构</a:t>
            </a:r>
            <a:r>
              <a:rPr lang="en-US" altLang="zh-CN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新年计划</a:t>
            </a:r>
            <a:r>
              <a:rPr lang="en-US" altLang="zh-CN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rgbClr val="F71806"/>
              </a:solidFill>
              <a:cs typeface="Arial" panose="020B0604020202020204" pitchFamily="34" charset="0"/>
            </a:endParaRP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5523421" y="2567319"/>
            <a:ext cx="1811911" cy="28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汇报人：专图网</a:t>
            </a:r>
          </a:p>
        </p:txBody>
      </p:sp>
    </p:spTree>
    <p:extLst>
      <p:ext uri="{BB962C8B-B14F-4D97-AF65-F5344CB8AC3E}">
        <p14:creationId xmlns:p14="http://schemas.microsoft.com/office/powerpoint/2010/main" val="425845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3045491" y="809667"/>
            <a:ext cx="6767766" cy="92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999" cap="all" dirty="0">
                <a:solidFill>
                  <a:srgbClr val="F71806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3731728" y="1820207"/>
            <a:ext cx="5395294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Children's music training institutions</a:t>
            </a:r>
          </a:p>
          <a:p>
            <a:pPr algn="ctr">
              <a:buNone/>
            </a:pPr>
            <a:r>
              <a:rPr lang="en-US" altLang="zh-CN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适用于儿童教育</a:t>
            </a:r>
            <a:r>
              <a:rPr lang="en-US" altLang="zh-CN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培训机构</a:t>
            </a:r>
            <a:r>
              <a:rPr lang="en-US" altLang="zh-CN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新年计划</a:t>
            </a:r>
            <a:r>
              <a:rPr lang="en-US" altLang="zh-CN" sz="1600" cap="all" dirty="0">
                <a:solidFill>
                  <a:srgbClr val="F71806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rgbClr val="F71806"/>
              </a:solidFill>
              <a:cs typeface="Arial" panose="020B0604020202020204" pitchFamily="34" charset="0"/>
            </a:endParaRP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5523421" y="2567319"/>
            <a:ext cx="2346114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en-US" altLang="zh-CN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</a:t>
            </a:r>
            <a:endParaRPr lang="zh-CN" altLang="en-US" sz="1800" cap="all" dirty="0">
              <a:solidFill>
                <a:srgbClr val="F7180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zh-CN" altLang="en-US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汇报时间：</a:t>
            </a:r>
            <a:r>
              <a:rPr lang="en-US" altLang="zh-CN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zh-CN" altLang="en-US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</a:t>
            </a:r>
            <a:r>
              <a:rPr lang="en-US" altLang="zh-CN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zh-CN" altLang="en-US" sz="1800" cap="all" dirty="0">
                <a:solidFill>
                  <a:srgbClr val="F71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22306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5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25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7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4971683" y="1441510"/>
            <a:ext cx="575375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4971683" y="2067916"/>
            <a:ext cx="4842067" cy="4759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There are many variations of passages but the majority have</a:t>
            </a:r>
          </a:p>
          <a:p>
            <a:pPr algn="l" defTabSz="1285829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suffered alteration in some form, by injected.</a:t>
            </a: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765079" y="1347943"/>
            <a:ext cx="1043647" cy="957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625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08711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rgbClr val="AC7D00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>
              <a:spLocks/>
            </p:cNvSpPr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>
              <a:spLocks/>
            </p:cNvSpPr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>
              <a:spLocks/>
            </p:cNvSpPr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>
              <a:spLocks/>
            </p:cNvSpPr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>
              <a:spLocks/>
            </p:cNvSpPr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2843368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2843368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2843368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2843368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2843368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796842"/>
            <a:ext cx="1953732" cy="882202"/>
            <a:chOff x="1098171" y="3570851"/>
            <a:chExt cx="1745511" cy="83654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796843"/>
            <a:ext cx="1988312" cy="882204"/>
            <a:chOff x="1098171" y="3570851"/>
            <a:chExt cx="1776406" cy="83655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845164"/>
            <a:ext cx="1919830" cy="882202"/>
            <a:chOff x="1098171" y="3570851"/>
            <a:chExt cx="1715222" cy="83654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845164"/>
            <a:ext cx="1964985" cy="882202"/>
            <a:chOff x="1098171" y="3570851"/>
            <a:chExt cx="1755565" cy="83654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944789"/>
            <a:ext cx="2065940" cy="882200"/>
            <a:chOff x="1098172" y="3570851"/>
            <a:chExt cx="1845760" cy="83654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944789"/>
            <a:ext cx="1964984" cy="882202"/>
            <a:chOff x="1098172" y="3570851"/>
            <a:chExt cx="1755564" cy="83654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621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297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852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353" y="1665296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5141340" y="1665296"/>
            <a:ext cx="2573840" cy="5058390"/>
            <a:chOff x="0" y="-1"/>
            <a:chExt cx="1830362" cy="3596385"/>
          </a:xfrm>
        </p:grpSpPr>
        <p:pic>
          <p:nvPicPr>
            <p:cNvPr id="19463" name="Picture 7" descr="pic10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828775" cy="1798193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" name="AutoShape 8"/>
            <p:cNvSpPr>
              <a:spLocks/>
            </p:cNvSpPr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5344478" y="5170006"/>
            <a:ext cx="2021001" cy="9152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64289" tIns="64289" rIns="64289" bIns="64289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5342247" y="4774890"/>
            <a:ext cx="1620649" cy="4330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1687" b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Portfolio 4</a:t>
            </a:r>
            <a:endParaRPr lang="es-ES" sz="2669">
              <a:cs typeface="Calibri" charset="0"/>
            </a:endParaRPr>
          </a:p>
        </p:txBody>
      </p:sp>
      <p:grpSp>
        <p:nvGrpSpPr>
          <p:cNvPr id="19467" name="Group 11"/>
          <p:cNvGrpSpPr>
            <a:grpSpLocks/>
          </p:cNvGrpSpPr>
          <p:nvPr/>
        </p:nvGrpSpPr>
        <p:grpSpPr bwMode="auto">
          <a:xfrm>
            <a:off x="7712948" y="1665296"/>
            <a:ext cx="2571609" cy="5058390"/>
            <a:chOff x="-1" y="0"/>
            <a:chExt cx="1829063" cy="3596384"/>
          </a:xfrm>
        </p:grpSpPr>
        <p:sp>
          <p:nvSpPr>
            <p:cNvPr id="19468" name="AutoShape 12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pic>
          <p:nvPicPr>
            <p:cNvPr id="19469" name="Picture 13" descr="pic9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8192"/>
              <a:ext cx="1829063" cy="1798192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0" name="AutoShape 14"/>
            <p:cNvSpPr>
              <a:spLocks/>
            </p:cNvSpPr>
            <p:nvPr/>
          </p:nvSpPr>
          <p:spPr bwMode="auto">
            <a:xfrm>
              <a:off x="204816" y="674521"/>
              <a:ext cx="1443033" cy="6507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9471" name="AutoShape 15"/>
            <p:cNvSpPr>
              <a:spLocks/>
            </p:cNvSpPr>
            <p:nvPr/>
          </p:nvSpPr>
          <p:spPr bwMode="auto">
            <a:xfrm>
              <a:off x="203228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es-ES" sz="1687" b="1">
                  <a:solidFill>
                    <a:srgbClr val="FFFFFF"/>
                  </a:solidFill>
                  <a:latin typeface="Open Sans" charset="0"/>
                  <a:cs typeface="Open Sans" charset="0"/>
                  <a:sym typeface="Open Sans" charset="0"/>
                </a:rPr>
                <a:t>Portfolio 2</a:t>
              </a:r>
              <a:endParaRPr lang="es-ES" sz="2669">
                <a:cs typeface="Calibri" charset="0"/>
              </a:endParaRPr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10284557" y="1665296"/>
            <a:ext cx="2571609" cy="5058390"/>
            <a:chOff x="-1" y="0"/>
            <a:chExt cx="1829063" cy="3596384"/>
          </a:xfrm>
        </p:grpSpPr>
        <p:pic>
          <p:nvPicPr>
            <p:cNvPr id="19473" name="Picture 17" descr="pic7.jp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829063" cy="1798192"/>
            </a:xfrm>
            <a:prstGeom prst="rect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4" name="AutoShape 18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75" name="AutoShape 19"/>
            <p:cNvSpPr>
              <a:spLocks/>
            </p:cNvSpPr>
            <p:nvPr/>
          </p:nvSpPr>
          <p:spPr bwMode="auto">
            <a:xfrm>
              <a:off x="179412" y="2493345"/>
              <a:ext cx="1431928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177825" y="2212427"/>
              <a:ext cx="1471824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es-ES" sz="1687" b="1">
                  <a:solidFill>
                    <a:srgbClr val="FFFFFF"/>
                  </a:solidFill>
                  <a:latin typeface="Open Sans" charset="0"/>
                  <a:cs typeface="Open Sans" charset="0"/>
                  <a:sym typeface="Open Sans" charset="0"/>
                </a:rPr>
                <a:t>Portfolio 5</a:t>
              </a:r>
              <a:endParaRPr lang="es-ES" sz="2669">
                <a:cs typeface="Calibri" charset="0"/>
              </a:endParaRPr>
            </a:p>
          </p:txBody>
        </p:sp>
      </p:grpSp>
      <p:grpSp>
        <p:nvGrpSpPr>
          <p:cNvPr id="19477" name="Group 21"/>
          <p:cNvGrpSpPr>
            <a:grpSpLocks/>
          </p:cNvGrpSpPr>
          <p:nvPr/>
        </p:nvGrpSpPr>
        <p:grpSpPr bwMode="auto">
          <a:xfrm>
            <a:off x="2565266" y="1665295"/>
            <a:ext cx="2573840" cy="5056159"/>
            <a:chOff x="-1" y="0"/>
            <a:chExt cx="1829063" cy="3596384"/>
          </a:xfrm>
        </p:grpSpPr>
        <p:sp>
          <p:nvSpPr>
            <p:cNvPr id="19478" name="AutoShape 22"/>
            <p:cNvSpPr>
              <a:spLocks/>
            </p:cNvSpPr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pic>
          <p:nvPicPr>
            <p:cNvPr id="19479" name="Picture 23" descr="pic13.jp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7398"/>
              <a:ext cx="1829063" cy="1798986"/>
            </a:xfrm>
            <a:prstGeom prst="rect">
              <a:avLst/>
            </a:prstGeom>
            <a:blipFill dpi="0"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80" name="AutoShape 24"/>
            <p:cNvSpPr>
              <a:spLocks/>
            </p:cNvSpPr>
            <p:nvPr/>
          </p:nvSpPr>
          <p:spPr bwMode="auto">
            <a:xfrm>
              <a:off x="204638" y="674819"/>
              <a:ext cx="1421373" cy="6494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9481" name="AutoShape 25"/>
            <p:cNvSpPr>
              <a:spLocks/>
            </p:cNvSpPr>
            <p:nvPr/>
          </p:nvSpPr>
          <p:spPr bwMode="auto">
            <a:xfrm>
              <a:off x="203052" y="393776"/>
              <a:ext cx="1616492" cy="3064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es-ES" sz="1687" b="1">
                  <a:solidFill>
                    <a:srgbClr val="FFFFFF"/>
                  </a:solidFill>
                  <a:latin typeface="Open Sans" charset="0"/>
                  <a:cs typeface="Open Sans" charset="0"/>
                  <a:sym typeface="Open Sans" charset="0"/>
                </a:rPr>
                <a:t>Portfolio 1</a:t>
              </a:r>
              <a:endParaRPr lang="es-ES" sz="2669">
                <a:cs typeface="Calibri" charset="0"/>
              </a:endParaRPr>
            </a:p>
          </p:txBody>
        </p:sp>
      </p:grpSp>
      <p:sp>
        <p:nvSpPr>
          <p:cNvPr id="29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848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2251184931"/>
              </p:ext>
            </p:extLst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458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4971683" y="1441510"/>
            <a:ext cx="575375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4971683" y="2067916"/>
            <a:ext cx="4842067" cy="4759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There are many variations of passages but the majority have</a:t>
            </a:r>
          </a:p>
          <a:p>
            <a:pPr algn="l" defTabSz="1285829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suffered alteration in some form, by injected.</a:t>
            </a: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765079" y="1347943"/>
            <a:ext cx="1043647" cy="957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625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2125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6760950" y="2065266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>
                <a:spLocks/>
              </p:cNvSpPr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>
                <a:spLocks/>
              </p:cNvSpPr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664769" y="245617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59844" y="2720726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6" name="Donut 65"/>
          <p:cNvSpPr/>
          <p:nvPr/>
        </p:nvSpPr>
        <p:spPr>
          <a:xfrm>
            <a:off x="1747893" y="385350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405094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576090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664852" y="557356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654720" y="406380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421297" y="537054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537069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415591" y="385350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4161509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8550" y="416151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88550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88550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88550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4" y="4588309"/>
            <a:ext cx="240027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4" y="6111854"/>
            <a:ext cx="240027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359086" y="4588309"/>
            <a:ext cx="240027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352957" y="6111854"/>
            <a:ext cx="240027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535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627DDF6-AD0C-45AC-AED6-5EB87D25E47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16"/>
</p:tagLst>
</file>

<file path=ppt/theme/theme1.xml><?xml version="1.0" encoding="utf-8"?>
<a:theme xmlns:a="http://schemas.openxmlformats.org/drawingml/2006/main" name="1_自定义设计方案">
  <a:themeElements>
    <a:clrScheme name="自定义 23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C1900"/>
      </a:accent1>
      <a:accent2>
        <a:srgbClr val="FDB813"/>
      </a:accent2>
      <a:accent3>
        <a:srgbClr val="CC1900"/>
      </a:accent3>
      <a:accent4>
        <a:srgbClr val="FDB813"/>
      </a:accent4>
      <a:accent5>
        <a:srgbClr val="CC1900"/>
      </a:accent5>
      <a:accent6>
        <a:srgbClr val="FDB813"/>
      </a:accent6>
      <a:hlink>
        <a:srgbClr val="CC1900"/>
      </a:hlink>
      <a:folHlink>
        <a:srgbClr val="FDB81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2853</Words>
  <Application>Microsoft Office PowerPoint</Application>
  <PresentationFormat>自定义</PresentationFormat>
  <Paragraphs>250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Open Sans</vt:lpstr>
      <vt:lpstr>方正正准黑简体</vt:lpstr>
      <vt:lpstr>微软雅黑</vt:lpstr>
      <vt:lpstr>Arial</vt:lpstr>
      <vt:lpstr>Calibri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</dc:title>
  <dc:creator/>
  <cp:lastModifiedBy/>
  <cp:revision>1</cp:revision>
  <dcterms:created xsi:type="dcterms:W3CDTF">2016-10-17T14:00:15Z</dcterms:created>
  <dcterms:modified xsi:type="dcterms:W3CDTF">2019-05-03T08:39:44Z</dcterms:modified>
</cp:coreProperties>
</file>