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67" r:id="rId2"/>
    <p:sldId id="268" r:id="rId3"/>
    <p:sldId id="287" r:id="rId4"/>
    <p:sldId id="276" r:id="rId5"/>
    <p:sldId id="281" r:id="rId6"/>
    <p:sldId id="280" r:id="rId7"/>
    <p:sldId id="294" r:id="rId8"/>
    <p:sldId id="288" r:id="rId9"/>
    <p:sldId id="262" r:id="rId10"/>
    <p:sldId id="286" r:id="rId11"/>
    <p:sldId id="275" r:id="rId12"/>
    <p:sldId id="289" r:id="rId13"/>
    <p:sldId id="272" r:id="rId14"/>
    <p:sldId id="274" r:id="rId15"/>
    <p:sldId id="284" r:id="rId16"/>
    <p:sldId id="282" r:id="rId17"/>
    <p:sldId id="290" r:id="rId18"/>
    <p:sldId id="291" r:id="rId19"/>
    <p:sldId id="292" r:id="rId20"/>
    <p:sldId id="293" r:id="rId21"/>
  </p:sldIdLst>
  <p:sldSz cx="12192000" cy="6858000"/>
  <p:notesSz cx="6858000" cy="9144000"/>
  <p:embeddedFontLst>
    <p:embeddedFont>
      <p:font typeface="康煕字典體(Demo)" charset="-120"/>
      <p:regular r:id="rId23"/>
    </p:embeddedFont>
    <p:embeddedFont>
      <p:font typeface="等线" panose="02010600030101010101" charset="-122"/>
      <p:regular r:id="rId24"/>
      <p:bold r:id="rId25"/>
    </p:embeddedFont>
    <p:embeddedFont>
      <p:font typeface="等线 Light" panose="02010600030101010101" charset="-122"/>
      <p:regular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33F"/>
    <a:srgbClr val="E93154"/>
    <a:srgbClr val="AC2C42"/>
    <a:srgbClr val="F6EDE6"/>
    <a:srgbClr val="E1C3AD"/>
    <a:srgbClr val="081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71173" autoAdjust="0"/>
  </p:normalViewPr>
  <p:slideViewPr>
    <p:cSldViewPr snapToGrid="0" showGuides="1">
      <p:cViewPr varScale="1">
        <p:scale>
          <a:sx n="165" d="100"/>
          <a:sy n="165" d="100"/>
        </p:scale>
        <p:origin x="144" y="138"/>
      </p:cViewPr>
      <p:guideLst>
        <p:guide pos="381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5DFEE-9D52-4CEC-BC60-F24FAA975202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8481A-EE01-42BA-8FF4-A3B89BF26C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176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718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3411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2798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7299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878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970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053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07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9642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7234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760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6940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186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100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56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8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174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67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8481A-EE01-42BA-8FF4-A3B89BF26C3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033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3E638E-4F64-4E97-AB82-2C7DB02F3C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65B843E-0D89-4644-B401-23C51C845A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A5D4C0-ABF9-43C6-9C20-0A7597C01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224037-F6FB-4DB0-943B-5AF2DF961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B7E2A29-C95A-470E-8D80-52FE92A46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025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939E69-E9A4-4677-8405-1707D2708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24B6C50-E9E8-4080-B7BD-3691D1E92E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F233B3-09DF-4E3C-951A-BC71B9C08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48725E-D1FD-4ACA-A08A-96088F5BD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2F81D3B-446F-4986-9BA7-5E771B2CE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98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620C41B-92E5-4EA9-8FA0-6BDE95FA5C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5D2260B-5ECB-44B7-9F87-5129F683AD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7A0780A-1D97-43CD-87FA-3459011CE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52A04BF-C208-4B18-BFE3-7FCDCA2ED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4D6653-16BF-470A-8D79-61EC6E8A9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778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B02679-9976-4DAB-82E9-FCBA91ED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F9DF105-50F2-428F-A9F3-F9A0875C3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6CE0978-8208-42CB-9069-DB8C8AB25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9402826-CFFF-4377-9B25-934E8DD89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39628EB-4FAC-4E48-95AD-7A84F7287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242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8833A9-901A-4CBA-BEA4-6CD8CFE08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4923E0E-26E6-456A-968F-8CE7350D9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E6840AF-6F9A-4919-A10F-5560D71C2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8C1DAE8-6B4F-4D27-A42B-28DD1F64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17CD238-9F6C-4DE6-B99F-94535D954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096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31CA01-F0D9-4BA8-85F3-B53857258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0C5B823-694D-43AE-AB2D-06D8329962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A89237E-2D65-4C27-8A8B-948CDDC07B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33F7530-1881-41B1-AE67-8644D483E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A0FACFE-C9D1-42CB-8ACA-949CD5570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EF6A546-6C01-49B2-A63D-381E4F26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708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174FA2-EEAD-4E99-8685-D09558F81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9282745-D003-4EF3-A529-8C1E850AF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37209B-0FA5-44B4-85FB-22D868C829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F39C5BE-EAA9-4C43-8DEB-9763E8409F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37AF92A-17EE-4153-A755-293F2B160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6CAFEAF-E671-4EC8-8A9F-3F6601A5F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900E0D7-1F3A-4868-BC9A-C7B67AACB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5B5BEFA-1237-4B61-9669-3DE16F1B8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600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357146-A279-49AE-878E-AE42E3AF9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C5A1C94-F9E3-43A2-9E81-339659437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2DF2015-587F-4D0B-A612-59CAE5CCC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CFA26DF-66FC-4A9E-B867-851D43AA1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04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E939A96-9D26-4927-93EF-3293ADA23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6AD0055-7D97-4B4C-B7A9-632CDB8D2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F1876E-BF3F-486B-92E2-5EBEA62EC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1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81A39C-6AF4-47BF-BE17-69F4E32B0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F929ED7-A2A3-4237-9DCE-4F2951748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5F8F8F3-7137-4C79-9EB1-B97678F1A3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014D20A-3F32-4A6C-9C8C-0FBFF7047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B533A74-B438-4809-B6B9-3470D0797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41AA0CB-C0BD-438D-83F1-722C79EA3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256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8D4A18-E7FB-47B3-A471-EE02F7E67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4E88DDF-B8D2-4869-9FBF-5E12E95AEC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B39BB72-AACC-4D8C-87D9-51B9EA81DE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B997FE3-7D44-4802-A16C-DD9EC21D6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5F20F73-65FD-4CA6-9957-DCAB04420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0946700-56A8-4449-A5D5-91555E7CF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97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FCBC100-89FF-48A2-ADF7-2FCB7649D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2040634-CCAC-4D3A-BBE7-F457A46BE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4198EC4-7D40-41FD-97DC-8FB54995A1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3D7E5-80A7-4E35-93AD-074697D08E43}" type="datetimeFigureOut">
              <a:rPr lang="zh-CN" altLang="en-US" smtClean="0"/>
              <a:t>2018/11/4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2BA69D2-5D29-44A2-80A6-C4878E3B9A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9138F3-C3D6-4BE0-B53C-8CD6796C9E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8015D-4F00-4590-BEF1-AAD237FE6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9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3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æ¥æ¬æ¥ç³»æ¥å¼ä¼ ç»è±æ ·å¾æ¡åé£ä»é¹¤æ¾æ é²¤é±¼...">
            <a:extLst>
              <a:ext uri="{FF2B5EF4-FFF2-40B4-BE49-F238E27FC236}">
                <a16:creationId xmlns:a16="http://schemas.microsoft.com/office/drawing/2014/main" xmlns="" id="{7D8CA5A5-9B58-4B50-AC78-A03809ECA9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4" b="26946"/>
          <a:stretch/>
        </p:blipFill>
        <p:spPr bwMode="auto">
          <a:xfrm>
            <a:off x="868554" y="-433137"/>
            <a:ext cx="10454893" cy="7291137"/>
          </a:xfrm>
          <a:prstGeom prst="rect">
            <a:avLst/>
          </a:prstGeom>
          <a:noFill/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B72794A-0EF1-4E31-992F-AEB13D270B34}"/>
              </a:ext>
            </a:extLst>
          </p:cNvPr>
          <p:cNvSpPr/>
          <p:nvPr/>
        </p:nvSpPr>
        <p:spPr>
          <a:xfrm>
            <a:off x="868552" y="0"/>
            <a:ext cx="10454893" cy="7042596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EC55D92-6E77-4BD2-A9E3-43965CEAD212}"/>
              </a:ext>
            </a:extLst>
          </p:cNvPr>
          <p:cNvSpPr/>
          <p:nvPr/>
        </p:nvSpPr>
        <p:spPr>
          <a:xfrm>
            <a:off x="5223711" y="1973176"/>
            <a:ext cx="1744578" cy="6208295"/>
          </a:xfrm>
          <a:prstGeom prst="rect">
            <a:avLst/>
          </a:prstGeom>
          <a:solidFill>
            <a:schemeClr val="bg1"/>
          </a:solidFill>
          <a:ln w="254000">
            <a:solidFill>
              <a:srgbClr val="E853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005FBFD-C175-4D6E-B099-788A095218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240" y="124484"/>
            <a:ext cx="3967898" cy="3749685"/>
          </a:xfrm>
          <a:prstGeom prst="rect">
            <a:avLst/>
          </a:prstGeom>
          <a:noFill/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7479FED-2E5A-4BF0-ADB1-62F983B72894}"/>
              </a:ext>
            </a:extLst>
          </p:cNvPr>
          <p:cNvSpPr txBox="1"/>
          <p:nvPr/>
        </p:nvSpPr>
        <p:spPr>
          <a:xfrm>
            <a:off x="5678904" y="3465098"/>
            <a:ext cx="11550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康煕字典體(Demo)" pitchFamily="2" charset="-120"/>
                <a:ea typeface="康煕字典體(Demo)" pitchFamily="2" charset="-120"/>
              </a:rPr>
              <a:t>日本文化</a:t>
            </a:r>
          </a:p>
        </p:txBody>
      </p:sp>
    </p:spTree>
    <p:extLst>
      <p:ext uri="{BB962C8B-B14F-4D97-AF65-F5344CB8AC3E}">
        <p14:creationId xmlns:p14="http://schemas.microsoft.com/office/powerpoint/2010/main" val="93797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14:window dir="vert"/>
      </p:transition>
    </mc:Choice>
    <mc:Fallback xmlns="">
      <p:transition spd="slow" advTm="3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C209661-804A-456C-8E2B-BA6004EC2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257" y="3602580"/>
            <a:ext cx="8196084" cy="819608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07AC534-9FF5-4E69-B13A-A0FCCD69693F}"/>
              </a:ext>
            </a:extLst>
          </p:cNvPr>
          <p:cNvGrpSpPr/>
          <p:nvPr/>
        </p:nvGrpSpPr>
        <p:grpSpPr>
          <a:xfrm>
            <a:off x="2041201" y="1098238"/>
            <a:ext cx="1314452" cy="828000"/>
            <a:chOff x="4509440" y="1333500"/>
            <a:chExt cx="1314452" cy="8280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E272C4C8-5E0C-4E00-BCBC-A15A80A29DE6}"/>
                </a:ext>
              </a:extLst>
            </p:cNvPr>
            <p:cNvSpPr/>
            <p:nvPr/>
          </p:nvSpPr>
          <p:spPr>
            <a:xfrm>
              <a:off x="4743450" y="1333500"/>
              <a:ext cx="828000" cy="82800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89A34EE4-07DC-4866-B647-46C3B6CAD149}"/>
                </a:ext>
              </a:extLst>
            </p:cNvPr>
            <p:cNvSpPr txBox="1"/>
            <p:nvPr/>
          </p:nvSpPr>
          <p:spPr>
            <a:xfrm>
              <a:off x="4509440" y="1437825"/>
              <a:ext cx="13144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康煕字典體(Demo)" pitchFamily="2" charset="-120"/>
                  <a:ea typeface="康煕字典體(Demo)" pitchFamily="2" charset="-120"/>
                </a:rPr>
                <a:t>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53201F3-7694-4664-B88F-DFED35755488}"/>
              </a:ext>
            </a:extLst>
          </p:cNvPr>
          <p:cNvGrpSpPr/>
          <p:nvPr/>
        </p:nvGrpSpPr>
        <p:grpSpPr>
          <a:xfrm>
            <a:off x="5316147" y="1098238"/>
            <a:ext cx="1314452" cy="828000"/>
            <a:chOff x="4493398" y="2977003"/>
            <a:chExt cx="1314452" cy="8280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BC06D1A5-129B-48F8-A73A-79BEC94E61EC}"/>
                </a:ext>
              </a:extLst>
            </p:cNvPr>
            <p:cNvSpPr/>
            <p:nvPr/>
          </p:nvSpPr>
          <p:spPr>
            <a:xfrm>
              <a:off x="4743450" y="2977003"/>
              <a:ext cx="828000" cy="82800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3F74939A-AFC1-465A-898C-A040D5BBEA19}"/>
                </a:ext>
              </a:extLst>
            </p:cNvPr>
            <p:cNvSpPr txBox="1"/>
            <p:nvPr/>
          </p:nvSpPr>
          <p:spPr>
            <a:xfrm>
              <a:off x="4493398" y="3081657"/>
              <a:ext cx="13144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康煕字典體(Demo)" pitchFamily="2" charset="-120"/>
                  <a:ea typeface="康煕字典體(Demo)" pitchFamily="2" charset="-120"/>
                </a:rPr>
                <a:t>贰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599D328-8CB6-4AC7-868B-2D72EC4115FE}"/>
              </a:ext>
            </a:extLst>
          </p:cNvPr>
          <p:cNvGrpSpPr/>
          <p:nvPr/>
        </p:nvGrpSpPr>
        <p:grpSpPr>
          <a:xfrm>
            <a:off x="8572043" y="1098238"/>
            <a:ext cx="1314452" cy="828000"/>
            <a:chOff x="4493398" y="4620506"/>
            <a:chExt cx="1314452" cy="8280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5E729619-224B-4894-A504-7B5DDC908EFB}"/>
                </a:ext>
              </a:extLst>
            </p:cNvPr>
            <p:cNvSpPr/>
            <p:nvPr/>
          </p:nvSpPr>
          <p:spPr>
            <a:xfrm>
              <a:off x="4743450" y="4620506"/>
              <a:ext cx="828000" cy="82800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BD8C8B0-B5AF-43E2-8CDA-0D675DCE130D}"/>
                </a:ext>
              </a:extLst>
            </p:cNvPr>
            <p:cNvSpPr txBox="1"/>
            <p:nvPr/>
          </p:nvSpPr>
          <p:spPr>
            <a:xfrm>
              <a:off x="4493398" y="4742794"/>
              <a:ext cx="13144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康煕字典體(Demo)" pitchFamily="2" charset="-120"/>
                  <a:ea typeface="康煕字典體(Demo)" pitchFamily="2" charset="-120"/>
                </a:rPr>
                <a:t>叁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94B9201-2D26-4E13-9D19-FC0D1A004AC9}"/>
              </a:ext>
            </a:extLst>
          </p:cNvPr>
          <p:cNvSpPr txBox="1"/>
          <p:nvPr/>
        </p:nvSpPr>
        <p:spPr>
          <a:xfrm>
            <a:off x="1379649" y="2131761"/>
            <a:ext cx="261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日本饮食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B6B3E0B-BB53-4410-926D-9340086B9EF5}"/>
              </a:ext>
            </a:extLst>
          </p:cNvPr>
          <p:cNvSpPr txBox="1"/>
          <p:nvPr/>
        </p:nvSpPr>
        <p:spPr>
          <a:xfrm>
            <a:off x="1388865" y="2593426"/>
            <a:ext cx="2619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ctr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但盼风雨来，能留你在此。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64E157A-B861-4A4D-B862-04642FE7435A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77186A6-878F-460B-B22D-F40122075EC2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E4A195F-3742-4869-A6E4-E7241F0E0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79453D2-FA0D-46DC-AAE4-4B610E6B33F9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饮食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9396296-34B6-4875-9D56-07E3BE8951FA}"/>
              </a:ext>
            </a:extLst>
          </p:cNvPr>
          <p:cNvSpPr txBox="1"/>
          <p:nvPr/>
        </p:nvSpPr>
        <p:spPr>
          <a:xfrm>
            <a:off x="4654595" y="2131761"/>
            <a:ext cx="261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日本饮食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97CD6FD-F712-4C94-A5EE-B9294BBA3819}"/>
              </a:ext>
            </a:extLst>
          </p:cNvPr>
          <p:cNvSpPr txBox="1"/>
          <p:nvPr/>
        </p:nvSpPr>
        <p:spPr>
          <a:xfrm>
            <a:off x="4663811" y="2593426"/>
            <a:ext cx="2619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ctr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但盼风雨来，能留你在此。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2E8F9BF-D072-434E-8D69-6D7100BF3AD5}"/>
              </a:ext>
            </a:extLst>
          </p:cNvPr>
          <p:cNvSpPr txBox="1"/>
          <p:nvPr/>
        </p:nvSpPr>
        <p:spPr>
          <a:xfrm>
            <a:off x="7912217" y="2131761"/>
            <a:ext cx="261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日本饮食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0AC1734-3E87-437C-9C82-FD47F8B23C28}"/>
              </a:ext>
            </a:extLst>
          </p:cNvPr>
          <p:cNvSpPr txBox="1"/>
          <p:nvPr/>
        </p:nvSpPr>
        <p:spPr>
          <a:xfrm>
            <a:off x="7921433" y="2593426"/>
            <a:ext cx="2619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ctr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但盼风雨来，能留你在此。</a:t>
            </a:r>
          </a:p>
        </p:txBody>
      </p:sp>
    </p:spTree>
    <p:extLst>
      <p:ext uri="{BB962C8B-B14F-4D97-AF65-F5344CB8AC3E}">
        <p14:creationId xmlns:p14="http://schemas.microsoft.com/office/powerpoint/2010/main" val="523627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1724278-0A21-4F8A-807C-3879D13D99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97" y="2113062"/>
            <a:ext cx="5441425" cy="359642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C88C339-0B3A-4D5C-A8D4-E783B9BC1C00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A674AB58-9CAB-4F72-9F64-EB0089988B31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DF6EB9D-8E8C-4D44-8A5D-9F71852D7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208B22F-9549-4947-BFA0-F6746B18ABD4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饮食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B43B366-6AE1-438C-AFCE-1807734BBED3}"/>
              </a:ext>
            </a:extLst>
          </p:cNvPr>
          <p:cNvSpPr txBox="1"/>
          <p:nvPr/>
        </p:nvSpPr>
        <p:spPr>
          <a:xfrm>
            <a:off x="7417559" y="950515"/>
            <a:ext cx="102233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>
                <a:solidFill>
                  <a:srgbClr val="C00000"/>
                </a:solidFill>
                <a:latin typeface="康煕字典體(Demo)" pitchFamily="2" charset="-120"/>
                <a:ea typeface="康煕字典體(Demo)" pitchFamily="2" charset="-120"/>
              </a:rPr>
              <a:t>日本建筑</a:t>
            </a:r>
          </a:p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745B74B-293F-42B5-85C8-A72A7E027290}"/>
              </a:ext>
            </a:extLst>
          </p:cNvPr>
          <p:cNvSpPr txBox="1"/>
          <p:nvPr/>
        </p:nvSpPr>
        <p:spPr>
          <a:xfrm>
            <a:off x="6325892" y="1053785"/>
            <a:ext cx="923330" cy="26268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忆往昔</a:t>
            </a: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峥嵘岁月稠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758761E-02B2-4A72-9802-B3A0CA18D5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584" y="2080978"/>
            <a:ext cx="2153954" cy="135421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A15E71C-A808-4CF1-904E-7BED5FCA6CF3}"/>
              </a:ext>
            </a:extLst>
          </p:cNvPr>
          <p:cNvSpPr txBox="1"/>
          <p:nvPr/>
        </p:nvSpPr>
        <p:spPr>
          <a:xfrm>
            <a:off x="6332978" y="3523006"/>
            <a:ext cx="522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隐约雷鸣，阴霾天空，但盼风雨来，能留你在此；隐约雷鸣，阴霾天空，即使天无雨，我亦留此地。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FCB1372-20C4-48CF-A37E-D99822BDC91C}"/>
              </a:ext>
            </a:extLst>
          </p:cNvPr>
          <p:cNvSpPr txBox="1"/>
          <p:nvPr/>
        </p:nvSpPr>
        <p:spPr>
          <a:xfrm>
            <a:off x="6332978" y="4207131"/>
            <a:ext cx="5229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隐约雷鸣，阴霾天空，但盼风雨来，能留你在此；隐约雷鸣，阴霾天空，即使天无雨，我亦留此地。隐约雷鸣，阴霾天空，但盼风雨来，能留你在此；隐约雷鸣，阴霾天空，即使天无雨，我亦留此地。</a:t>
            </a:r>
          </a:p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隐约雷鸣，阴霾天空，但盼风雨来，能留你在此；隐约雷鸣，阴霾天空，即使天无雨，我亦留此地。</a:t>
            </a:r>
          </a:p>
          <a:p>
            <a:endParaRPr lang="zh-CN" altLang="en-US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295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æ¥æ¬æ¥ç³»æ¥å¼ä¼ ç»è±æ ·å¾æ¡åé£ä»é¹¤æ¾æ é²¤é±¼...">
            <a:extLst>
              <a:ext uri="{FF2B5EF4-FFF2-40B4-BE49-F238E27FC236}">
                <a16:creationId xmlns:a16="http://schemas.microsoft.com/office/drawing/2014/main" xmlns="" id="{E185E719-1A0B-417F-8CB9-62CB14E8B7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2" b="26946"/>
          <a:stretch/>
        </p:blipFill>
        <p:spPr bwMode="auto">
          <a:xfrm>
            <a:off x="0" y="-1"/>
            <a:ext cx="12192000" cy="7680289"/>
          </a:xfrm>
          <a:prstGeom prst="rect">
            <a:avLst/>
          </a:prstGeom>
          <a:noFill/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088D26E-45E3-4F7B-876E-6A538EC75226}"/>
              </a:ext>
            </a:extLst>
          </p:cNvPr>
          <p:cNvSpPr/>
          <p:nvPr/>
        </p:nvSpPr>
        <p:spPr>
          <a:xfrm>
            <a:off x="-685800" y="-573375"/>
            <a:ext cx="5556239" cy="48704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19C1A2-9ECC-4032-847A-49F46CAC34A5}"/>
              </a:ext>
            </a:extLst>
          </p:cNvPr>
          <p:cNvSpPr/>
          <p:nvPr/>
        </p:nvSpPr>
        <p:spPr>
          <a:xfrm>
            <a:off x="-882315" y="1179095"/>
            <a:ext cx="13074315" cy="4499811"/>
          </a:xfrm>
          <a:prstGeom prst="rect">
            <a:avLst/>
          </a:prstGeom>
          <a:solidFill>
            <a:srgbClr val="F6EDE6"/>
          </a:solidFill>
          <a:ln>
            <a:noFill/>
          </a:ln>
          <a:effectLst>
            <a:outerShdw blurRad="177800" dist="38100" dir="2700000" sx="101000" sy="101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185862A-53EC-4A58-A401-57924E16F818}"/>
              </a:ext>
            </a:extLst>
          </p:cNvPr>
          <p:cNvGrpSpPr/>
          <p:nvPr/>
        </p:nvGrpSpPr>
        <p:grpSpPr>
          <a:xfrm>
            <a:off x="1126156" y="-23715"/>
            <a:ext cx="1065510" cy="8277377"/>
            <a:chOff x="10783503" y="-23715"/>
            <a:chExt cx="1065510" cy="827737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06F21AE-3147-4742-8275-03FB792B4112}"/>
                </a:ext>
              </a:extLst>
            </p:cNvPr>
            <p:cNvSpPr/>
            <p:nvPr/>
          </p:nvSpPr>
          <p:spPr>
            <a:xfrm>
              <a:off x="11165305" y="-1"/>
              <a:ext cx="683708" cy="8253663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40EBA80-1BE2-43BB-AEB9-6D0205B24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DD83DF6-41F9-4530-A472-93C9A3DA7C7B}"/>
              </a:ext>
            </a:extLst>
          </p:cNvPr>
          <p:cNvSpPr txBox="1"/>
          <p:nvPr/>
        </p:nvSpPr>
        <p:spPr>
          <a:xfrm>
            <a:off x="1524001" y="1130867"/>
            <a:ext cx="6837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第三章</a:t>
            </a:r>
            <a:endParaRPr lang="en-US" altLang="zh-CN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endParaRPr lang="en-US" altLang="zh-CN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建筑</a:t>
            </a:r>
            <a:endParaRPr lang="zh-CN" altLang="en-US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E1B2A39-4543-43BC-A8E1-3D435D58AF73}"/>
              </a:ext>
            </a:extLst>
          </p:cNvPr>
          <p:cNvSpPr txBox="1"/>
          <p:nvPr/>
        </p:nvSpPr>
        <p:spPr>
          <a:xfrm>
            <a:off x="10188296" y="1660353"/>
            <a:ext cx="1366528" cy="1997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芸芸</a:t>
            </a:r>
            <a:r>
              <a:rPr lang="zh-CN" altLang="en-US" sz="3200" dirty="0">
                <a:solidFill>
                  <a:srgbClr val="AC2C42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众生</a:t>
            </a:r>
            <a:endParaRPr lang="en-US" altLang="zh-CN" sz="3200" dirty="0">
              <a:solidFill>
                <a:srgbClr val="AC2C42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dirty="0">
                <a:solidFill>
                  <a:srgbClr val="AC2C42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博采众长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465C89E-7012-49E7-9F70-D50BF5A48E95}"/>
              </a:ext>
            </a:extLst>
          </p:cNvPr>
          <p:cNvCxnSpPr/>
          <p:nvPr/>
        </p:nvCxnSpPr>
        <p:spPr>
          <a:xfrm>
            <a:off x="10095497" y="1731032"/>
            <a:ext cx="0" cy="3395937"/>
          </a:xfrm>
          <a:prstGeom prst="line">
            <a:avLst/>
          </a:prstGeom>
          <a:ln>
            <a:solidFill>
              <a:srgbClr val="AC2C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61896ECA-D3E9-4FC0-AAC5-A20DF56026FA}"/>
              </a:ext>
            </a:extLst>
          </p:cNvPr>
          <p:cNvSpPr/>
          <p:nvPr/>
        </p:nvSpPr>
        <p:spPr>
          <a:xfrm>
            <a:off x="10048351" y="1734347"/>
            <a:ext cx="108000" cy="108000"/>
          </a:xfrm>
          <a:prstGeom prst="ellipse">
            <a:avLst/>
          </a:prstGeom>
          <a:solidFill>
            <a:srgbClr val="AC2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8216D93-4140-4602-9A81-47FF761C3897}"/>
              </a:ext>
            </a:extLst>
          </p:cNvPr>
          <p:cNvSpPr/>
          <p:nvPr/>
        </p:nvSpPr>
        <p:spPr>
          <a:xfrm>
            <a:off x="10048351" y="5095292"/>
            <a:ext cx="108000" cy="108000"/>
          </a:xfrm>
          <a:prstGeom prst="ellipse">
            <a:avLst/>
          </a:prstGeom>
          <a:solidFill>
            <a:srgbClr val="AC2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491DE59-56D5-4164-9D29-D223605ED46D}"/>
              </a:ext>
            </a:extLst>
          </p:cNvPr>
          <p:cNvSpPr txBox="1"/>
          <p:nvPr/>
        </p:nvSpPr>
        <p:spPr>
          <a:xfrm>
            <a:off x="3675129" y="1698709"/>
            <a:ext cx="6186309" cy="3542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E366A2C-800B-4373-9C79-5E5C39D213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306" y="2952750"/>
            <a:ext cx="343747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0F69D29-D7C3-47B9-99BF-009782976485}"/>
              </a:ext>
            </a:extLst>
          </p:cNvPr>
          <p:cNvCxnSpPr/>
          <p:nvPr/>
        </p:nvCxnSpPr>
        <p:spPr>
          <a:xfrm>
            <a:off x="1917031" y="2069431"/>
            <a:ext cx="10892590" cy="0"/>
          </a:xfrm>
          <a:prstGeom prst="line">
            <a:avLst/>
          </a:prstGeom>
          <a:ln w="19050">
            <a:solidFill>
              <a:srgbClr val="AC2C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7022544A-949D-4E56-8CE1-3DEAEE071F8F}"/>
              </a:ext>
            </a:extLst>
          </p:cNvPr>
          <p:cNvCxnSpPr/>
          <p:nvPr/>
        </p:nvCxnSpPr>
        <p:spPr>
          <a:xfrm>
            <a:off x="1748589" y="4584032"/>
            <a:ext cx="10892590" cy="0"/>
          </a:xfrm>
          <a:prstGeom prst="line">
            <a:avLst/>
          </a:prstGeom>
          <a:ln w="19050">
            <a:solidFill>
              <a:srgbClr val="AC2C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5462E1-9F14-42A1-83C2-B6CD993C2E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2085" y="946493"/>
            <a:ext cx="3898232" cy="591150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02A4840-3459-4A5D-860E-6D0F19E88C2A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D7FA70E-CBD4-41E1-ACDF-CCA330243F81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6B81BFA-FA68-4EBA-AF8E-C4DEABF46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D3E7C2E-F8E3-457D-B9BC-4E3715BFC30F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建筑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2E3AD69-EAC9-4EFC-9639-ADBCDC3A4C56}"/>
              </a:ext>
            </a:extLst>
          </p:cNvPr>
          <p:cNvCxnSpPr>
            <a:cxnSpLocks/>
          </p:cNvCxnSpPr>
          <p:nvPr/>
        </p:nvCxnSpPr>
        <p:spPr>
          <a:xfrm>
            <a:off x="9106046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E219438-F005-4733-94E8-E86491779D96}"/>
              </a:ext>
            </a:extLst>
          </p:cNvPr>
          <p:cNvSpPr txBox="1"/>
          <p:nvPr/>
        </p:nvSpPr>
        <p:spPr>
          <a:xfrm>
            <a:off x="4007049" y="2640932"/>
            <a:ext cx="5724644" cy="1568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空山新雨后，天气晚来秋。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A5173D15-77BF-40F5-9030-F9483F9F241A}"/>
              </a:ext>
            </a:extLst>
          </p:cNvPr>
          <p:cNvCxnSpPr>
            <a:cxnSpLocks/>
          </p:cNvCxnSpPr>
          <p:nvPr/>
        </p:nvCxnSpPr>
        <p:spPr>
          <a:xfrm>
            <a:off x="8667896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7483B60E-310C-4381-988F-FABCA5FAA904}"/>
              </a:ext>
            </a:extLst>
          </p:cNvPr>
          <p:cNvCxnSpPr>
            <a:cxnSpLocks/>
          </p:cNvCxnSpPr>
          <p:nvPr/>
        </p:nvCxnSpPr>
        <p:spPr>
          <a:xfrm>
            <a:off x="8220221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B9543F90-BCD0-4704-A265-3275608A84C1}"/>
              </a:ext>
            </a:extLst>
          </p:cNvPr>
          <p:cNvCxnSpPr>
            <a:cxnSpLocks/>
          </p:cNvCxnSpPr>
          <p:nvPr/>
        </p:nvCxnSpPr>
        <p:spPr>
          <a:xfrm>
            <a:off x="7743971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0398BE8E-662F-4FFF-BCD8-1D5D25686E04}"/>
              </a:ext>
            </a:extLst>
          </p:cNvPr>
          <p:cNvCxnSpPr>
            <a:cxnSpLocks/>
          </p:cNvCxnSpPr>
          <p:nvPr/>
        </p:nvCxnSpPr>
        <p:spPr>
          <a:xfrm>
            <a:off x="7277246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7AB7E555-7D39-4339-B899-C30E22F26297}"/>
              </a:ext>
            </a:extLst>
          </p:cNvPr>
          <p:cNvCxnSpPr>
            <a:cxnSpLocks/>
          </p:cNvCxnSpPr>
          <p:nvPr/>
        </p:nvCxnSpPr>
        <p:spPr>
          <a:xfrm>
            <a:off x="6836088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95C484B-1CC6-42AC-893D-D76616EB2770}"/>
              </a:ext>
            </a:extLst>
          </p:cNvPr>
          <p:cNvCxnSpPr>
            <a:cxnSpLocks/>
          </p:cNvCxnSpPr>
          <p:nvPr/>
        </p:nvCxnSpPr>
        <p:spPr>
          <a:xfrm>
            <a:off x="6369363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0A3B180B-CC7F-40DD-95A5-DD2C61CD4EA4}"/>
              </a:ext>
            </a:extLst>
          </p:cNvPr>
          <p:cNvCxnSpPr>
            <a:cxnSpLocks/>
          </p:cNvCxnSpPr>
          <p:nvPr/>
        </p:nvCxnSpPr>
        <p:spPr>
          <a:xfrm>
            <a:off x="5917466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6D5CCACB-00B7-4FC2-AA26-61B7293C8574}"/>
              </a:ext>
            </a:extLst>
          </p:cNvPr>
          <p:cNvCxnSpPr>
            <a:cxnSpLocks/>
          </p:cNvCxnSpPr>
          <p:nvPr/>
        </p:nvCxnSpPr>
        <p:spPr>
          <a:xfrm>
            <a:off x="5450741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E14C37F-5230-49B4-A40F-5F5B015B63BC}"/>
              </a:ext>
            </a:extLst>
          </p:cNvPr>
          <p:cNvCxnSpPr>
            <a:cxnSpLocks/>
          </p:cNvCxnSpPr>
          <p:nvPr/>
        </p:nvCxnSpPr>
        <p:spPr>
          <a:xfrm>
            <a:off x="5003066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270EAEDE-7674-4FB2-86A0-D07237539029}"/>
              </a:ext>
            </a:extLst>
          </p:cNvPr>
          <p:cNvCxnSpPr>
            <a:cxnSpLocks/>
          </p:cNvCxnSpPr>
          <p:nvPr/>
        </p:nvCxnSpPr>
        <p:spPr>
          <a:xfrm>
            <a:off x="4545866" y="2639516"/>
            <a:ext cx="0" cy="1417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1264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140D859-7FC3-421A-AAFE-B626CCE8F28E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B02193EC-DD4A-4288-9AB2-6494AF532CC0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B160FC1D-E9EB-438A-B6D4-C0D07D2A9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677BB6E-822E-4D56-9AAD-4CF1AE3ABADB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建筑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F498FD8-2E37-4987-8A87-7D711CC73A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384" y="705853"/>
            <a:ext cx="2697707" cy="179671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4F3404F-2229-4194-83CE-B851669E3825}"/>
              </a:ext>
            </a:extLst>
          </p:cNvPr>
          <p:cNvGrpSpPr/>
          <p:nvPr/>
        </p:nvGrpSpPr>
        <p:grpSpPr>
          <a:xfrm>
            <a:off x="974558" y="-44358"/>
            <a:ext cx="2935845" cy="2935844"/>
            <a:chOff x="1424922" y="-107478"/>
            <a:chExt cx="3023029" cy="3023028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FAA97AE-C09A-4782-BD90-67FBD06EA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4922" y="-107478"/>
              <a:ext cx="3023028" cy="3023028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25E8DA1-C4EC-4D45-B540-CE24ED09925F}"/>
                </a:ext>
              </a:extLst>
            </p:cNvPr>
            <p:cNvSpPr/>
            <p:nvPr/>
          </p:nvSpPr>
          <p:spPr>
            <a:xfrm>
              <a:off x="1424923" y="644056"/>
              <a:ext cx="3023028" cy="188236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FED5273-833F-473F-8FBF-952F6798A4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432" y="705853"/>
            <a:ext cx="2697707" cy="179671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CF08894-2304-4F06-A50A-CC8C2F91A17F}"/>
              </a:ext>
            </a:extLst>
          </p:cNvPr>
          <p:cNvSpPr txBox="1"/>
          <p:nvPr/>
        </p:nvSpPr>
        <p:spPr>
          <a:xfrm>
            <a:off x="846222" y="3644490"/>
            <a:ext cx="2935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康煕字典體(Demo)" pitchFamily="2" charset="-120"/>
                <a:ea typeface="康煕字典體(Demo)" pitchFamily="2" charset="-120"/>
              </a:rPr>
              <a:t>日本建筑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2CCAB11-B72F-4BFF-88D7-999FA8321A99}"/>
              </a:ext>
            </a:extLst>
          </p:cNvPr>
          <p:cNvSpPr txBox="1"/>
          <p:nvPr/>
        </p:nvSpPr>
        <p:spPr>
          <a:xfrm>
            <a:off x="926432" y="4497578"/>
            <a:ext cx="71267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隐约雷鸣，阴霾天空，但盼风雨来，能留你在此；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隐约雷鸣，阴霾天空，即使天无雨，我亦留此地。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隐约雷鸣，阴霾天空，但盼风雨来，能留你在此；隐约雷鸣，阴霾天空，即使天无雨，我亦留此地。隐约雷鸣，阴霾天空，但盼风雨来，能留你在此；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隐约雷鸣，阴霾天空，即使天无雨，我亦留此地。</a:t>
            </a:r>
          </a:p>
          <a:p>
            <a:endParaRPr lang="zh-CN" altLang="en-US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endParaRPr lang="zh-CN" altLang="en-US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218B01A-44CA-4919-8E1D-B170CB808E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936" y="2912638"/>
            <a:ext cx="3945361" cy="394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68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35B9E99-A04E-498C-8177-077679478C25}"/>
              </a:ext>
            </a:extLst>
          </p:cNvPr>
          <p:cNvGrpSpPr/>
          <p:nvPr/>
        </p:nvGrpSpPr>
        <p:grpSpPr>
          <a:xfrm>
            <a:off x="359159" y="2832449"/>
            <a:ext cx="4248149" cy="3613937"/>
            <a:chOff x="152400" y="1443305"/>
            <a:chExt cx="5543550" cy="471594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77A0146D-7841-495C-B1FF-A148F2C60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950" y="4750708"/>
              <a:ext cx="4572000" cy="778287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569AE6C3-3438-4FD4-962C-B670DE1A5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443305"/>
              <a:ext cx="2763015" cy="4715946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9EA5567-919C-4FF6-B406-AF1791ABDCB9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B697B11B-26EB-45A1-8BDF-31E256A5D7B9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AB7273B7-48F9-4DF5-AD42-7139A1AAB7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68CE176-16CA-45CB-B80A-C9985DECFB1E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建筑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9487407-7D2A-4333-AFBF-6F5408D77B68}"/>
              </a:ext>
            </a:extLst>
          </p:cNvPr>
          <p:cNvSpPr txBox="1"/>
          <p:nvPr/>
        </p:nvSpPr>
        <p:spPr>
          <a:xfrm>
            <a:off x="8568620" y="1016567"/>
            <a:ext cx="6837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日本建筑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270D22E-958D-4468-9181-C19A00BDAE6D}"/>
              </a:ext>
            </a:extLst>
          </p:cNvPr>
          <p:cNvCxnSpPr>
            <a:cxnSpLocks/>
          </p:cNvCxnSpPr>
          <p:nvPr/>
        </p:nvCxnSpPr>
        <p:spPr>
          <a:xfrm>
            <a:off x="8447345" y="1168967"/>
            <a:ext cx="0" cy="380308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C660BA8-584A-4039-8F84-3B2A1E5EA46F}"/>
              </a:ext>
            </a:extLst>
          </p:cNvPr>
          <p:cNvSpPr txBox="1"/>
          <p:nvPr/>
        </p:nvSpPr>
        <p:spPr>
          <a:xfrm>
            <a:off x="2708937" y="1149917"/>
            <a:ext cx="5786199" cy="39554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081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36285D8-AD87-40A7-A29C-4D0A6E41662B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1A8972C-4986-4CA7-8265-87B9F79F4D98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83C1AA0E-7166-4899-83B1-F4A52BC4B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3D55DDB-CC53-4BCA-872F-E1513494BC21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建筑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077CBD8-77D0-4EB1-A93B-F3562D6A74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250" r="31719"/>
          <a:stretch/>
        </p:blipFill>
        <p:spPr>
          <a:xfrm>
            <a:off x="3337041" y="1390492"/>
            <a:ext cx="1932295" cy="31661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03200" dist="38100" dir="2700000" sx="101000" sy="101000" algn="tl" rotWithShape="0">
              <a:prstClr val="black">
                <a:alpha val="29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CE010EC-8A62-4277-8781-4C6831749EAE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l="31719" r="31406"/>
          <a:stretch/>
        </p:blipFill>
        <p:spPr>
          <a:xfrm>
            <a:off x="5805835" y="1407201"/>
            <a:ext cx="1931948" cy="3165913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03200" dist="38100" dir="2700000" sx="101000" sy="101000" algn="tl" rotWithShape="0">
              <a:prstClr val="black">
                <a:alpha val="29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F1691CA-8D3E-45BC-91E0-8C8907D1A72E}"/>
              </a:ext>
            </a:extLst>
          </p:cNvPr>
          <p:cNvPicPr>
            <a:picLocks/>
          </p:cNvPicPr>
          <p:nvPr/>
        </p:nvPicPr>
        <p:blipFill rotWithShape="1">
          <a:blip r:embed="rId6"/>
          <a:srcRect l="29844" r="30000"/>
          <a:stretch/>
        </p:blipFill>
        <p:spPr>
          <a:xfrm>
            <a:off x="8274283" y="1406539"/>
            <a:ext cx="1931948" cy="3165461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03200" dist="38100" dir="2700000" sx="101000" sy="101000" algn="tl" rotWithShape="0">
              <a:prstClr val="black">
                <a:alpha val="29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D06ECC9-189A-4EBB-8D6F-E6C2082DF395}"/>
              </a:ext>
            </a:extLst>
          </p:cNvPr>
          <p:cNvPicPr>
            <a:picLocks/>
          </p:cNvPicPr>
          <p:nvPr/>
        </p:nvPicPr>
        <p:blipFill rotWithShape="1">
          <a:blip r:embed="rId7"/>
          <a:srcRect l="9219" r="54300"/>
          <a:stretch/>
        </p:blipFill>
        <p:spPr>
          <a:xfrm>
            <a:off x="868594" y="1407023"/>
            <a:ext cx="1931948" cy="31661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03200" dist="38100" dir="2700000" sx="101000" sy="101000" algn="tl" rotWithShape="0">
              <a:prstClr val="black">
                <a:alpha val="29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11AEE2E-ADCB-40D8-BA35-7172EBAD373E}"/>
              </a:ext>
            </a:extLst>
          </p:cNvPr>
          <p:cNvSpPr/>
          <p:nvPr/>
        </p:nvSpPr>
        <p:spPr>
          <a:xfrm>
            <a:off x="1126682" y="514126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日本建筑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C9D7419-0D4F-4130-A1AF-4ED9BF1E6D66}"/>
              </a:ext>
            </a:extLst>
          </p:cNvPr>
          <p:cNvSpPr/>
          <p:nvPr/>
        </p:nvSpPr>
        <p:spPr>
          <a:xfrm>
            <a:off x="3595302" y="514126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日本建筑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B6B12C4-3499-48DB-94CD-538E326F7D77}"/>
              </a:ext>
            </a:extLst>
          </p:cNvPr>
          <p:cNvSpPr/>
          <p:nvPr/>
        </p:nvSpPr>
        <p:spPr>
          <a:xfrm>
            <a:off x="6063923" y="514126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日本建筑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2E92B2A-D0C4-447B-9F63-B01FCCD1A7A2}"/>
              </a:ext>
            </a:extLst>
          </p:cNvPr>
          <p:cNvSpPr/>
          <p:nvPr/>
        </p:nvSpPr>
        <p:spPr>
          <a:xfrm>
            <a:off x="8532544" y="514126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日本建筑</a:t>
            </a:r>
          </a:p>
        </p:txBody>
      </p:sp>
    </p:spTree>
    <p:extLst>
      <p:ext uri="{BB962C8B-B14F-4D97-AF65-F5344CB8AC3E}">
        <p14:creationId xmlns:p14="http://schemas.microsoft.com/office/powerpoint/2010/main" val="1654413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æ¥æ¬æ¥ç³»æ¥å¼ä¼ ç»è±æ ·å¾æ¡åé£ä»é¹¤æ¾æ é²¤é±¼...">
            <a:extLst>
              <a:ext uri="{FF2B5EF4-FFF2-40B4-BE49-F238E27FC236}">
                <a16:creationId xmlns:a16="http://schemas.microsoft.com/office/drawing/2014/main" xmlns="" id="{E185E719-1A0B-417F-8CB9-62CB14E8B7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2" b="26946"/>
          <a:stretch/>
        </p:blipFill>
        <p:spPr bwMode="auto">
          <a:xfrm>
            <a:off x="0" y="-1"/>
            <a:ext cx="12192000" cy="7680289"/>
          </a:xfrm>
          <a:prstGeom prst="rect">
            <a:avLst/>
          </a:prstGeom>
          <a:noFill/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088D26E-45E3-4F7B-876E-6A538EC75226}"/>
              </a:ext>
            </a:extLst>
          </p:cNvPr>
          <p:cNvSpPr/>
          <p:nvPr/>
        </p:nvSpPr>
        <p:spPr>
          <a:xfrm>
            <a:off x="-685800" y="-573375"/>
            <a:ext cx="5556239" cy="48704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19C1A2-9ECC-4032-847A-49F46CAC34A5}"/>
              </a:ext>
            </a:extLst>
          </p:cNvPr>
          <p:cNvSpPr/>
          <p:nvPr/>
        </p:nvSpPr>
        <p:spPr>
          <a:xfrm>
            <a:off x="-882315" y="1179095"/>
            <a:ext cx="13074315" cy="4499811"/>
          </a:xfrm>
          <a:prstGeom prst="rect">
            <a:avLst/>
          </a:prstGeom>
          <a:solidFill>
            <a:srgbClr val="F6EDE6"/>
          </a:solidFill>
          <a:ln>
            <a:noFill/>
          </a:ln>
          <a:effectLst>
            <a:outerShdw blurRad="177800" dist="38100" dir="2700000" sx="101000" sy="101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185862A-53EC-4A58-A401-57924E16F818}"/>
              </a:ext>
            </a:extLst>
          </p:cNvPr>
          <p:cNvGrpSpPr/>
          <p:nvPr/>
        </p:nvGrpSpPr>
        <p:grpSpPr>
          <a:xfrm>
            <a:off x="1126156" y="-23715"/>
            <a:ext cx="1065510" cy="8277377"/>
            <a:chOff x="10783503" y="-23715"/>
            <a:chExt cx="1065510" cy="827737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06F21AE-3147-4742-8275-03FB792B4112}"/>
                </a:ext>
              </a:extLst>
            </p:cNvPr>
            <p:cNvSpPr/>
            <p:nvPr/>
          </p:nvSpPr>
          <p:spPr>
            <a:xfrm>
              <a:off x="11165305" y="-1"/>
              <a:ext cx="683708" cy="8253663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40EBA80-1BE2-43BB-AEB9-6D0205B24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DD83DF6-41F9-4530-A472-93C9A3DA7C7B}"/>
              </a:ext>
            </a:extLst>
          </p:cNvPr>
          <p:cNvSpPr txBox="1"/>
          <p:nvPr/>
        </p:nvSpPr>
        <p:spPr>
          <a:xfrm>
            <a:off x="1524001" y="1130867"/>
            <a:ext cx="6837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第四章</a:t>
            </a:r>
            <a:endParaRPr lang="en-US" altLang="zh-CN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endParaRPr lang="en-US" altLang="zh-CN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漫画</a:t>
            </a:r>
            <a:endParaRPr lang="zh-CN" altLang="en-US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E1B2A39-4543-43BC-A8E1-3D435D58AF73}"/>
              </a:ext>
            </a:extLst>
          </p:cNvPr>
          <p:cNvSpPr txBox="1"/>
          <p:nvPr/>
        </p:nvSpPr>
        <p:spPr>
          <a:xfrm>
            <a:off x="10188296" y="1660353"/>
            <a:ext cx="1366528" cy="1997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芸芸</a:t>
            </a:r>
            <a:r>
              <a:rPr lang="zh-CN" altLang="en-US" sz="3200" dirty="0">
                <a:solidFill>
                  <a:srgbClr val="AC2C42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众生</a:t>
            </a:r>
            <a:endParaRPr lang="en-US" altLang="zh-CN" sz="3200" dirty="0">
              <a:solidFill>
                <a:srgbClr val="AC2C42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dirty="0">
                <a:solidFill>
                  <a:srgbClr val="AC2C42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博采众长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465C89E-7012-49E7-9F70-D50BF5A48E95}"/>
              </a:ext>
            </a:extLst>
          </p:cNvPr>
          <p:cNvCxnSpPr/>
          <p:nvPr/>
        </p:nvCxnSpPr>
        <p:spPr>
          <a:xfrm>
            <a:off x="10095497" y="1731032"/>
            <a:ext cx="0" cy="3395937"/>
          </a:xfrm>
          <a:prstGeom prst="line">
            <a:avLst/>
          </a:prstGeom>
          <a:ln>
            <a:solidFill>
              <a:srgbClr val="AC2C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61896ECA-D3E9-4FC0-AAC5-A20DF56026FA}"/>
              </a:ext>
            </a:extLst>
          </p:cNvPr>
          <p:cNvSpPr/>
          <p:nvPr/>
        </p:nvSpPr>
        <p:spPr>
          <a:xfrm>
            <a:off x="10048351" y="1734347"/>
            <a:ext cx="108000" cy="108000"/>
          </a:xfrm>
          <a:prstGeom prst="ellipse">
            <a:avLst/>
          </a:prstGeom>
          <a:solidFill>
            <a:srgbClr val="AC2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8216D93-4140-4602-9A81-47FF761C3897}"/>
              </a:ext>
            </a:extLst>
          </p:cNvPr>
          <p:cNvSpPr/>
          <p:nvPr/>
        </p:nvSpPr>
        <p:spPr>
          <a:xfrm>
            <a:off x="10048351" y="5095292"/>
            <a:ext cx="108000" cy="108000"/>
          </a:xfrm>
          <a:prstGeom prst="ellipse">
            <a:avLst/>
          </a:prstGeom>
          <a:solidFill>
            <a:srgbClr val="AC2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491DE59-56D5-4164-9D29-D223605ED46D}"/>
              </a:ext>
            </a:extLst>
          </p:cNvPr>
          <p:cNvSpPr txBox="1"/>
          <p:nvPr/>
        </p:nvSpPr>
        <p:spPr>
          <a:xfrm>
            <a:off x="3675129" y="1698709"/>
            <a:ext cx="6186309" cy="3542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E366A2C-800B-4373-9C79-5E5C39D213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306" y="2952750"/>
            <a:ext cx="343747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42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F58AA39-F233-45BB-BFD7-893A00B681FD}"/>
              </a:ext>
            </a:extLst>
          </p:cNvPr>
          <p:cNvGrpSpPr/>
          <p:nvPr/>
        </p:nvGrpSpPr>
        <p:grpSpPr>
          <a:xfrm>
            <a:off x="1264576" y="1604208"/>
            <a:ext cx="8782541" cy="2173705"/>
            <a:chOff x="1457805" y="1475874"/>
            <a:chExt cx="8782541" cy="217370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C240C131-E0A0-4C3B-83F9-4EF5A6473185}"/>
                </a:ext>
              </a:extLst>
            </p:cNvPr>
            <p:cNvGrpSpPr/>
            <p:nvPr/>
          </p:nvGrpSpPr>
          <p:grpSpPr>
            <a:xfrm>
              <a:off x="1457805" y="1475874"/>
              <a:ext cx="2549158" cy="1933074"/>
              <a:chOff x="2388246" y="1475874"/>
              <a:chExt cx="2549158" cy="1933074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ABCD52E8-928E-4406-83CF-6852EE8C2936}"/>
                  </a:ext>
                </a:extLst>
              </p:cNvPr>
              <p:cNvSpPr/>
              <p:nvPr/>
            </p:nvSpPr>
            <p:spPr>
              <a:xfrm>
                <a:off x="2388246" y="1537353"/>
                <a:ext cx="1810116" cy="18101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AC2C42"/>
                  </a:solidFill>
                </a:endParaRPr>
              </a:p>
            </p:txBody>
          </p:sp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xmlns="" id="{B08C6ECB-BC9E-4BCC-B9BE-83D07E6FF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381" b="76711"/>
              <a:stretch>
                <a:fillRect/>
              </a:stretch>
            </p:blipFill>
            <p:spPr>
              <a:xfrm>
                <a:off x="3524774" y="1475874"/>
                <a:ext cx="1412630" cy="1933074"/>
              </a:xfrm>
              <a:custGeom>
                <a:avLst/>
                <a:gdLst>
                  <a:gd name="connsiteX0" fmla="*/ 0 w 1523999"/>
                  <a:gd name="connsiteY0" fmla="*/ 0 h 2085474"/>
                  <a:gd name="connsiteX1" fmla="*/ 1523999 w 1523999"/>
                  <a:gd name="connsiteY1" fmla="*/ 0 h 2085474"/>
                  <a:gd name="connsiteX2" fmla="*/ 1523999 w 1523999"/>
                  <a:gd name="connsiteY2" fmla="*/ 2085474 h 2085474"/>
                  <a:gd name="connsiteX3" fmla="*/ 0 w 1523999"/>
                  <a:gd name="connsiteY3" fmla="*/ 2085474 h 2085474"/>
                  <a:gd name="connsiteX4" fmla="*/ 0 w 1523999"/>
                  <a:gd name="connsiteY4" fmla="*/ 0 h 2085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999" h="2085474">
                    <a:moveTo>
                      <a:pt x="0" y="0"/>
                    </a:moveTo>
                    <a:lnTo>
                      <a:pt x="1523999" y="0"/>
                    </a:lnTo>
                    <a:lnTo>
                      <a:pt x="1523999" y="2085474"/>
                    </a:lnTo>
                    <a:lnTo>
                      <a:pt x="0" y="208547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32BBF0D-719F-4B6D-86C9-392B78870ED4}"/>
                </a:ext>
              </a:extLst>
            </p:cNvPr>
            <p:cNvGrpSpPr/>
            <p:nvPr/>
          </p:nvGrpSpPr>
          <p:grpSpPr>
            <a:xfrm>
              <a:off x="4680666" y="1493458"/>
              <a:ext cx="2477563" cy="2156120"/>
              <a:chOff x="4360068" y="1493458"/>
              <a:chExt cx="2477563" cy="2156120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057BB197-5FE7-4E67-8A7E-3F76ED02282B}"/>
                  </a:ext>
                </a:extLst>
              </p:cNvPr>
              <p:cNvSpPr/>
              <p:nvPr/>
            </p:nvSpPr>
            <p:spPr>
              <a:xfrm>
                <a:off x="4360068" y="1537353"/>
                <a:ext cx="1810116" cy="18101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AC2C42"/>
                  </a:solidFill>
                </a:endParaRPr>
              </a:p>
            </p:txBody>
          </p:sp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D2C7D7B6-1EA2-4A33-B757-D3885C7F32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4722" r="50000" b="49301"/>
              <a:stretch>
                <a:fillRect/>
              </a:stretch>
            </p:blipFill>
            <p:spPr>
              <a:xfrm>
                <a:off x="5354368" y="1493458"/>
                <a:ext cx="1483263" cy="2156120"/>
              </a:xfrm>
              <a:custGeom>
                <a:avLst/>
                <a:gdLst>
                  <a:gd name="connsiteX0" fmla="*/ 0 w 1600200"/>
                  <a:gd name="connsiteY0" fmla="*/ 0 h 2326104"/>
                  <a:gd name="connsiteX1" fmla="*/ 1600200 w 1600200"/>
                  <a:gd name="connsiteY1" fmla="*/ 0 h 2326104"/>
                  <a:gd name="connsiteX2" fmla="*/ 1600200 w 1600200"/>
                  <a:gd name="connsiteY2" fmla="*/ 2326104 h 2326104"/>
                  <a:gd name="connsiteX3" fmla="*/ 1552074 w 1600200"/>
                  <a:gd name="connsiteY3" fmla="*/ 2326104 h 2326104"/>
                  <a:gd name="connsiteX4" fmla="*/ 1552074 w 1600200"/>
                  <a:gd name="connsiteY4" fmla="*/ 2005263 h 2326104"/>
                  <a:gd name="connsiteX5" fmla="*/ 0 w 1600200"/>
                  <a:gd name="connsiteY5" fmla="*/ 2005263 h 2326104"/>
                  <a:gd name="connsiteX6" fmla="*/ 0 w 1600200"/>
                  <a:gd name="connsiteY6" fmla="*/ 0 h 232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0200" h="2326104">
                    <a:moveTo>
                      <a:pt x="0" y="0"/>
                    </a:moveTo>
                    <a:lnTo>
                      <a:pt x="1600200" y="0"/>
                    </a:lnTo>
                    <a:lnTo>
                      <a:pt x="1600200" y="2326104"/>
                    </a:lnTo>
                    <a:lnTo>
                      <a:pt x="1552074" y="2326104"/>
                    </a:lnTo>
                    <a:lnTo>
                      <a:pt x="1552074" y="2005263"/>
                    </a:lnTo>
                    <a:lnTo>
                      <a:pt x="0" y="20052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01EF37C-93C5-4FB2-9161-D550BAB6870D}"/>
                </a:ext>
              </a:extLst>
            </p:cNvPr>
            <p:cNvGrpSpPr/>
            <p:nvPr/>
          </p:nvGrpSpPr>
          <p:grpSpPr>
            <a:xfrm>
              <a:off x="7831931" y="1493459"/>
              <a:ext cx="2408415" cy="2156120"/>
              <a:chOff x="6740867" y="1493459"/>
              <a:chExt cx="2408415" cy="215612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3C0B32F7-23D3-47B4-8552-2E58818781B3}"/>
                  </a:ext>
                </a:extLst>
              </p:cNvPr>
              <p:cNvSpPr/>
              <p:nvPr/>
            </p:nvSpPr>
            <p:spPr>
              <a:xfrm>
                <a:off x="6740867" y="1537353"/>
                <a:ext cx="1810116" cy="18101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AC2C42"/>
                  </a:solidFill>
                </a:endParaRPr>
              </a:p>
            </p:txBody>
          </p:sp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xmlns="" id="{7E3649A5-1709-4D1C-ADAF-9DFEF6E3B2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496" t="24722" b="49301"/>
              <a:stretch>
                <a:fillRect/>
              </a:stretch>
            </p:blipFill>
            <p:spPr>
              <a:xfrm>
                <a:off x="7621411" y="1493459"/>
                <a:ext cx="1527871" cy="2156120"/>
              </a:xfrm>
              <a:custGeom>
                <a:avLst/>
                <a:gdLst>
                  <a:gd name="connsiteX0" fmla="*/ 48126 w 1648326"/>
                  <a:gd name="connsiteY0" fmla="*/ 0 h 2326105"/>
                  <a:gd name="connsiteX1" fmla="*/ 80210 w 1648326"/>
                  <a:gd name="connsiteY1" fmla="*/ 0 h 2326105"/>
                  <a:gd name="connsiteX2" fmla="*/ 1648326 w 1648326"/>
                  <a:gd name="connsiteY2" fmla="*/ 0 h 2326105"/>
                  <a:gd name="connsiteX3" fmla="*/ 1648326 w 1648326"/>
                  <a:gd name="connsiteY3" fmla="*/ 2326105 h 2326105"/>
                  <a:gd name="connsiteX4" fmla="*/ 80210 w 1648326"/>
                  <a:gd name="connsiteY4" fmla="*/ 2326105 h 2326105"/>
                  <a:gd name="connsiteX5" fmla="*/ 0 w 1648326"/>
                  <a:gd name="connsiteY5" fmla="*/ 2326105 h 2326105"/>
                  <a:gd name="connsiteX6" fmla="*/ 0 w 1648326"/>
                  <a:gd name="connsiteY6" fmla="*/ 2326104 h 2326105"/>
                  <a:gd name="connsiteX7" fmla="*/ 48126 w 1648326"/>
                  <a:gd name="connsiteY7" fmla="*/ 2326104 h 2326105"/>
                  <a:gd name="connsiteX8" fmla="*/ 48126 w 1648326"/>
                  <a:gd name="connsiteY8" fmla="*/ 0 h 2326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8326" h="2326105">
                    <a:moveTo>
                      <a:pt x="48126" y="0"/>
                    </a:moveTo>
                    <a:lnTo>
                      <a:pt x="80210" y="0"/>
                    </a:lnTo>
                    <a:lnTo>
                      <a:pt x="1648326" y="0"/>
                    </a:lnTo>
                    <a:lnTo>
                      <a:pt x="1648326" y="2326105"/>
                    </a:lnTo>
                    <a:lnTo>
                      <a:pt x="80210" y="2326105"/>
                    </a:lnTo>
                    <a:lnTo>
                      <a:pt x="0" y="2326105"/>
                    </a:lnTo>
                    <a:lnTo>
                      <a:pt x="0" y="2326104"/>
                    </a:lnTo>
                    <a:lnTo>
                      <a:pt x="48126" y="2326104"/>
                    </a:lnTo>
                    <a:lnTo>
                      <a:pt x="48126" y="0"/>
                    </a:lnTo>
                    <a:close/>
                  </a:path>
                </a:pathLst>
              </a:custGeom>
            </p:spPr>
          </p:pic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B3AA6FB-B8F9-4827-9813-BC98DD263A52}"/>
              </a:ext>
            </a:extLst>
          </p:cNvPr>
          <p:cNvSpPr txBox="1"/>
          <p:nvPr/>
        </p:nvSpPr>
        <p:spPr>
          <a:xfrm>
            <a:off x="1584796" y="2155246"/>
            <a:ext cx="930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日本漫画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5566423-8B02-4F1F-8F06-63835D5D255F}"/>
              </a:ext>
            </a:extLst>
          </p:cNvPr>
          <p:cNvSpPr txBox="1"/>
          <p:nvPr/>
        </p:nvSpPr>
        <p:spPr>
          <a:xfrm>
            <a:off x="4729597" y="2155246"/>
            <a:ext cx="930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日本漫画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6D99077-6FAB-464D-B9BD-C92D168A56F1}"/>
              </a:ext>
            </a:extLst>
          </p:cNvPr>
          <p:cNvSpPr txBox="1"/>
          <p:nvPr/>
        </p:nvSpPr>
        <p:spPr>
          <a:xfrm>
            <a:off x="7948062" y="2155246"/>
            <a:ext cx="930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日本漫画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6BA9CAE-47A6-47CE-ABEB-F0B9877F9F2B}"/>
              </a:ext>
            </a:extLst>
          </p:cNvPr>
          <p:cNvSpPr txBox="1"/>
          <p:nvPr/>
        </p:nvSpPr>
        <p:spPr>
          <a:xfrm>
            <a:off x="1126525" y="4224700"/>
            <a:ext cx="25491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just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但盼风雨来，能留你在此；隐约雷鸣，阴霾天空，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just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即使天无雨，我亦留此地。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6204F17-FFDB-4E68-873C-1C2A47AEC3CF}"/>
              </a:ext>
            </a:extLst>
          </p:cNvPr>
          <p:cNvSpPr txBox="1"/>
          <p:nvPr/>
        </p:nvSpPr>
        <p:spPr>
          <a:xfrm>
            <a:off x="4365225" y="4224700"/>
            <a:ext cx="25491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just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但盼风雨来，能留你在此；隐约雷鸣，阴霾天空，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just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即使天无雨，我亦留此地。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ACD199D-3455-4338-983F-922125C6644C}"/>
              </a:ext>
            </a:extLst>
          </p:cNvPr>
          <p:cNvSpPr txBox="1"/>
          <p:nvPr/>
        </p:nvSpPr>
        <p:spPr>
          <a:xfrm>
            <a:off x="7497960" y="4224700"/>
            <a:ext cx="25491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just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但盼风雨来，能留你在此；隐约雷鸣，阴霾天空，</a:t>
            </a:r>
            <a:endParaRPr lang="en-US" altLang="zh-CN" sz="1600" dirty="0"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 algn="just"/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即使天无雨，我亦留此地。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6DEC7C3-747C-461D-9C8A-AE250A8A4254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2407758C-96C3-46CC-80E8-E6BA02CE9FDA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07B2CCE3-1386-4E53-8230-D3AD86802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E8016E4-B1E1-4A80-A56C-8C3582D89E85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漫画</a:t>
            </a:r>
          </a:p>
        </p:txBody>
      </p:sp>
    </p:spTree>
    <p:extLst>
      <p:ext uri="{BB962C8B-B14F-4D97-AF65-F5344CB8AC3E}">
        <p14:creationId xmlns:p14="http://schemas.microsoft.com/office/powerpoint/2010/main" val="2083340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0C1F76C-F0E5-4F32-B0CE-FF4716A53D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86" y="0"/>
            <a:ext cx="3461437" cy="592987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8F98008-A429-4815-A596-04770CFD11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342" t="4977" r="37101" b="5812"/>
          <a:stretch/>
        </p:blipFill>
        <p:spPr>
          <a:xfrm>
            <a:off x="7220954" y="795588"/>
            <a:ext cx="2468713" cy="5256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41300" dist="38100" sx="101000" sy="101000" algn="l" rotWithShape="0">
              <a:prstClr val="black">
                <a:alpha val="17000"/>
              </a:prstClr>
            </a:outerShdw>
          </a:effec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40DFC39-423B-4161-905B-402A3A05726A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0F3A0504-620E-4496-B202-F4C04FB841F5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5265CA69-EB35-4915-9205-5FEFB0D63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EB51262-98E8-437E-AB7F-82852C868411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漫画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27B1B0B-60FA-41EF-9EF6-9E3CD2272627}"/>
              </a:ext>
            </a:extLst>
          </p:cNvPr>
          <p:cNvSpPr txBox="1"/>
          <p:nvPr/>
        </p:nvSpPr>
        <p:spPr>
          <a:xfrm>
            <a:off x="5806370" y="616517"/>
            <a:ext cx="6837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日本漫画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E074816E-EEAF-4A46-BC6A-2104B5641A9C}"/>
              </a:ext>
            </a:extLst>
          </p:cNvPr>
          <p:cNvCxnSpPr/>
          <p:nvPr/>
        </p:nvCxnSpPr>
        <p:spPr>
          <a:xfrm>
            <a:off x="5685095" y="768917"/>
            <a:ext cx="0" cy="5364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46C1ABB-5289-47E0-B232-29EE919F81C3}"/>
              </a:ext>
            </a:extLst>
          </p:cNvPr>
          <p:cNvSpPr txBox="1"/>
          <p:nvPr/>
        </p:nvSpPr>
        <p:spPr>
          <a:xfrm>
            <a:off x="3147563" y="768917"/>
            <a:ext cx="2585323" cy="48317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2339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æ¥æ¬æ¥ç³»æ¥å¼ä¼ ç»è±æ ·å¾æ¡åé£ä»é¹¤æ¾æ é²¤é±¼...">
            <a:extLst>
              <a:ext uri="{FF2B5EF4-FFF2-40B4-BE49-F238E27FC236}">
                <a16:creationId xmlns:a16="http://schemas.microsoft.com/office/drawing/2014/main" xmlns="" id="{7D8CA5A5-9B58-4B50-AC78-A03809ECA9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2" b="26946"/>
          <a:stretch/>
        </p:blipFill>
        <p:spPr bwMode="auto">
          <a:xfrm>
            <a:off x="0" y="-1"/>
            <a:ext cx="12192000" cy="7680289"/>
          </a:xfrm>
          <a:prstGeom prst="rect">
            <a:avLst/>
          </a:prstGeom>
          <a:noFill/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xmlns="" id="{06687E00-4FC5-419B-BB1A-0BA837DF7311}"/>
              </a:ext>
            </a:extLst>
          </p:cNvPr>
          <p:cNvSpPr/>
          <p:nvPr/>
        </p:nvSpPr>
        <p:spPr>
          <a:xfrm>
            <a:off x="984584" y="-897514"/>
            <a:ext cx="10222832" cy="8865181"/>
          </a:xfrm>
          <a:prstGeom prst="ellipse">
            <a:avLst/>
          </a:prstGeom>
          <a:solidFill>
            <a:srgbClr val="F6EDE6"/>
          </a:solidFill>
          <a:ln w="114300">
            <a:solidFill>
              <a:srgbClr val="E853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9771AC4-C8B0-471C-8FC0-EDEA0FAB47B5}"/>
              </a:ext>
            </a:extLst>
          </p:cNvPr>
          <p:cNvSpPr txBox="1"/>
          <p:nvPr/>
        </p:nvSpPr>
        <p:spPr>
          <a:xfrm>
            <a:off x="4820657" y="577518"/>
            <a:ext cx="1419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TypeLand 康熙字典體試用版" pitchFamily="50" charset="-120"/>
                <a:ea typeface="TypeLand 康熙字典體試用版" pitchFamily="50" charset="-120"/>
              </a:rPr>
              <a:t>目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05DCF99-E4A4-4FD0-9B54-B9A4E7A02C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636" y="700735"/>
            <a:ext cx="312000" cy="46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B3F566C-09C2-4A5B-A819-11267C66EB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981" y="700735"/>
            <a:ext cx="312000" cy="46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66E049B-D158-4DE7-BCA6-2D94471091EF}"/>
              </a:ext>
            </a:extLst>
          </p:cNvPr>
          <p:cNvSpPr/>
          <p:nvPr/>
        </p:nvSpPr>
        <p:spPr>
          <a:xfrm>
            <a:off x="2189747" y="1836726"/>
            <a:ext cx="1540042" cy="411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7647209-426C-49D4-B172-DD82FE53C8D5}"/>
              </a:ext>
            </a:extLst>
          </p:cNvPr>
          <p:cNvSpPr/>
          <p:nvPr/>
        </p:nvSpPr>
        <p:spPr>
          <a:xfrm>
            <a:off x="8462213" y="1836726"/>
            <a:ext cx="1540042" cy="411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727DA8F-B0F0-4843-9207-3174F3059261}"/>
              </a:ext>
            </a:extLst>
          </p:cNvPr>
          <p:cNvSpPr/>
          <p:nvPr/>
        </p:nvSpPr>
        <p:spPr>
          <a:xfrm>
            <a:off x="6371391" y="1836726"/>
            <a:ext cx="1540042" cy="411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486D417-9FBD-4A92-949E-F72B50C5FCB0}"/>
              </a:ext>
            </a:extLst>
          </p:cNvPr>
          <p:cNvSpPr/>
          <p:nvPr/>
        </p:nvSpPr>
        <p:spPr>
          <a:xfrm>
            <a:off x="4280569" y="1836726"/>
            <a:ext cx="1540042" cy="411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381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D179B60-903E-46D4-BBAD-B6901E78A9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034" y="1510687"/>
            <a:ext cx="1711327" cy="107593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ADD2EFF-6FBE-4080-B9E9-E724359BF1E5}"/>
              </a:ext>
            </a:extLst>
          </p:cNvPr>
          <p:cNvSpPr txBox="1"/>
          <p:nvPr/>
        </p:nvSpPr>
        <p:spPr>
          <a:xfrm>
            <a:off x="5788144" y="565486"/>
            <a:ext cx="1419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TypeLand 康熙字典體試用版" pitchFamily="50" charset="-120"/>
                <a:ea typeface="TypeLand 康熙字典體試用版" pitchFamily="50" charset="-120"/>
              </a:rPr>
              <a:t>录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CADD6477-D1A2-449D-A9EE-E6EB8CC5BED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3" t="5843" r="10469" b="2882"/>
          <a:stretch/>
        </p:blipFill>
        <p:spPr>
          <a:xfrm>
            <a:off x="2557647" y="1425885"/>
            <a:ext cx="870820" cy="1042996"/>
          </a:xfrm>
          <a:prstGeom prst="rect">
            <a:avLst/>
          </a:prstGeom>
          <a:ln>
            <a:noFill/>
          </a:ln>
          <a:effectLst>
            <a:outerShdw blurRad="127000" dist="38100" dir="5400000" sx="101000" sy="101000" algn="t" rotWithShape="0">
              <a:prstClr val="black">
                <a:alpha val="20000"/>
              </a:prstClr>
            </a:outerShdw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04A8BF5-CBB5-43F3-A2FD-0599DA44367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383" y="1560849"/>
            <a:ext cx="924575" cy="835485"/>
          </a:xfrm>
          <a:prstGeom prst="rect">
            <a:avLst/>
          </a:prstGeom>
          <a:ln>
            <a:noFill/>
          </a:ln>
          <a:effectLst>
            <a:outerShdw blurRad="127000" dist="38100" dir="5400000" sx="101000" sy="101000" algn="t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BAAEFF41-1474-4328-97C8-65213DB516F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22" r="50000" b="49301"/>
          <a:stretch>
            <a:fillRect/>
          </a:stretch>
        </p:blipFill>
        <p:spPr>
          <a:xfrm>
            <a:off x="8835857" y="1472102"/>
            <a:ext cx="766828" cy="1114687"/>
          </a:xfrm>
          <a:prstGeom prst="rect">
            <a:avLst/>
          </a:prstGeom>
          <a:ln>
            <a:noFill/>
          </a:ln>
          <a:effectLst>
            <a:outerShdw blurRad="127000" dist="38100" dir="5400000" sx="101000" sy="101000" algn="t" rotWithShape="0">
              <a:prstClr val="black">
                <a:alpha val="20000"/>
              </a:prstClr>
            </a:outerShdw>
          </a:effectLst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4F96AEE-8D8B-43DA-AC92-04E4B6987A89}"/>
              </a:ext>
            </a:extLst>
          </p:cNvPr>
          <p:cNvSpPr txBox="1"/>
          <p:nvPr/>
        </p:nvSpPr>
        <p:spPr>
          <a:xfrm>
            <a:off x="3098538" y="2765395"/>
            <a:ext cx="738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和服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DE85CB7-473D-4608-91BD-964C26E57688}"/>
              </a:ext>
            </a:extLst>
          </p:cNvPr>
          <p:cNvSpPr txBox="1"/>
          <p:nvPr/>
        </p:nvSpPr>
        <p:spPr>
          <a:xfrm>
            <a:off x="5161351" y="2833635"/>
            <a:ext cx="738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AC2C42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饮</a:t>
            </a:r>
            <a:r>
              <a:rPr lang="zh-CN" altLang="en-US" sz="28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食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A58B8DD-29FB-4499-9A48-A997E711D5EB}"/>
              </a:ext>
            </a:extLst>
          </p:cNvPr>
          <p:cNvSpPr txBox="1"/>
          <p:nvPr/>
        </p:nvSpPr>
        <p:spPr>
          <a:xfrm>
            <a:off x="7296218" y="2765395"/>
            <a:ext cx="738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建筑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F566B91-D952-4C2D-8C83-2B4BEC32A089}"/>
              </a:ext>
            </a:extLst>
          </p:cNvPr>
          <p:cNvSpPr txBox="1"/>
          <p:nvPr/>
        </p:nvSpPr>
        <p:spPr>
          <a:xfrm>
            <a:off x="9387040" y="2765395"/>
            <a:ext cx="738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漫画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5333048-EE7F-40B5-B0F5-46862949B3D7}"/>
              </a:ext>
            </a:extLst>
          </p:cNvPr>
          <p:cNvSpPr txBox="1"/>
          <p:nvPr/>
        </p:nvSpPr>
        <p:spPr>
          <a:xfrm>
            <a:off x="2490278" y="2852425"/>
            <a:ext cx="744819" cy="2825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竹喧归浣女，莲动下渔舟。随意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春芳歇，王孙自可留。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A9B0DAC-AF45-415D-A1D0-52BEADD2E34E}"/>
              </a:ext>
            </a:extLst>
          </p:cNvPr>
          <p:cNvSpPr txBox="1"/>
          <p:nvPr/>
        </p:nvSpPr>
        <p:spPr>
          <a:xfrm>
            <a:off x="4603427" y="2852425"/>
            <a:ext cx="744819" cy="2825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竹喧归浣女，莲动下渔舟。随意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春芳歇，王孙自可留。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8BE1642-AA78-4D3B-B7FE-C216A9461166}"/>
              </a:ext>
            </a:extLst>
          </p:cNvPr>
          <p:cNvSpPr txBox="1"/>
          <p:nvPr/>
        </p:nvSpPr>
        <p:spPr>
          <a:xfrm>
            <a:off x="6704494" y="2852425"/>
            <a:ext cx="744819" cy="2825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竹喧归浣女，莲动下渔舟。随意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春芳歇，王孙自可留。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98EE634-160E-4B51-A80D-DE64570B76BF}"/>
              </a:ext>
            </a:extLst>
          </p:cNvPr>
          <p:cNvSpPr txBox="1"/>
          <p:nvPr/>
        </p:nvSpPr>
        <p:spPr>
          <a:xfrm>
            <a:off x="8779921" y="2852425"/>
            <a:ext cx="744819" cy="2825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竹喧归浣女，莲动下渔舟。随意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春芳歇，王孙自可留。</a:t>
            </a:r>
          </a:p>
        </p:txBody>
      </p:sp>
    </p:spTree>
    <p:extLst>
      <p:ext uri="{BB962C8B-B14F-4D97-AF65-F5344CB8AC3E}">
        <p14:creationId xmlns:p14="http://schemas.microsoft.com/office/powerpoint/2010/main" val="389819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B72794A-0EF1-4E31-992F-AEB13D270B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5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æ¥æ¬æ¥ç³»æ¥å¼ä¼ ç»è±æ ·å¾æ¡åé£ä»é¹¤æ¾æ é²¤é±¼...">
            <a:extLst>
              <a:ext uri="{FF2B5EF4-FFF2-40B4-BE49-F238E27FC236}">
                <a16:creationId xmlns:a16="http://schemas.microsoft.com/office/drawing/2014/main" xmlns="" id="{7D8CA5A5-9B58-4B50-AC78-A03809ECA9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5" b="26946"/>
          <a:stretch/>
        </p:blipFill>
        <p:spPr bwMode="auto">
          <a:xfrm>
            <a:off x="868554" y="0"/>
            <a:ext cx="10454893" cy="6858000"/>
          </a:xfrm>
          <a:prstGeom prst="rect">
            <a:avLst/>
          </a:prstGeom>
          <a:noFill/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EC55D92-6E77-4BD2-A9E3-43965CEAD212}"/>
              </a:ext>
            </a:extLst>
          </p:cNvPr>
          <p:cNvSpPr/>
          <p:nvPr/>
        </p:nvSpPr>
        <p:spPr>
          <a:xfrm>
            <a:off x="2996365" y="2442410"/>
            <a:ext cx="6199271" cy="1973181"/>
          </a:xfrm>
          <a:prstGeom prst="rect">
            <a:avLst/>
          </a:prstGeom>
          <a:solidFill>
            <a:schemeClr val="bg1"/>
          </a:solidFill>
          <a:ln w="254000">
            <a:solidFill>
              <a:srgbClr val="E853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7479FED-2E5A-4BF0-ADB1-62F983B72894}"/>
              </a:ext>
            </a:extLst>
          </p:cNvPr>
          <p:cNvSpPr txBox="1"/>
          <p:nvPr/>
        </p:nvSpPr>
        <p:spPr>
          <a:xfrm>
            <a:off x="3583656" y="2828836"/>
            <a:ext cx="5024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TypeLand 康熙字典體試用版" pitchFamily="50" charset="-120"/>
                <a:ea typeface="TypeLand 康熙字典體試用版" pitchFamily="50" charset="-120"/>
              </a:rPr>
              <a:t>后会有期</a:t>
            </a:r>
            <a:endParaRPr lang="zh-CN" altLang="en-US" sz="5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2728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æ¥æ¬æ¥ç³»æ¥å¼ä¼ ç»è±æ ·å¾æ¡åé£ä»é¹¤æ¾æ é²¤é±¼...">
            <a:extLst>
              <a:ext uri="{FF2B5EF4-FFF2-40B4-BE49-F238E27FC236}">
                <a16:creationId xmlns:a16="http://schemas.microsoft.com/office/drawing/2014/main" xmlns="" id="{E185E719-1A0B-417F-8CB9-62CB14E8B7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2" b="26946"/>
          <a:stretch/>
        </p:blipFill>
        <p:spPr bwMode="auto">
          <a:xfrm>
            <a:off x="0" y="-1"/>
            <a:ext cx="12192000" cy="7680289"/>
          </a:xfrm>
          <a:prstGeom prst="rect">
            <a:avLst/>
          </a:prstGeom>
          <a:noFill/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088D26E-45E3-4F7B-876E-6A538EC75226}"/>
              </a:ext>
            </a:extLst>
          </p:cNvPr>
          <p:cNvSpPr/>
          <p:nvPr/>
        </p:nvSpPr>
        <p:spPr>
          <a:xfrm>
            <a:off x="-685800" y="-573375"/>
            <a:ext cx="5556239" cy="48704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19C1A2-9ECC-4032-847A-49F46CAC34A5}"/>
              </a:ext>
            </a:extLst>
          </p:cNvPr>
          <p:cNvSpPr/>
          <p:nvPr/>
        </p:nvSpPr>
        <p:spPr>
          <a:xfrm>
            <a:off x="-882315" y="1179095"/>
            <a:ext cx="13074315" cy="4499811"/>
          </a:xfrm>
          <a:prstGeom prst="rect">
            <a:avLst/>
          </a:prstGeom>
          <a:solidFill>
            <a:srgbClr val="F6EDE6"/>
          </a:solidFill>
          <a:ln>
            <a:noFill/>
          </a:ln>
          <a:effectLst>
            <a:outerShdw blurRad="177800" dist="38100" dir="2700000" sx="101000" sy="101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185862A-53EC-4A58-A401-57924E16F818}"/>
              </a:ext>
            </a:extLst>
          </p:cNvPr>
          <p:cNvGrpSpPr/>
          <p:nvPr/>
        </p:nvGrpSpPr>
        <p:grpSpPr>
          <a:xfrm>
            <a:off x="1126156" y="-23715"/>
            <a:ext cx="1065510" cy="8277377"/>
            <a:chOff x="10783503" y="-23715"/>
            <a:chExt cx="1065510" cy="827737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06F21AE-3147-4742-8275-03FB792B4112}"/>
                </a:ext>
              </a:extLst>
            </p:cNvPr>
            <p:cNvSpPr/>
            <p:nvPr/>
          </p:nvSpPr>
          <p:spPr>
            <a:xfrm>
              <a:off x="11165305" y="-1"/>
              <a:ext cx="683708" cy="8253663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40EBA80-1BE2-43BB-AEB9-6D0205B24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DD83DF6-41F9-4530-A472-93C9A3DA7C7B}"/>
              </a:ext>
            </a:extLst>
          </p:cNvPr>
          <p:cNvSpPr txBox="1"/>
          <p:nvPr/>
        </p:nvSpPr>
        <p:spPr>
          <a:xfrm>
            <a:off x="1524001" y="1130867"/>
            <a:ext cx="6837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第一章</a:t>
            </a:r>
            <a:endParaRPr lang="en-US" altLang="zh-CN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endParaRPr lang="en-US" altLang="zh-CN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和服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E1B2A39-4543-43BC-A8E1-3D435D58AF73}"/>
              </a:ext>
            </a:extLst>
          </p:cNvPr>
          <p:cNvSpPr txBox="1"/>
          <p:nvPr/>
        </p:nvSpPr>
        <p:spPr>
          <a:xfrm>
            <a:off x="10188296" y="1660353"/>
            <a:ext cx="1366528" cy="1997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芸芸</a:t>
            </a:r>
            <a:r>
              <a:rPr lang="zh-CN" altLang="en-US" sz="3200" dirty="0">
                <a:solidFill>
                  <a:srgbClr val="AC2C42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众生</a:t>
            </a:r>
            <a:endParaRPr lang="en-US" altLang="zh-CN" sz="3200" dirty="0">
              <a:solidFill>
                <a:srgbClr val="AC2C42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dirty="0">
                <a:solidFill>
                  <a:srgbClr val="AC2C42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博采众长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465C89E-7012-49E7-9F70-D50BF5A48E95}"/>
              </a:ext>
            </a:extLst>
          </p:cNvPr>
          <p:cNvCxnSpPr/>
          <p:nvPr/>
        </p:nvCxnSpPr>
        <p:spPr>
          <a:xfrm>
            <a:off x="10095497" y="1731032"/>
            <a:ext cx="0" cy="3395937"/>
          </a:xfrm>
          <a:prstGeom prst="line">
            <a:avLst/>
          </a:prstGeom>
          <a:ln>
            <a:solidFill>
              <a:srgbClr val="AC2C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61896ECA-D3E9-4FC0-AAC5-A20DF56026FA}"/>
              </a:ext>
            </a:extLst>
          </p:cNvPr>
          <p:cNvSpPr/>
          <p:nvPr/>
        </p:nvSpPr>
        <p:spPr>
          <a:xfrm>
            <a:off x="10048351" y="1734347"/>
            <a:ext cx="108000" cy="108000"/>
          </a:xfrm>
          <a:prstGeom prst="ellipse">
            <a:avLst/>
          </a:prstGeom>
          <a:solidFill>
            <a:srgbClr val="AC2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8216D93-4140-4602-9A81-47FF761C3897}"/>
              </a:ext>
            </a:extLst>
          </p:cNvPr>
          <p:cNvSpPr/>
          <p:nvPr/>
        </p:nvSpPr>
        <p:spPr>
          <a:xfrm>
            <a:off x="10048351" y="5095292"/>
            <a:ext cx="108000" cy="108000"/>
          </a:xfrm>
          <a:prstGeom prst="ellipse">
            <a:avLst/>
          </a:prstGeom>
          <a:solidFill>
            <a:srgbClr val="AC2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491DE59-56D5-4164-9D29-D223605ED46D}"/>
              </a:ext>
            </a:extLst>
          </p:cNvPr>
          <p:cNvSpPr txBox="1"/>
          <p:nvPr/>
        </p:nvSpPr>
        <p:spPr>
          <a:xfrm>
            <a:off x="3675129" y="1698709"/>
            <a:ext cx="6186309" cy="3542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E366A2C-800B-4373-9C79-5E5C39D213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306" y="2952750"/>
            <a:ext cx="343747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9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140D859-7FC3-421A-AAFE-B626CCE8F28E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B02193EC-DD4A-4288-9AB2-6494AF532CC0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B160FC1D-E9EB-438A-B6D4-C0D07D2A9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677BB6E-822E-4D56-9AAD-4CF1AE3ABADB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和服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CD0FFCF-0C88-4C86-93F4-91294DC05D8F}"/>
              </a:ext>
            </a:extLst>
          </p:cNvPr>
          <p:cNvGrpSpPr/>
          <p:nvPr/>
        </p:nvGrpSpPr>
        <p:grpSpPr>
          <a:xfrm>
            <a:off x="4283730" y="1616730"/>
            <a:ext cx="3624541" cy="3624541"/>
            <a:chOff x="4014510" y="1347510"/>
            <a:chExt cx="4162981" cy="4162981"/>
          </a:xfrm>
        </p:grpSpPr>
        <p:pic>
          <p:nvPicPr>
            <p:cNvPr id="18" name="图片 17" descr="æ¥æ¬æ¥ç³»æ¥å¼ä¼ ç»è±æ ·å¾æ¡åé£ä»é¹¤æ¾æ é²¤é±¼...">
              <a:extLst>
                <a:ext uri="{FF2B5EF4-FFF2-40B4-BE49-F238E27FC236}">
                  <a16:creationId xmlns:a16="http://schemas.microsoft.com/office/drawing/2014/main" xmlns="" id="{26836163-6B1D-4FB1-AEA8-531BBE9FE9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9" t="22657" r="25855" b="31451"/>
            <a:stretch/>
          </p:blipFill>
          <p:spPr bwMode="auto">
            <a:xfrm>
              <a:off x="4014510" y="1347510"/>
              <a:ext cx="4162981" cy="4162981"/>
            </a:xfrm>
            <a:custGeom>
              <a:avLst/>
              <a:gdLst>
                <a:gd name="connsiteX0" fmla="*/ 3209925 w 6419850"/>
                <a:gd name="connsiteY0" fmla="*/ 0 h 6419850"/>
                <a:gd name="connsiteX1" fmla="*/ 6419850 w 6419850"/>
                <a:gd name="connsiteY1" fmla="*/ 3209925 h 6419850"/>
                <a:gd name="connsiteX2" fmla="*/ 3209925 w 6419850"/>
                <a:gd name="connsiteY2" fmla="*/ 6419850 h 6419850"/>
                <a:gd name="connsiteX3" fmla="*/ 0 w 6419850"/>
                <a:gd name="connsiteY3" fmla="*/ 3209925 h 6419850"/>
                <a:gd name="connsiteX4" fmla="*/ 3209925 w 6419850"/>
                <a:gd name="connsiteY4" fmla="*/ 0 h 641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9850" h="6419850">
                  <a:moveTo>
                    <a:pt x="3209925" y="0"/>
                  </a:moveTo>
                  <a:cubicBezTo>
                    <a:pt x="4982718" y="0"/>
                    <a:pt x="6419850" y="1437132"/>
                    <a:pt x="6419850" y="3209925"/>
                  </a:cubicBezTo>
                  <a:cubicBezTo>
                    <a:pt x="6419850" y="4982718"/>
                    <a:pt x="4982718" y="6419850"/>
                    <a:pt x="3209925" y="6419850"/>
                  </a:cubicBezTo>
                  <a:cubicBezTo>
                    <a:pt x="1437132" y="6419850"/>
                    <a:pt x="0" y="4982718"/>
                    <a:pt x="0" y="3209925"/>
                  </a:cubicBezTo>
                  <a:cubicBezTo>
                    <a:pt x="0" y="1437132"/>
                    <a:pt x="1437132" y="0"/>
                    <a:pt x="3209925" y="0"/>
                  </a:cubicBezTo>
                  <a:close/>
                </a:path>
              </a:pathLst>
            </a:custGeom>
            <a:noFill/>
            <a:effectLst>
              <a:outerShdw blurRad="393700" dist="50800" dir="5400000" sx="102000" sy="102000" algn="ctr" rotWithShape="0">
                <a:srgbClr val="000000">
                  <a:alpha val="21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39DD8CDD-989E-42C5-AA85-180D3E16D679}"/>
                </a:ext>
              </a:extLst>
            </p:cNvPr>
            <p:cNvSpPr/>
            <p:nvPr/>
          </p:nvSpPr>
          <p:spPr>
            <a:xfrm>
              <a:off x="4332350" y="1665350"/>
              <a:ext cx="3527301" cy="3527301"/>
            </a:xfrm>
            <a:prstGeom prst="ellipse">
              <a:avLst/>
            </a:prstGeom>
            <a:solidFill>
              <a:schemeClr val="bg1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C50C1C28-45CD-4DE6-9669-239E99A8C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8900" y="1540000"/>
              <a:ext cx="3854201" cy="3854201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E7D7C43-0E74-4EA7-8709-F4076FC26A59}"/>
              </a:ext>
            </a:extLst>
          </p:cNvPr>
          <p:cNvSpPr txBox="1"/>
          <p:nvPr/>
        </p:nvSpPr>
        <p:spPr>
          <a:xfrm>
            <a:off x="4781550" y="3105150"/>
            <a:ext cx="895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AFB3B1F-230C-4A2A-A9B1-0C0E9D33201A}"/>
              </a:ext>
            </a:extLst>
          </p:cNvPr>
          <p:cNvSpPr txBox="1"/>
          <p:nvPr/>
        </p:nvSpPr>
        <p:spPr>
          <a:xfrm>
            <a:off x="6736191" y="3105150"/>
            <a:ext cx="895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F46A689-757B-463A-814F-9EEEC412B11D}"/>
              </a:ext>
            </a:extLst>
          </p:cNvPr>
          <p:cNvSpPr txBox="1"/>
          <p:nvPr/>
        </p:nvSpPr>
        <p:spPr>
          <a:xfrm>
            <a:off x="1843080" y="1080294"/>
            <a:ext cx="1433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C29A2F-573B-4A9C-8383-D685ED7C610B}"/>
              </a:ext>
            </a:extLst>
          </p:cNvPr>
          <p:cNvSpPr txBox="1"/>
          <p:nvPr/>
        </p:nvSpPr>
        <p:spPr>
          <a:xfrm>
            <a:off x="8774911" y="1080294"/>
            <a:ext cx="1433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和服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997486D-7864-4DC0-B681-720DBCB374A6}"/>
              </a:ext>
            </a:extLst>
          </p:cNvPr>
          <p:cNvSpPr txBox="1"/>
          <p:nvPr/>
        </p:nvSpPr>
        <p:spPr>
          <a:xfrm>
            <a:off x="1387005" y="1952773"/>
            <a:ext cx="2031325" cy="4079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07964B2-0B09-4C6B-8979-2ABA2DA7D696}"/>
              </a:ext>
            </a:extLst>
          </p:cNvPr>
          <p:cNvSpPr txBox="1"/>
          <p:nvPr/>
        </p:nvSpPr>
        <p:spPr>
          <a:xfrm>
            <a:off x="8323607" y="1952773"/>
            <a:ext cx="2031325" cy="4079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</a:t>
            </a:r>
          </a:p>
        </p:txBody>
      </p:sp>
    </p:spTree>
    <p:extLst>
      <p:ext uri="{BB962C8B-B14F-4D97-AF65-F5344CB8AC3E}">
        <p14:creationId xmlns:p14="http://schemas.microsoft.com/office/powerpoint/2010/main" val="3719249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870616F-CDCE-4748-8D51-F37311825B4D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D7D091A-1D6F-4FD2-A362-3D3ACD82A3CE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CFAD8211-3E33-4586-960D-EBBAC225B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DB78142-FB86-4B07-8F1F-ADDC33A1A32A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和服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07B8EEC-A899-476A-A1E6-782DA3D7D42E}"/>
              </a:ext>
            </a:extLst>
          </p:cNvPr>
          <p:cNvSpPr/>
          <p:nvPr/>
        </p:nvSpPr>
        <p:spPr>
          <a:xfrm>
            <a:off x="9258300" y="1162050"/>
            <a:ext cx="432000" cy="1656000"/>
          </a:xfrm>
          <a:prstGeom prst="rect">
            <a:avLst/>
          </a:prstGeom>
          <a:solidFill>
            <a:srgbClr val="E9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康煕字典體(Demo)" pitchFamily="2" charset="-120"/>
                <a:ea typeface="康煕字典體(Demo)" pitchFamily="2" charset="-120"/>
              </a:rPr>
              <a:t>日本和服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549F06A-1D34-4668-BE3D-5A4104F5DA4E}"/>
              </a:ext>
            </a:extLst>
          </p:cNvPr>
          <p:cNvSpPr/>
          <p:nvPr/>
        </p:nvSpPr>
        <p:spPr>
          <a:xfrm>
            <a:off x="7800319" y="1162050"/>
            <a:ext cx="432000" cy="1656000"/>
          </a:xfrm>
          <a:prstGeom prst="rect">
            <a:avLst/>
          </a:prstGeom>
          <a:solidFill>
            <a:srgbClr val="E9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康煕字典體(Demo)" pitchFamily="2" charset="-120"/>
                <a:ea typeface="康煕字典體(Demo)" pitchFamily="2" charset="-120"/>
              </a:rPr>
              <a:t>日本和服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A81391A-5C72-4FB3-B0C0-65282D171C11}"/>
              </a:ext>
            </a:extLst>
          </p:cNvPr>
          <p:cNvSpPr/>
          <p:nvPr/>
        </p:nvSpPr>
        <p:spPr>
          <a:xfrm>
            <a:off x="6342338" y="1162050"/>
            <a:ext cx="432000" cy="1656000"/>
          </a:xfrm>
          <a:prstGeom prst="rect">
            <a:avLst/>
          </a:prstGeom>
          <a:solidFill>
            <a:srgbClr val="E9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康煕字典體(Demo)" pitchFamily="2" charset="-120"/>
                <a:ea typeface="康煕字典體(Demo)" pitchFamily="2" charset="-120"/>
              </a:rPr>
              <a:t>日本和服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B8B08EE-EA4B-47CD-8496-34D0C70C5EC4}"/>
              </a:ext>
            </a:extLst>
          </p:cNvPr>
          <p:cNvSpPr txBox="1"/>
          <p:nvPr/>
        </p:nvSpPr>
        <p:spPr>
          <a:xfrm>
            <a:off x="8284467" y="1103272"/>
            <a:ext cx="984885" cy="4079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8DC2F05-7146-4039-9E2B-3AFBD0A0AF29}"/>
              </a:ext>
            </a:extLst>
          </p:cNvPr>
          <p:cNvSpPr txBox="1"/>
          <p:nvPr/>
        </p:nvSpPr>
        <p:spPr>
          <a:xfrm>
            <a:off x="6793396" y="1103272"/>
            <a:ext cx="984885" cy="4079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9ED82A9-E455-454C-92A3-8126CD898C10}"/>
              </a:ext>
            </a:extLst>
          </p:cNvPr>
          <p:cNvSpPr txBox="1"/>
          <p:nvPr/>
        </p:nvSpPr>
        <p:spPr>
          <a:xfrm>
            <a:off x="5326683" y="1103272"/>
            <a:ext cx="984885" cy="4079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1BA84BF-E533-413E-BA6F-1990DFCC71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0351"/>
            <a:ext cx="4861275" cy="647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427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æ¥æ¬æ¥ç³»æ¥å¼ä¼ ç»è±æ ·å¾æ¡åé£ä»é¹¤æ¾æ é²¤é±¼...">
            <a:extLst>
              <a:ext uri="{FF2B5EF4-FFF2-40B4-BE49-F238E27FC236}">
                <a16:creationId xmlns:a16="http://schemas.microsoft.com/office/drawing/2014/main" xmlns="" id="{3E682121-DC64-49C6-A74A-62CC04E9BE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2" b="3282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D2777E9-432D-4A86-8D5C-A2D3A38660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EDE6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5C015CA-A4A2-435E-B3AB-D5A189B43F0D}"/>
              </a:ext>
            </a:extLst>
          </p:cNvPr>
          <p:cNvSpPr/>
          <p:nvPr/>
        </p:nvSpPr>
        <p:spPr>
          <a:xfrm>
            <a:off x="0" y="1069181"/>
            <a:ext cx="12192000" cy="4719639"/>
          </a:xfrm>
          <a:prstGeom prst="rect">
            <a:avLst/>
          </a:prstGeom>
          <a:solidFill>
            <a:srgbClr val="E1C3AD"/>
          </a:solidFill>
          <a:ln>
            <a:noFill/>
          </a:ln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65B0188-DF2D-4BC1-B2C6-E1C08CEAFF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636" y="1905000"/>
            <a:ext cx="5003081" cy="495299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33481E3-563D-41F6-B70E-2D9902E5AD68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E25670C-ED7A-47DD-8417-66F133BA5520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26C3C7EC-1B62-449B-B9B6-27AEA7359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AFABD80-0B52-4FA3-9819-F060336A3CFE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和服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E43AC90-828A-4F0F-8E21-AA8CA444D74D}"/>
              </a:ext>
            </a:extLst>
          </p:cNvPr>
          <p:cNvSpPr/>
          <p:nvPr/>
        </p:nvSpPr>
        <p:spPr>
          <a:xfrm flipH="1">
            <a:off x="9963150" y="1485900"/>
            <a:ext cx="162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latin typeface="康煕字典體(Demo)" pitchFamily="2" charset="-120"/>
                <a:ea typeface="康煕字典體(Demo)" pitchFamily="2" charset="-120"/>
              </a:rPr>
              <a:t>日本和服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0D39F65-6FC4-4E7B-9D3C-91B13DC3F890}"/>
              </a:ext>
            </a:extLst>
          </p:cNvPr>
          <p:cNvSpPr/>
          <p:nvPr/>
        </p:nvSpPr>
        <p:spPr>
          <a:xfrm flipH="1">
            <a:off x="2711239" y="1485900"/>
            <a:ext cx="162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latin typeface="康煕字典體(Demo)" pitchFamily="2" charset="-120"/>
                <a:ea typeface="康煕字典體(Demo)" pitchFamily="2" charset="-120"/>
              </a:rPr>
              <a:t>日本和服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3FD5989-B61F-49CA-B176-FA3C6D20CB40}"/>
              </a:ext>
            </a:extLst>
          </p:cNvPr>
          <p:cNvSpPr txBox="1"/>
          <p:nvPr/>
        </p:nvSpPr>
        <p:spPr>
          <a:xfrm>
            <a:off x="899169" y="1581150"/>
            <a:ext cx="1785104" cy="4079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2FE523F-C4B7-4CA5-A517-616DE0E5F6A5}"/>
              </a:ext>
            </a:extLst>
          </p:cNvPr>
          <p:cNvSpPr txBox="1"/>
          <p:nvPr/>
        </p:nvSpPr>
        <p:spPr>
          <a:xfrm>
            <a:off x="8132294" y="1581150"/>
            <a:ext cx="1785104" cy="4079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</a:t>
            </a:r>
          </a:p>
        </p:txBody>
      </p:sp>
    </p:spTree>
    <p:extLst>
      <p:ext uri="{BB962C8B-B14F-4D97-AF65-F5344CB8AC3E}">
        <p14:creationId xmlns:p14="http://schemas.microsoft.com/office/powerpoint/2010/main" val="3170337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0479873-6384-4DC0-939C-13E4193ACB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309" y="2598820"/>
            <a:ext cx="2978057" cy="4042611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0E8557E-7859-4D3A-9A52-22D8A7D8C2E7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662CC8C-63BC-4785-A7BF-98EA80FF80C6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1DDF0449-5B3A-406A-9DAD-5BB7595B0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3EB3826-35ED-4579-BF4D-8BEED36AF8AA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和服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CE6DC8A-952D-4CD0-AD77-6D3746AB4281}"/>
              </a:ext>
            </a:extLst>
          </p:cNvPr>
          <p:cNvSpPr txBox="1"/>
          <p:nvPr/>
        </p:nvSpPr>
        <p:spPr>
          <a:xfrm>
            <a:off x="6400618" y="508357"/>
            <a:ext cx="2585323" cy="3702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明月松间照，清泉石上流。竹喧归天气晚来秋。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669B18E-77F0-4990-B26C-C6272ED10D5D}"/>
              </a:ext>
            </a:extLst>
          </p:cNvPr>
          <p:cNvSpPr txBox="1"/>
          <p:nvPr/>
        </p:nvSpPr>
        <p:spPr>
          <a:xfrm>
            <a:off x="3531803" y="508357"/>
            <a:ext cx="2585323" cy="3702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明月松间照，清泉石上流。竹喧归天气晚来秋。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631EA27-25E7-4F54-A9F9-4B87EE72502A}"/>
              </a:ext>
            </a:extLst>
          </p:cNvPr>
          <p:cNvSpPr txBox="1"/>
          <p:nvPr/>
        </p:nvSpPr>
        <p:spPr>
          <a:xfrm>
            <a:off x="476751" y="508357"/>
            <a:ext cx="2585323" cy="37026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明月松间照，清泉石上流。竹喧归天气晚来秋。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289597B9-94C2-419B-A9A0-4AD337D74C92}"/>
              </a:ext>
            </a:extLst>
          </p:cNvPr>
          <p:cNvCxnSpPr/>
          <p:nvPr/>
        </p:nvCxnSpPr>
        <p:spPr>
          <a:xfrm>
            <a:off x="3462747" y="508357"/>
            <a:ext cx="0" cy="37026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A98BDE4C-EEA1-4125-8EFE-956D74BECC04}"/>
              </a:ext>
            </a:extLst>
          </p:cNvPr>
          <p:cNvCxnSpPr/>
          <p:nvPr/>
        </p:nvCxnSpPr>
        <p:spPr>
          <a:xfrm>
            <a:off x="6446396" y="508357"/>
            <a:ext cx="0" cy="37026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2B660DEC-626C-4DC3-8CF6-8DA46B1255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684" y="3462315"/>
            <a:ext cx="3395685" cy="3395685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C1A80D77-2F42-44F4-BB98-12440A4ABF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7128">
            <a:off x="3777729" y="3191225"/>
            <a:ext cx="4492909" cy="449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404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æ¥æ¬æ¥ç³»æ¥å¼ä¼ ç»è±æ ·å¾æ¡åé£ä»é¹¤æ¾æ é²¤é±¼...">
            <a:extLst>
              <a:ext uri="{FF2B5EF4-FFF2-40B4-BE49-F238E27FC236}">
                <a16:creationId xmlns:a16="http://schemas.microsoft.com/office/drawing/2014/main" xmlns="" id="{E185E719-1A0B-417F-8CB9-62CB14E8B7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2" b="26946"/>
          <a:stretch/>
        </p:blipFill>
        <p:spPr bwMode="auto">
          <a:xfrm>
            <a:off x="0" y="-1"/>
            <a:ext cx="12192000" cy="7680289"/>
          </a:xfrm>
          <a:prstGeom prst="rect">
            <a:avLst/>
          </a:prstGeom>
          <a:noFill/>
          <a:effectLst>
            <a:outerShdw blurRad="393700" dist="50800" dir="5400000" sx="102000" sy="102000" algn="ctr" rotWithShape="0">
              <a:srgbClr val="000000">
                <a:alpha val="2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088D26E-45E3-4F7B-876E-6A538EC75226}"/>
              </a:ext>
            </a:extLst>
          </p:cNvPr>
          <p:cNvSpPr/>
          <p:nvPr/>
        </p:nvSpPr>
        <p:spPr>
          <a:xfrm>
            <a:off x="-685800" y="-573375"/>
            <a:ext cx="5556239" cy="48704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19C1A2-9ECC-4032-847A-49F46CAC34A5}"/>
              </a:ext>
            </a:extLst>
          </p:cNvPr>
          <p:cNvSpPr/>
          <p:nvPr/>
        </p:nvSpPr>
        <p:spPr>
          <a:xfrm>
            <a:off x="-882315" y="1179095"/>
            <a:ext cx="13074315" cy="4499811"/>
          </a:xfrm>
          <a:prstGeom prst="rect">
            <a:avLst/>
          </a:prstGeom>
          <a:solidFill>
            <a:srgbClr val="F6EDE6"/>
          </a:solidFill>
          <a:ln>
            <a:noFill/>
          </a:ln>
          <a:effectLst>
            <a:outerShdw blurRad="177800" dist="38100" dir="2700000" sx="101000" sy="101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185862A-53EC-4A58-A401-57924E16F818}"/>
              </a:ext>
            </a:extLst>
          </p:cNvPr>
          <p:cNvGrpSpPr/>
          <p:nvPr/>
        </p:nvGrpSpPr>
        <p:grpSpPr>
          <a:xfrm>
            <a:off x="1126156" y="-23715"/>
            <a:ext cx="1065510" cy="8277377"/>
            <a:chOff x="10783503" y="-23715"/>
            <a:chExt cx="1065510" cy="827737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06F21AE-3147-4742-8275-03FB792B4112}"/>
                </a:ext>
              </a:extLst>
            </p:cNvPr>
            <p:cNvSpPr/>
            <p:nvPr/>
          </p:nvSpPr>
          <p:spPr>
            <a:xfrm>
              <a:off x="11165305" y="-1"/>
              <a:ext cx="683708" cy="8253663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40EBA80-1BE2-43BB-AEB9-6D0205B24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DD83DF6-41F9-4530-A472-93C9A3DA7C7B}"/>
              </a:ext>
            </a:extLst>
          </p:cNvPr>
          <p:cNvSpPr txBox="1"/>
          <p:nvPr/>
        </p:nvSpPr>
        <p:spPr>
          <a:xfrm>
            <a:off x="1524001" y="1130867"/>
            <a:ext cx="6837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第二章</a:t>
            </a:r>
            <a:endParaRPr lang="en-US" altLang="zh-CN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endParaRPr lang="en-US" altLang="zh-CN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饮</a:t>
            </a:r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E1B2A39-4543-43BC-A8E1-3D435D58AF73}"/>
              </a:ext>
            </a:extLst>
          </p:cNvPr>
          <p:cNvSpPr txBox="1"/>
          <p:nvPr/>
        </p:nvSpPr>
        <p:spPr>
          <a:xfrm>
            <a:off x="10188296" y="1660353"/>
            <a:ext cx="1366528" cy="1997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芸芸</a:t>
            </a:r>
            <a:r>
              <a:rPr lang="zh-CN" altLang="en-US" sz="3200" dirty="0">
                <a:solidFill>
                  <a:srgbClr val="AC2C42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众生</a:t>
            </a:r>
            <a:endParaRPr lang="en-US" altLang="zh-CN" sz="3200" dirty="0">
              <a:solidFill>
                <a:srgbClr val="AC2C42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dirty="0">
                <a:solidFill>
                  <a:srgbClr val="AC2C42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博采众长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465C89E-7012-49E7-9F70-D50BF5A48E95}"/>
              </a:ext>
            </a:extLst>
          </p:cNvPr>
          <p:cNvCxnSpPr/>
          <p:nvPr/>
        </p:nvCxnSpPr>
        <p:spPr>
          <a:xfrm>
            <a:off x="10095497" y="1731032"/>
            <a:ext cx="0" cy="3395937"/>
          </a:xfrm>
          <a:prstGeom prst="line">
            <a:avLst/>
          </a:prstGeom>
          <a:ln>
            <a:solidFill>
              <a:srgbClr val="AC2C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61896ECA-D3E9-4FC0-AAC5-A20DF56026FA}"/>
              </a:ext>
            </a:extLst>
          </p:cNvPr>
          <p:cNvSpPr/>
          <p:nvPr/>
        </p:nvSpPr>
        <p:spPr>
          <a:xfrm>
            <a:off x="10048351" y="1734347"/>
            <a:ext cx="108000" cy="108000"/>
          </a:xfrm>
          <a:prstGeom prst="ellipse">
            <a:avLst/>
          </a:prstGeom>
          <a:solidFill>
            <a:srgbClr val="AC2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8216D93-4140-4602-9A81-47FF761C3897}"/>
              </a:ext>
            </a:extLst>
          </p:cNvPr>
          <p:cNvSpPr/>
          <p:nvPr/>
        </p:nvSpPr>
        <p:spPr>
          <a:xfrm>
            <a:off x="10048351" y="5095292"/>
            <a:ext cx="108000" cy="108000"/>
          </a:xfrm>
          <a:prstGeom prst="ellipse">
            <a:avLst/>
          </a:prstGeom>
          <a:solidFill>
            <a:srgbClr val="AC2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491DE59-56D5-4164-9D29-D223605ED46D}"/>
              </a:ext>
            </a:extLst>
          </p:cNvPr>
          <p:cNvSpPr txBox="1"/>
          <p:nvPr/>
        </p:nvSpPr>
        <p:spPr>
          <a:xfrm>
            <a:off x="3675129" y="1698709"/>
            <a:ext cx="6186309" cy="3542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随意春芳歇，王孙自可留。空山新雨后，天气晚来秋。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明月松间照，清泉石上流。竹喧归浣女，莲动下渔舟。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随意春芳歇，王孙自可留。空山新雨后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E366A2C-800B-4373-9C79-5E5C39D213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306" y="2952750"/>
            <a:ext cx="343747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6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A0D7C8D-31C8-4D82-AF5D-318265213E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32" y="1436422"/>
            <a:ext cx="2647132" cy="398515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36F575A-199D-4D9F-A8BD-45959FB84598}"/>
              </a:ext>
            </a:extLst>
          </p:cNvPr>
          <p:cNvGrpSpPr/>
          <p:nvPr/>
        </p:nvGrpSpPr>
        <p:grpSpPr>
          <a:xfrm>
            <a:off x="3755466" y="1515875"/>
            <a:ext cx="1330494" cy="3826250"/>
            <a:chOff x="4493398" y="1509962"/>
            <a:chExt cx="1330494" cy="382625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64C8F25-A9F4-4739-87AA-2A97F774FD00}"/>
                </a:ext>
              </a:extLst>
            </p:cNvPr>
            <p:cNvGrpSpPr/>
            <p:nvPr/>
          </p:nvGrpSpPr>
          <p:grpSpPr>
            <a:xfrm>
              <a:off x="4509440" y="1509962"/>
              <a:ext cx="1314452" cy="828000"/>
              <a:chOff x="4509440" y="1333500"/>
              <a:chExt cx="1314452" cy="82800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BED02B0B-1C29-4164-8B2E-BD2EA5482788}"/>
                  </a:ext>
                </a:extLst>
              </p:cNvPr>
              <p:cNvSpPr/>
              <p:nvPr/>
            </p:nvSpPr>
            <p:spPr>
              <a:xfrm>
                <a:off x="4743450" y="1333500"/>
                <a:ext cx="828000" cy="828000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6A4B6D45-A946-4EFC-A5BA-9D0F7ABEC90D}"/>
                  </a:ext>
                </a:extLst>
              </p:cNvPr>
              <p:cNvSpPr txBox="1"/>
              <p:nvPr/>
            </p:nvSpPr>
            <p:spPr>
              <a:xfrm>
                <a:off x="4509440" y="1437825"/>
                <a:ext cx="13144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latin typeface="康煕字典體(Demo)" pitchFamily="2" charset="-120"/>
                    <a:ea typeface="康煕字典體(Demo)" pitchFamily="2" charset="-120"/>
                  </a:rPr>
                  <a:t>壹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593E7A4-5B87-443D-B6FB-A2EE27EEE155}"/>
                </a:ext>
              </a:extLst>
            </p:cNvPr>
            <p:cNvGrpSpPr/>
            <p:nvPr/>
          </p:nvGrpSpPr>
          <p:grpSpPr>
            <a:xfrm>
              <a:off x="4493398" y="3009087"/>
              <a:ext cx="1314452" cy="828000"/>
              <a:chOff x="4493398" y="2977003"/>
              <a:chExt cx="1314452" cy="8280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7167FEE6-EE47-4BA3-95B8-CA9EEF1F80E9}"/>
                  </a:ext>
                </a:extLst>
              </p:cNvPr>
              <p:cNvSpPr/>
              <p:nvPr/>
            </p:nvSpPr>
            <p:spPr>
              <a:xfrm>
                <a:off x="4743450" y="2977003"/>
                <a:ext cx="828000" cy="828000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3D0E2294-99D8-412A-9126-5971785E9499}"/>
                  </a:ext>
                </a:extLst>
              </p:cNvPr>
              <p:cNvSpPr txBox="1"/>
              <p:nvPr/>
            </p:nvSpPr>
            <p:spPr>
              <a:xfrm>
                <a:off x="4493398" y="3081657"/>
                <a:ext cx="13144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dirty="0">
                    <a:latin typeface="康煕字典體(Demo)" pitchFamily="2" charset="-120"/>
                    <a:ea typeface="康煕字典體(Demo)" pitchFamily="2" charset="-120"/>
                  </a:rPr>
                  <a:t>贰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0D771E62-BAF4-4F8B-B158-27AD7371385B}"/>
                </a:ext>
              </a:extLst>
            </p:cNvPr>
            <p:cNvGrpSpPr/>
            <p:nvPr/>
          </p:nvGrpSpPr>
          <p:grpSpPr>
            <a:xfrm>
              <a:off x="4493398" y="4508212"/>
              <a:ext cx="1314452" cy="828000"/>
              <a:chOff x="4493398" y="4620506"/>
              <a:chExt cx="1314452" cy="8280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A50C49FF-C6E0-44A3-8147-D302BFBD9A15}"/>
                  </a:ext>
                </a:extLst>
              </p:cNvPr>
              <p:cNvSpPr/>
              <p:nvPr/>
            </p:nvSpPr>
            <p:spPr>
              <a:xfrm>
                <a:off x="4743450" y="4620506"/>
                <a:ext cx="828000" cy="828000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98FF3546-409A-4CE7-9210-34E717F0F48F}"/>
                  </a:ext>
                </a:extLst>
              </p:cNvPr>
              <p:cNvSpPr txBox="1"/>
              <p:nvPr/>
            </p:nvSpPr>
            <p:spPr>
              <a:xfrm>
                <a:off x="4493398" y="4742794"/>
                <a:ext cx="13144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dirty="0">
                    <a:latin typeface="康煕字典體(Demo)" pitchFamily="2" charset="-120"/>
                    <a:ea typeface="康煕字典體(Demo)" pitchFamily="2" charset="-120"/>
                  </a:rPr>
                  <a:t>叁</a:t>
                </a: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26C4E89-C329-42FC-8596-3D3E8424F609}"/>
              </a:ext>
            </a:extLst>
          </p:cNvPr>
          <p:cNvSpPr txBox="1"/>
          <p:nvPr/>
        </p:nvSpPr>
        <p:spPr>
          <a:xfrm>
            <a:off x="5021792" y="1419623"/>
            <a:ext cx="4138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日本文化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DA7CEC8-2784-42E2-97FD-F5330A4A321C}"/>
              </a:ext>
            </a:extLst>
          </p:cNvPr>
          <p:cNvSpPr txBox="1"/>
          <p:nvPr/>
        </p:nvSpPr>
        <p:spPr>
          <a:xfrm>
            <a:off x="5021792" y="2924636"/>
            <a:ext cx="4138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日本文化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D688D0A-BB18-481E-A376-1BF260880184}"/>
              </a:ext>
            </a:extLst>
          </p:cNvPr>
          <p:cNvSpPr txBox="1"/>
          <p:nvPr/>
        </p:nvSpPr>
        <p:spPr>
          <a:xfrm>
            <a:off x="5021792" y="4417873"/>
            <a:ext cx="4138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C2C42"/>
                </a:solidFill>
                <a:latin typeface="康煕字典體(Demo)" pitchFamily="2" charset="-120"/>
                <a:ea typeface="康煕字典體(Demo)" pitchFamily="2" charset="-120"/>
              </a:rPr>
              <a:t>日本文化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B1260F7-B5A3-45BE-A880-8C938DDB5189}"/>
              </a:ext>
            </a:extLst>
          </p:cNvPr>
          <p:cNvSpPr txBox="1"/>
          <p:nvPr/>
        </p:nvSpPr>
        <p:spPr>
          <a:xfrm>
            <a:off x="5053876" y="1881288"/>
            <a:ext cx="522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隐约雷鸣，阴霾天空，但盼风雨来，能留你在此；隐约雷鸣，阴霾天空，即使天无雨，我亦留此地。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C6C2431-F929-4E92-921B-021AA8053832}"/>
              </a:ext>
            </a:extLst>
          </p:cNvPr>
          <p:cNvSpPr txBox="1"/>
          <p:nvPr/>
        </p:nvSpPr>
        <p:spPr>
          <a:xfrm>
            <a:off x="5053876" y="3385170"/>
            <a:ext cx="522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隐约雷鸣，阴霾天空，但盼风雨来，能留你在此；隐约雷鸣，阴霾天空，即使天无雨，我亦留此地。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9F019A1-D7E0-46DF-94E2-58EA1C1AB10F}"/>
              </a:ext>
            </a:extLst>
          </p:cNvPr>
          <p:cNvSpPr txBox="1"/>
          <p:nvPr/>
        </p:nvSpPr>
        <p:spPr>
          <a:xfrm>
            <a:off x="5053876" y="4870610"/>
            <a:ext cx="522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隐约雷鸣，阴霾天空，但盼风雨来，能留你在此；隐约雷鸣，阴霾天空，即使天无雨，我亦留此地。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2B1F422-E352-4CE6-B770-51C589A0478C}"/>
              </a:ext>
            </a:extLst>
          </p:cNvPr>
          <p:cNvGrpSpPr/>
          <p:nvPr/>
        </p:nvGrpSpPr>
        <p:grpSpPr>
          <a:xfrm>
            <a:off x="10655167" y="-23715"/>
            <a:ext cx="1065510" cy="2526283"/>
            <a:chOff x="10783503" y="-23715"/>
            <a:chExt cx="1065510" cy="252628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620D5EF0-C75C-49BE-8698-E3DB3AA02B3F}"/>
                </a:ext>
              </a:extLst>
            </p:cNvPr>
            <p:cNvSpPr/>
            <p:nvPr/>
          </p:nvSpPr>
          <p:spPr>
            <a:xfrm>
              <a:off x="11165305" y="0"/>
              <a:ext cx="683708" cy="2502568"/>
            </a:xfrm>
            <a:prstGeom prst="rect">
              <a:avLst/>
            </a:prstGeom>
            <a:solidFill>
              <a:srgbClr val="AC2C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67CCA997-A780-4C7A-8D2F-B852E33F1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98184">
              <a:off x="10783503" y="-23715"/>
              <a:ext cx="877862" cy="1064144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EA6DA86-E3C8-4D15-8156-1FD4ABF21273}"/>
              </a:ext>
            </a:extLst>
          </p:cNvPr>
          <p:cNvSpPr txBox="1"/>
          <p:nvPr/>
        </p:nvSpPr>
        <p:spPr>
          <a:xfrm>
            <a:off x="11053012" y="1130867"/>
            <a:ext cx="68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饮食</a:t>
            </a:r>
          </a:p>
        </p:txBody>
      </p:sp>
    </p:spTree>
    <p:extLst>
      <p:ext uri="{BB962C8B-B14F-4D97-AF65-F5344CB8AC3E}">
        <p14:creationId xmlns:p14="http://schemas.microsoft.com/office/powerpoint/2010/main" val="3701039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新日系和风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1766</Words>
  <Application>Microsoft Office PowerPoint</Application>
  <PresentationFormat>宽屏</PresentationFormat>
  <Paragraphs>199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康煕字典體(Demo)</vt:lpstr>
      <vt:lpstr>Arial</vt:lpstr>
      <vt:lpstr>等线</vt:lpstr>
      <vt:lpstr>方正北魏楷书简体</vt:lpstr>
      <vt:lpstr>TypeLand 康熙字典體試用版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2018-07-19T04:31:56Z</dcterms:created>
  <dcterms:modified xsi:type="dcterms:W3CDTF">2018-11-04T03:55:22Z</dcterms:modified>
</cp:coreProperties>
</file>