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26"/>
  </p:notesMasterIdLst>
  <p:sldIdLst>
    <p:sldId id="256" r:id="rId3"/>
    <p:sldId id="284" r:id="rId4"/>
    <p:sldId id="257" r:id="rId5"/>
    <p:sldId id="261" r:id="rId6"/>
    <p:sldId id="259" r:id="rId7"/>
    <p:sldId id="264" r:id="rId8"/>
    <p:sldId id="282" r:id="rId9"/>
    <p:sldId id="267" r:id="rId10"/>
    <p:sldId id="268" r:id="rId11"/>
    <p:sldId id="263" r:id="rId12"/>
    <p:sldId id="271" r:id="rId13"/>
    <p:sldId id="272" r:id="rId14"/>
    <p:sldId id="269" r:id="rId15"/>
    <p:sldId id="275" r:id="rId16"/>
    <p:sldId id="277" r:id="rId17"/>
    <p:sldId id="278" r:id="rId18"/>
    <p:sldId id="270" r:id="rId19"/>
    <p:sldId id="274" r:id="rId20"/>
    <p:sldId id="273" r:id="rId21"/>
    <p:sldId id="285" r:id="rId22"/>
    <p:sldId id="280" r:id="rId23"/>
    <p:sldId id="1723" r:id="rId24"/>
    <p:sldId id="172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6D2"/>
    <a:srgbClr val="DD8047"/>
    <a:srgbClr val="A5AB81"/>
    <a:srgbClr val="D8B25C"/>
    <a:srgbClr val="0D7E46"/>
    <a:srgbClr val="5B9BD5"/>
    <a:srgbClr val="43A63A"/>
    <a:srgbClr val="128081"/>
    <a:srgbClr val="548235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41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30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76DA5-4228-47C4-93D4-249FECF37A74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615A-9FB1-425F-9D5B-0ED6FCE495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218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C615A-9FB1-425F-9D5B-0ED6FCE495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31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C615A-9FB1-425F-9D5B-0ED6FCE495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1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C615A-9FB1-425F-9D5B-0ED6FCE495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61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C615A-9FB1-425F-9D5B-0ED6FCE495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101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7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1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17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0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15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33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007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07101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1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65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9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1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4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47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9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4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97788-08C6-4D15-A46D-4252007E504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8A792-7F71-4125-92BE-854ED97A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45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92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jpeg"/><Relationship Id="rId5" Type="http://schemas.openxmlformats.org/officeDocument/2006/relationships/image" Target="../media/image6.jpg"/><Relationship Id="rId15" Type="http://schemas.openxmlformats.org/officeDocument/2006/relationships/image" Target="../media/image15.jpeg"/><Relationship Id="rId10" Type="http://schemas.openxmlformats.org/officeDocument/2006/relationships/image" Target="../media/image11.jpeg"/><Relationship Id="rId4" Type="http://schemas.openxmlformats.org/officeDocument/2006/relationships/image" Target="../media/image5.jpg"/><Relationship Id="rId9" Type="http://schemas.openxmlformats.org/officeDocument/2006/relationships/image" Target="../media/image10.jpeg"/><Relationship Id="rId1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jpeg"/><Relationship Id="rId5" Type="http://schemas.openxmlformats.org/officeDocument/2006/relationships/image" Target="../media/image6.jpg"/><Relationship Id="rId15" Type="http://schemas.openxmlformats.org/officeDocument/2006/relationships/image" Target="../media/image15.jpeg"/><Relationship Id="rId10" Type="http://schemas.openxmlformats.org/officeDocument/2006/relationships/image" Target="../media/image11.jpeg"/><Relationship Id="rId4" Type="http://schemas.openxmlformats.org/officeDocument/2006/relationships/image" Target="../media/image5.jpg"/><Relationship Id="rId9" Type="http://schemas.openxmlformats.org/officeDocument/2006/relationships/image" Target="../media/image10.jpeg"/><Relationship Id="rId1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jpeg"/><Relationship Id="rId5" Type="http://schemas.openxmlformats.org/officeDocument/2006/relationships/image" Target="../media/image6.jpg"/><Relationship Id="rId10" Type="http://schemas.openxmlformats.org/officeDocument/2006/relationships/image" Target="../media/image11.jpeg"/><Relationship Id="rId4" Type="http://schemas.openxmlformats.org/officeDocument/2006/relationships/image" Target="../media/image5.jp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4146"/>
            <a:ext cx="12192000" cy="6862146"/>
            <a:chOff x="137854" y="61989"/>
            <a:chExt cx="11997360" cy="68621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54" y="66136"/>
              <a:ext cx="4404649" cy="298907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55" y="3055213"/>
              <a:ext cx="4404646" cy="294230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3" y="66135"/>
              <a:ext cx="3644316" cy="24593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820" y="61989"/>
              <a:ext cx="3948394" cy="243157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6" t="1" r="2902" b="32679"/>
            <a:stretch/>
          </p:blipFill>
          <p:spPr>
            <a:xfrm>
              <a:off x="137854" y="5997518"/>
              <a:ext cx="4404648" cy="92661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3" y="2493566"/>
              <a:ext cx="5340710" cy="30026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3214" y="2493567"/>
              <a:ext cx="2252000" cy="30026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289"/>
            <a:stretch/>
          </p:blipFill>
          <p:spPr>
            <a:xfrm>
              <a:off x="8573729" y="5496232"/>
              <a:ext cx="3561485" cy="141827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4414" y="5496232"/>
              <a:ext cx="1919315" cy="142242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2" y="5496232"/>
              <a:ext cx="2135420" cy="142305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20" name="矩形 19"/>
          <p:cNvSpPr/>
          <p:nvPr/>
        </p:nvSpPr>
        <p:spPr>
          <a:xfrm>
            <a:off x="0" y="-95865"/>
            <a:ext cx="12398477" cy="7049729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>
            <a:off x="3070646" y="403646"/>
            <a:ext cx="6050707" cy="6050707"/>
            <a:chOff x="3070646" y="403646"/>
            <a:chExt cx="6050707" cy="6050707"/>
          </a:xfrm>
        </p:grpSpPr>
        <p:sp>
          <p:nvSpPr>
            <p:cNvPr id="140" name="文本框 139"/>
            <p:cNvSpPr txBox="1"/>
            <p:nvPr/>
          </p:nvSpPr>
          <p:spPr>
            <a:xfrm>
              <a:off x="5394866" y="4895211"/>
              <a:ext cx="1402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464646"/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rgbClr val="464646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070646" y="403646"/>
              <a:ext cx="6050707" cy="6050707"/>
            </a:xfrm>
            <a:prstGeom prst="ellipse">
              <a:avLst/>
            </a:prstGeom>
            <a:noFill/>
            <a:ln w="76200">
              <a:solidFill>
                <a:srgbClr val="535353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3880533" y="1235610"/>
              <a:ext cx="4456001" cy="4456001"/>
            </a:xfrm>
            <a:prstGeom prst="ellipse">
              <a:avLst/>
            </a:prstGeom>
            <a:noFill/>
            <a:ln w="76200">
              <a:solidFill>
                <a:srgbClr val="535353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04" b="100000" l="5067" r="98667">
                          <a14:foregroundMark x1="14133" y1="14157" x2="19733" y2="27711"/>
                          <a14:foregroundMark x1="11200" y1="9940" x2="14933" y2="15060"/>
                          <a14:foregroundMark x1="49867" y1="41265" x2="43733" y2="68072"/>
                          <a14:foregroundMark x1="41867" y1="65361" x2="43467" y2="74398"/>
                          <a14:foregroundMark x1="41600" y1="73494" x2="44800" y2="80723"/>
                          <a14:foregroundMark x1="48800" y1="81325" x2="79733" y2="60241"/>
                          <a14:foregroundMark x1="48533" y1="62952" x2="53067" y2="65964"/>
                          <a14:foregroundMark x1="55467" y1="65060" x2="76800" y2="55422"/>
                          <a14:foregroundMark x1="65600" y1="58735" x2="82933" y2="37651"/>
                          <a14:foregroundMark x1="84267" y1="35542" x2="94133" y2="30723"/>
                          <a14:foregroundMark x1="81600" y1="60843" x2="94133" y2="31325"/>
                          <a14:foregroundMark x1="51733" y1="81325" x2="81067" y2="60241"/>
                          <a14:foregroundMark x1="58133" y1="15663" x2="61867" y2="23494"/>
                          <a14:foregroundMark x1="62400" y1="25000" x2="51200" y2="52410"/>
                          <a14:foregroundMark x1="51200" y1="53012" x2="49333" y2="602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8138" y="1326775"/>
              <a:ext cx="4998476" cy="4256119"/>
            </a:xfrm>
            <a:prstGeom prst="rect">
              <a:avLst/>
            </a:prstGeom>
          </p:spPr>
        </p:pic>
        <p:sp>
          <p:nvSpPr>
            <p:cNvPr id="144" name="文本框 143"/>
            <p:cNvSpPr txBox="1"/>
            <p:nvPr/>
          </p:nvSpPr>
          <p:spPr>
            <a:xfrm rot="18177626">
              <a:off x="3351206" y="1810824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145" name="文本框 144"/>
            <p:cNvSpPr txBox="1"/>
            <p:nvPr/>
          </p:nvSpPr>
          <p:spPr>
            <a:xfrm rot="19343280">
              <a:off x="3754926" y="1226810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146" name="文本框 145"/>
            <p:cNvSpPr txBox="1"/>
            <p:nvPr/>
          </p:nvSpPr>
          <p:spPr>
            <a:xfrm rot="20231783">
              <a:off x="4413757" y="786078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147" name="文本框 146"/>
            <p:cNvSpPr txBox="1"/>
            <p:nvPr/>
          </p:nvSpPr>
          <p:spPr>
            <a:xfrm rot="21186723">
              <a:off x="5233547" y="526282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 rot="618573">
              <a:off x="6161974" y="575456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149" name="文本框 148"/>
            <p:cNvSpPr txBox="1"/>
            <p:nvPr/>
          </p:nvSpPr>
          <p:spPr>
            <a:xfrm rot="1818236">
              <a:off x="6926910" y="796134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150" name="文本框 149"/>
            <p:cNvSpPr txBox="1"/>
            <p:nvPr/>
          </p:nvSpPr>
          <p:spPr>
            <a:xfrm rot="3244492">
              <a:off x="7529423" y="1266481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151" name="文本框 150"/>
            <p:cNvSpPr txBox="1"/>
            <p:nvPr/>
          </p:nvSpPr>
          <p:spPr>
            <a:xfrm rot="3985053">
              <a:off x="7938263" y="1892050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3430310" y="3874001"/>
              <a:ext cx="944948" cy="1802782"/>
              <a:chOff x="3114781" y="2090545"/>
              <a:chExt cx="477546" cy="911068"/>
            </a:xfrm>
          </p:grpSpPr>
          <p:sp>
            <p:nvSpPr>
              <p:cNvPr id="174" name="文本框 173"/>
              <p:cNvSpPr txBox="1"/>
              <p:nvPr/>
            </p:nvSpPr>
            <p:spPr>
              <a:xfrm rot="4056216">
                <a:off x="2983587" y="2221739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5" name="文本框 174"/>
              <p:cNvSpPr txBox="1"/>
              <p:nvPr/>
            </p:nvSpPr>
            <p:spPr>
              <a:xfrm rot="3612010">
                <a:off x="3070083" y="2384687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 rot="3534984">
                <a:off x="3160435" y="2526548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7" name="文本框 176"/>
              <p:cNvSpPr txBox="1"/>
              <p:nvPr/>
            </p:nvSpPr>
            <p:spPr>
              <a:xfrm rot="3306777">
                <a:off x="3236709" y="2661618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8" name="文本框 177"/>
              <p:cNvSpPr txBox="1"/>
              <p:nvPr/>
            </p:nvSpPr>
            <p:spPr>
              <a:xfrm rot="3369258">
                <a:off x="3332089" y="2741375"/>
                <a:ext cx="349382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153" name="文本框 152"/>
            <p:cNvSpPr txBox="1"/>
            <p:nvPr/>
          </p:nvSpPr>
          <p:spPr>
            <a:xfrm rot="1675248">
              <a:off x="4199382" y="5421067"/>
              <a:ext cx="8577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 rot="1546957">
              <a:off x="4442364" y="5555994"/>
              <a:ext cx="7993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 rot="1307769">
              <a:off x="4744718" y="5702377"/>
              <a:ext cx="774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 rot="579131">
              <a:off x="5187526" y="5866220"/>
              <a:ext cx="886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 rot="910322">
              <a:off x="4916634" y="5774659"/>
              <a:ext cx="5723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5472159" y="5936206"/>
              <a:ext cx="672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5763082" y="5972334"/>
              <a:ext cx="665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 rot="21333663">
              <a:off x="6048774" y="5929294"/>
              <a:ext cx="646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 rot="21166611">
              <a:off x="6243953" y="5900437"/>
              <a:ext cx="9669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 rot="20732197">
              <a:off x="6481220" y="5817160"/>
              <a:ext cx="9852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 rot="19362505">
              <a:off x="6866724" y="5733934"/>
              <a:ext cx="6233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 rot="19362505">
              <a:off x="7092386" y="5653927"/>
              <a:ext cx="549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 rot="18912016">
              <a:off x="7259818" y="5230344"/>
              <a:ext cx="12633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 rot="18767476">
              <a:off x="7493384" y="5148980"/>
              <a:ext cx="944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 rot="18398992">
              <a:off x="7752057" y="5004367"/>
              <a:ext cx="781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 rot="17703446">
              <a:off x="8154406" y="4678402"/>
              <a:ext cx="422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 rot="18409136">
              <a:off x="8034498" y="4938069"/>
              <a:ext cx="3780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 rot="17104896">
              <a:off x="8283453" y="4429168"/>
              <a:ext cx="4102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 rot="16983894">
              <a:off x="8178313" y="3874425"/>
              <a:ext cx="90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 rot="16964812">
              <a:off x="8423975" y="3964076"/>
              <a:ext cx="379154" cy="351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16450026">
              <a:off x="8409122" y="3679984"/>
              <a:ext cx="469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</p:grpSp>
      <p:sp>
        <p:nvSpPr>
          <p:cNvPr id="190" name="文本框 189"/>
          <p:cNvSpPr txBox="1"/>
          <p:nvPr/>
        </p:nvSpPr>
        <p:spPr>
          <a:xfrm>
            <a:off x="4874350" y="4445401"/>
            <a:ext cx="2366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863333" y="4991859"/>
            <a:ext cx="3118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1" name="直接连接符 180"/>
          <p:cNvCxnSpPr/>
          <p:nvPr/>
        </p:nvCxnSpPr>
        <p:spPr>
          <a:xfrm>
            <a:off x="4740275" y="3820151"/>
            <a:ext cx="3903466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组合 187"/>
          <p:cNvGrpSpPr/>
          <p:nvPr/>
        </p:nvGrpSpPr>
        <p:grpSpPr>
          <a:xfrm>
            <a:off x="4450475" y="2609386"/>
            <a:ext cx="4774117" cy="1033059"/>
            <a:chOff x="4461133" y="1145891"/>
            <a:chExt cx="4774117" cy="1033059"/>
          </a:xfrm>
        </p:grpSpPr>
        <p:sp>
          <p:nvSpPr>
            <p:cNvPr id="184" name="文本框 183"/>
            <p:cNvSpPr txBox="1"/>
            <p:nvPr/>
          </p:nvSpPr>
          <p:spPr>
            <a:xfrm>
              <a:off x="4496102" y="1145891"/>
              <a:ext cx="47391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湖北第二师范学院</a:t>
              </a:r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4461133" y="1778840"/>
              <a:ext cx="47187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FFFFFF"/>
                  </a:solidFill>
                  <a:latin typeface="Baskerville Old Face" panose="02020602080505020303" pitchFamily="18" charset="0"/>
                  <a:ea typeface="华文行楷" panose="02010800040101010101" pitchFamily="2" charset="-122"/>
                </a:rPr>
                <a:t>HUBEI UNIVERSITY OF EDUCATION </a:t>
              </a:r>
              <a:endParaRPr lang="zh-CN" altLang="en-US" sz="2000" dirty="0">
                <a:solidFill>
                  <a:srgbClr val="FFFFFF"/>
                </a:solidFill>
                <a:latin typeface="Baskerville Old Face" panose="02020602080505020303" pitchFamily="18" charset="0"/>
                <a:ea typeface="华文行楷" panose="02010800040101010101" pitchFamily="2" charset="-122"/>
              </a:endParaRPr>
            </a:p>
          </p:txBody>
        </p:sp>
      </p:grpSp>
      <p:pic>
        <p:nvPicPr>
          <p:cNvPr id="62" name="图片 61" descr="timg">
            <a:extLst>
              <a:ext uri="{FF2B5EF4-FFF2-40B4-BE49-F238E27FC236}">
                <a16:creationId xmlns:a16="http://schemas.microsoft.com/office/drawing/2014/main" id="{DCCE96B3-0E32-4061-B24F-18E9650190A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488" t="2058" r="2777" b="1303"/>
          <a:stretch/>
        </p:blipFill>
        <p:spPr>
          <a:xfrm>
            <a:off x="3323507" y="2583370"/>
            <a:ext cx="1070483" cy="10788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102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  <p:bldP spid="1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563450" y="-103550"/>
            <a:ext cx="7065100" cy="7065100"/>
            <a:chOff x="8798561" y="-103550"/>
            <a:chExt cx="7065100" cy="7065100"/>
          </a:xfrm>
        </p:grpSpPr>
        <p:sp>
          <p:nvSpPr>
            <p:cNvPr id="9" name="文本框 8"/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48" name="文本框 47"/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00491" y="2341510"/>
            <a:ext cx="8191018" cy="15327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0" dirty="0">
                <a:latin typeface="楷体" panose="02010609060101010101" pitchFamily="49" charset="-122"/>
                <a:ea typeface="楷体" panose="02010609060101010101" pitchFamily="49" charset="-122"/>
                <a:cs typeface="微软雅黑"/>
              </a:rPr>
              <a:t>引用参考文献的原话，佐证本论文的必要性结论的重要性。请在该位置添加参考文献中的原话。请在该位置添加参考文献中的原话。请在该位置添加参考文献中的原话。请在该位置添加参考文献中的原话。请在该位置添加参考文献中的原话。请在该位置添加参考文献中的原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417423" y="4816960"/>
            <a:ext cx="2520452" cy="4124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摘自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《XXXXXXXXXX》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456725" y="5005632"/>
            <a:ext cx="9606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0191509" y="3194049"/>
            <a:ext cx="5870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>
                <a:solidFill>
                  <a:schemeClr val="accent1">
                    <a:lumMod val="50000"/>
                  </a:schemeClr>
                </a:solidFill>
              </a:rPr>
              <a:t>”</a:t>
            </a:r>
            <a:endParaRPr lang="zh-CN" altLang="en-US" sz="7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2218" y="1978417"/>
            <a:ext cx="5870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>
                <a:solidFill>
                  <a:schemeClr val="accent1">
                    <a:lumMod val="50000"/>
                  </a:schemeClr>
                </a:solidFill>
              </a:rPr>
              <a:t>“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9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8E7B6F-AF81-49A0-9EC0-C817B751C80D}"/>
              </a:ext>
            </a:extLst>
          </p:cNvPr>
          <p:cNvGrpSpPr/>
          <p:nvPr/>
        </p:nvGrpSpPr>
        <p:grpSpPr>
          <a:xfrm>
            <a:off x="572920" y="1480437"/>
            <a:ext cx="5331359" cy="1955782"/>
            <a:chOff x="572920" y="1480437"/>
            <a:chExt cx="5331359" cy="1955782"/>
          </a:xfrm>
        </p:grpSpPr>
        <p:sp>
          <p:nvSpPr>
            <p:cNvPr id="8" name="矩形 7"/>
            <p:cNvSpPr/>
            <p:nvPr/>
          </p:nvSpPr>
          <p:spPr>
            <a:xfrm>
              <a:off x="688269" y="1918024"/>
              <a:ext cx="5100663" cy="1172629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232">
                <a:lnSpc>
                  <a:spcPct val="13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描述背景的详细内容，描述背景的详细内容，描述背景的详细内容，描述背景的详细内容，描述背景的详细内容，描述背景的详细内容。</a:t>
              </a:r>
              <a:endPara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2920" y="1701799"/>
              <a:ext cx="5331359" cy="173442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67022" y="1480437"/>
              <a:ext cx="2337815" cy="4445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867022" y="1502632"/>
              <a:ext cx="22773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背景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sz="2000" b="1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203E438-A86B-440B-A105-9E3CB863260E}"/>
              </a:ext>
            </a:extLst>
          </p:cNvPr>
          <p:cNvGrpSpPr/>
          <p:nvPr/>
        </p:nvGrpSpPr>
        <p:grpSpPr>
          <a:xfrm>
            <a:off x="572920" y="3838627"/>
            <a:ext cx="5331359" cy="1955782"/>
            <a:chOff x="572920" y="3838627"/>
            <a:chExt cx="5331359" cy="1955782"/>
          </a:xfrm>
        </p:grpSpPr>
        <p:sp>
          <p:nvSpPr>
            <p:cNvPr id="12" name="矩形 11"/>
            <p:cNvSpPr/>
            <p:nvPr/>
          </p:nvSpPr>
          <p:spPr>
            <a:xfrm>
              <a:off x="688269" y="4276214"/>
              <a:ext cx="5100663" cy="1172629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232">
                <a:lnSpc>
                  <a:spcPct val="13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描述背景的详细内容，描述背景的详细内容，描述背景的详细内容，描述背景的详细内容，描述背景的详细内容，描述背景的详细内容。</a:t>
              </a:r>
              <a:endPara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920" y="4059989"/>
              <a:ext cx="5331359" cy="173442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867022" y="3838627"/>
              <a:ext cx="2337815" cy="4445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867022" y="3860822"/>
              <a:ext cx="22773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背景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sz="2000" b="1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D795CB5-9E74-4601-8B43-00F5E88593AE}"/>
              </a:ext>
            </a:extLst>
          </p:cNvPr>
          <p:cNvGrpSpPr/>
          <p:nvPr/>
        </p:nvGrpSpPr>
        <p:grpSpPr>
          <a:xfrm>
            <a:off x="6198381" y="1480437"/>
            <a:ext cx="5331359" cy="1955782"/>
            <a:chOff x="6198381" y="1480437"/>
            <a:chExt cx="5331359" cy="1955782"/>
          </a:xfrm>
        </p:grpSpPr>
        <p:sp>
          <p:nvSpPr>
            <p:cNvPr id="16" name="矩形 15"/>
            <p:cNvSpPr/>
            <p:nvPr/>
          </p:nvSpPr>
          <p:spPr>
            <a:xfrm>
              <a:off x="6313730" y="1918024"/>
              <a:ext cx="5100663" cy="1172629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232">
                <a:lnSpc>
                  <a:spcPct val="13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描述背景的详细内容，描述背景的详细内容，描述背景的详细内容，描述背景的详细内容，描述背景的详细内容，描述背景的详细内容。</a:t>
              </a:r>
              <a:endPara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98381" y="1701799"/>
              <a:ext cx="5331359" cy="173442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92483" y="1480437"/>
              <a:ext cx="2337815" cy="4445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92483" y="1502632"/>
              <a:ext cx="22773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背景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sz="2000" b="1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8998E38-8408-44BE-8B9A-6EF5451F9E18}"/>
              </a:ext>
            </a:extLst>
          </p:cNvPr>
          <p:cNvGrpSpPr/>
          <p:nvPr/>
        </p:nvGrpSpPr>
        <p:grpSpPr>
          <a:xfrm>
            <a:off x="6198381" y="3838627"/>
            <a:ext cx="5331359" cy="1955782"/>
            <a:chOff x="6198381" y="3838627"/>
            <a:chExt cx="5331359" cy="1955782"/>
          </a:xfrm>
        </p:grpSpPr>
        <p:sp>
          <p:nvSpPr>
            <p:cNvPr id="21" name="矩形 20"/>
            <p:cNvSpPr/>
            <p:nvPr/>
          </p:nvSpPr>
          <p:spPr>
            <a:xfrm>
              <a:off x="6313730" y="4276214"/>
              <a:ext cx="5100663" cy="1172629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232">
                <a:lnSpc>
                  <a:spcPct val="13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描述背景的详细内容，描述背景的详细内容，描述背景的详细内容，描述背景的详细内容，描述背景的详细内容，描述背景的详细内容。</a:t>
              </a:r>
              <a:endPara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198381" y="4059989"/>
              <a:ext cx="5331359" cy="173442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92483" y="3838627"/>
              <a:ext cx="2337815" cy="4445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92483" y="3860822"/>
              <a:ext cx="22773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背景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sz="2000" b="1" dirty="0"/>
            </a:p>
          </p:txBody>
        </p:sp>
      </p:grpSp>
      <p:sp>
        <p:nvSpPr>
          <p:cNvPr id="30" name="标题 1"/>
          <p:cNvSpPr txBox="1">
            <a:spLocks/>
          </p:cNvSpPr>
          <p:nvPr/>
        </p:nvSpPr>
        <p:spPr>
          <a:xfrm>
            <a:off x="10265698" y="237334"/>
            <a:ext cx="3073903" cy="561557"/>
          </a:xfrm>
          <a:prstGeom prst="rect">
            <a:avLst/>
          </a:prstGeom>
        </p:spPr>
        <p:txBody>
          <a:bodyPr vert="horz" lIns="90736" tIns="45367" rIns="90736" bIns="45367" rtlCol="0" anchor="ctr">
            <a:normAutofit/>
          </a:bodyPr>
          <a:lstStyle/>
          <a:p>
            <a:pPr defTabSz="907357">
              <a:spcBef>
                <a:spcPct val="0"/>
              </a:spcBef>
              <a:defRPr/>
            </a:pP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背景「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Regular" panose="020B0500000000000000" pitchFamily="34" charset="-122"/>
                <a:ea typeface="Source Han Sans Heavy" panose="020B0A00000000000000" pitchFamily="34" charset="-122"/>
              </a:rPr>
              <a:t>强悍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</a:t>
            </a:r>
            <a:endParaRPr lang="zh-CN" altLang="en-US" sz="2000" spc="100" dirty="0">
              <a:latin typeface="Source Han Sans Regular" panose="020B0500000000000000" pitchFamily="34" charset="-122"/>
              <a:ea typeface="Source Han Sans Regular" panose="020B05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79697" y="829998"/>
            <a:ext cx="3666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HUBEI UNIVERSITY OF EDUCATION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8467921" y="777333"/>
            <a:ext cx="333472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"/>
                    <a:lumMod val="99000"/>
                  </a:schemeClr>
                </a:gs>
                <a:gs pos="90000">
                  <a:schemeClr val="accent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66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198289" y="2288369"/>
            <a:ext cx="165695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98289" y="4565553"/>
            <a:ext cx="1541450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75201" y="2361824"/>
            <a:ext cx="1418510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74238" y="4567240"/>
            <a:ext cx="1685151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>
            <a:off x="6045420" y="3437424"/>
            <a:ext cx="2309187" cy="1820080"/>
          </a:xfrm>
          <a:custGeom>
            <a:avLst/>
            <a:gdLst>
              <a:gd name="connsiteX0" fmla="*/ 1446355 w 2483644"/>
              <a:gd name="connsiteY0" fmla="*/ 0 h 1957586"/>
              <a:gd name="connsiteX1" fmla="*/ 1957528 w 2483644"/>
              <a:gd name="connsiteY1" fmla="*/ 0 h 1957586"/>
              <a:gd name="connsiteX2" fmla="*/ 1957515 w 2483644"/>
              <a:gd name="connsiteY2" fmla="*/ 268 h 1957586"/>
              <a:gd name="connsiteX3" fmla="*/ 2426230 w 2483644"/>
              <a:gd name="connsiteY3" fmla="*/ 268 h 1957586"/>
              <a:gd name="connsiteX4" fmla="*/ 2483644 w 2483644"/>
              <a:gd name="connsiteY4" fmla="*/ 57682 h 1957586"/>
              <a:gd name="connsiteX5" fmla="*/ 2483644 w 2483644"/>
              <a:gd name="connsiteY5" fmla="*/ 516990 h 1957586"/>
              <a:gd name="connsiteX6" fmla="*/ 2426230 w 2483644"/>
              <a:gd name="connsiteY6" fmla="*/ 574404 h 1957586"/>
              <a:gd name="connsiteX7" fmla="*/ 1866465 w 2483644"/>
              <a:gd name="connsiteY7" fmla="*/ 574404 h 1957586"/>
              <a:gd name="connsiteX8" fmla="*/ 1829255 w 2483644"/>
              <a:gd name="connsiteY8" fmla="*/ 686320 h 1957586"/>
              <a:gd name="connsiteX9" fmla="*/ 171610 w 2483644"/>
              <a:gd name="connsiteY9" fmla="*/ 1949461 h 1957586"/>
              <a:gd name="connsiteX10" fmla="*/ 0 w 2483644"/>
              <a:gd name="connsiteY10" fmla="*/ 1957586 h 1957586"/>
              <a:gd name="connsiteX11" fmla="*/ 0 w 2483644"/>
              <a:gd name="connsiteY11" fmla="*/ 1429264 h 1957586"/>
              <a:gd name="connsiteX12" fmla="*/ 1439792 w 2483644"/>
              <a:gd name="connsiteY12" fmla="*/ 129975 h 195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83644" h="1957586">
                <a:moveTo>
                  <a:pt x="1446355" y="0"/>
                </a:moveTo>
                <a:lnTo>
                  <a:pt x="1957528" y="0"/>
                </a:lnTo>
                <a:lnTo>
                  <a:pt x="1957515" y="268"/>
                </a:lnTo>
                <a:lnTo>
                  <a:pt x="2426230" y="268"/>
                </a:lnTo>
                <a:cubicBezTo>
                  <a:pt x="2457939" y="268"/>
                  <a:pt x="2483644" y="25973"/>
                  <a:pt x="2483644" y="57682"/>
                </a:cubicBezTo>
                <a:lnTo>
                  <a:pt x="2483644" y="516990"/>
                </a:lnTo>
                <a:cubicBezTo>
                  <a:pt x="2483644" y="548699"/>
                  <a:pt x="2457939" y="574404"/>
                  <a:pt x="2426230" y="574404"/>
                </a:cubicBezTo>
                <a:lnTo>
                  <a:pt x="1866465" y="574404"/>
                </a:lnTo>
                <a:lnTo>
                  <a:pt x="1829255" y="686320"/>
                </a:lnTo>
                <a:cubicBezTo>
                  <a:pt x="1567019" y="1373699"/>
                  <a:pt x="932144" y="1877072"/>
                  <a:pt x="171610" y="1949461"/>
                </a:cubicBezTo>
                <a:lnTo>
                  <a:pt x="0" y="1957586"/>
                </a:lnTo>
                <a:lnTo>
                  <a:pt x="0" y="1429264"/>
                </a:lnTo>
                <a:cubicBezTo>
                  <a:pt x="749346" y="1429264"/>
                  <a:pt x="1365678" y="859766"/>
                  <a:pt x="1439792" y="12997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750824" y="1600496"/>
            <a:ext cx="2272524" cy="1820078"/>
          </a:xfrm>
          <a:custGeom>
            <a:avLst/>
            <a:gdLst>
              <a:gd name="connsiteX0" fmla="*/ 2444212 w 2444212"/>
              <a:gd name="connsiteY0" fmla="*/ 0 h 1957584"/>
              <a:gd name="connsiteX1" fmla="*/ 2444212 w 2444212"/>
              <a:gd name="connsiteY1" fmla="*/ 530025 h 1957584"/>
              <a:gd name="connsiteX2" fmla="*/ 2341369 w 2444212"/>
              <a:gd name="connsiteY2" fmla="*/ 534894 h 1957584"/>
              <a:gd name="connsiteX3" fmla="*/ 1040420 w 2444212"/>
              <a:gd name="connsiteY3" fmla="*/ 1827610 h 1957584"/>
              <a:gd name="connsiteX4" fmla="*/ 1033857 w 2444212"/>
              <a:gd name="connsiteY4" fmla="*/ 1957584 h 1957584"/>
              <a:gd name="connsiteX5" fmla="*/ 975534 w 2444212"/>
              <a:gd name="connsiteY5" fmla="*/ 1957584 h 1957584"/>
              <a:gd name="connsiteX6" fmla="*/ 486684 w 2444212"/>
              <a:gd name="connsiteY6" fmla="*/ 1957584 h 1957584"/>
              <a:gd name="connsiteX7" fmla="*/ 57414 w 2444212"/>
              <a:gd name="connsiteY7" fmla="*/ 1957584 h 1957584"/>
              <a:gd name="connsiteX8" fmla="*/ 0 w 2444212"/>
              <a:gd name="connsiteY8" fmla="*/ 1900170 h 1957584"/>
              <a:gd name="connsiteX9" fmla="*/ 0 w 2444212"/>
              <a:gd name="connsiteY9" fmla="*/ 1440862 h 1957584"/>
              <a:gd name="connsiteX10" fmla="*/ 57414 w 2444212"/>
              <a:gd name="connsiteY10" fmla="*/ 1383448 h 1957584"/>
              <a:gd name="connsiteX11" fmla="*/ 577660 w 2444212"/>
              <a:gd name="connsiteY11" fmla="*/ 1383448 h 1957584"/>
              <a:gd name="connsiteX12" fmla="*/ 614958 w 2444212"/>
              <a:gd name="connsiteY12" fmla="*/ 1271266 h 1957584"/>
              <a:gd name="connsiteX13" fmla="*/ 2272602 w 2444212"/>
              <a:gd name="connsiteY13" fmla="*/ 8126 h 195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44212" h="1957584">
                <a:moveTo>
                  <a:pt x="2444212" y="0"/>
                </a:moveTo>
                <a:lnTo>
                  <a:pt x="2444212" y="530025"/>
                </a:lnTo>
                <a:lnTo>
                  <a:pt x="2341369" y="534894"/>
                </a:lnTo>
                <a:cubicBezTo>
                  <a:pt x="1655943" y="600134"/>
                  <a:pt x="1109903" y="1143430"/>
                  <a:pt x="1040420" y="1827610"/>
                </a:cubicBezTo>
                <a:lnTo>
                  <a:pt x="1033857" y="1957584"/>
                </a:lnTo>
                <a:lnTo>
                  <a:pt x="975534" y="1957584"/>
                </a:lnTo>
                <a:lnTo>
                  <a:pt x="486684" y="1957584"/>
                </a:lnTo>
                <a:lnTo>
                  <a:pt x="57414" y="1957584"/>
                </a:lnTo>
                <a:cubicBezTo>
                  <a:pt x="25705" y="1957584"/>
                  <a:pt x="0" y="1931879"/>
                  <a:pt x="0" y="1900170"/>
                </a:cubicBezTo>
                <a:lnTo>
                  <a:pt x="0" y="1440862"/>
                </a:lnTo>
                <a:cubicBezTo>
                  <a:pt x="0" y="1409153"/>
                  <a:pt x="25705" y="1383448"/>
                  <a:pt x="57414" y="1383448"/>
                </a:cubicBezTo>
                <a:lnTo>
                  <a:pt x="577660" y="1383448"/>
                </a:lnTo>
                <a:lnTo>
                  <a:pt x="614958" y="1271266"/>
                </a:lnTo>
                <a:cubicBezTo>
                  <a:pt x="877194" y="583887"/>
                  <a:pt x="1512068" y="80514"/>
                  <a:pt x="2272602" y="812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048178" y="1600496"/>
            <a:ext cx="2300222" cy="1820078"/>
          </a:xfrm>
          <a:custGeom>
            <a:avLst/>
            <a:gdLst>
              <a:gd name="connsiteX0" fmla="*/ 0 w 2474002"/>
              <a:gd name="connsiteY0" fmla="*/ 0 h 1957584"/>
              <a:gd name="connsiteX1" fmla="*/ 171610 w 2474002"/>
              <a:gd name="connsiteY1" fmla="*/ 8126 h 1957584"/>
              <a:gd name="connsiteX2" fmla="*/ 1829255 w 2474002"/>
              <a:gd name="connsiteY2" fmla="*/ 1271266 h 1957584"/>
              <a:gd name="connsiteX3" fmla="*/ 1866553 w 2474002"/>
              <a:gd name="connsiteY3" fmla="*/ 1383448 h 1957584"/>
              <a:gd name="connsiteX4" fmla="*/ 2416588 w 2474002"/>
              <a:gd name="connsiteY4" fmla="*/ 1383448 h 1957584"/>
              <a:gd name="connsiteX5" fmla="*/ 2474002 w 2474002"/>
              <a:gd name="connsiteY5" fmla="*/ 1440862 h 1957584"/>
              <a:gd name="connsiteX6" fmla="*/ 2474002 w 2474002"/>
              <a:gd name="connsiteY6" fmla="*/ 1900170 h 1957584"/>
              <a:gd name="connsiteX7" fmla="*/ 2416588 w 2474002"/>
              <a:gd name="connsiteY7" fmla="*/ 1957584 h 1957584"/>
              <a:gd name="connsiteX8" fmla="*/ 1957528 w 2474002"/>
              <a:gd name="connsiteY8" fmla="*/ 1957584 h 1957584"/>
              <a:gd name="connsiteX9" fmla="*/ 1498468 w 2474002"/>
              <a:gd name="connsiteY9" fmla="*/ 1957584 h 1957584"/>
              <a:gd name="connsiteX10" fmla="*/ 1446355 w 2474002"/>
              <a:gd name="connsiteY10" fmla="*/ 1957584 h 1957584"/>
              <a:gd name="connsiteX11" fmla="*/ 1444257 w 2474002"/>
              <a:gd name="connsiteY11" fmla="*/ 1916035 h 1957584"/>
              <a:gd name="connsiteX12" fmla="*/ 1441054 w 2474002"/>
              <a:gd name="connsiteY12" fmla="*/ 1900170 h 1957584"/>
              <a:gd name="connsiteX13" fmla="*/ 1441054 w 2474002"/>
              <a:gd name="connsiteY13" fmla="*/ 1852603 h 1957584"/>
              <a:gd name="connsiteX14" fmla="*/ 1439792 w 2474002"/>
              <a:gd name="connsiteY14" fmla="*/ 1827610 h 1957584"/>
              <a:gd name="connsiteX15" fmla="*/ 0 w 2474002"/>
              <a:gd name="connsiteY15" fmla="*/ 528320 h 195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74002" h="1957584">
                <a:moveTo>
                  <a:pt x="0" y="0"/>
                </a:moveTo>
                <a:lnTo>
                  <a:pt x="171610" y="8126"/>
                </a:lnTo>
                <a:cubicBezTo>
                  <a:pt x="932144" y="80514"/>
                  <a:pt x="1567019" y="583887"/>
                  <a:pt x="1829255" y="1271266"/>
                </a:cubicBezTo>
                <a:lnTo>
                  <a:pt x="1866553" y="1383448"/>
                </a:lnTo>
                <a:lnTo>
                  <a:pt x="2416588" y="1383448"/>
                </a:lnTo>
                <a:cubicBezTo>
                  <a:pt x="2448297" y="1383448"/>
                  <a:pt x="2474002" y="1409153"/>
                  <a:pt x="2474002" y="1440862"/>
                </a:cubicBezTo>
                <a:lnTo>
                  <a:pt x="2474002" y="1900170"/>
                </a:lnTo>
                <a:cubicBezTo>
                  <a:pt x="2474002" y="1931879"/>
                  <a:pt x="2448297" y="1957584"/>
                  <a:pt x="2416588" y="1957584"/>
                </a:cubicBezTo>
                <a:lnTo>
                  <a:pt x="1957528" y="1957584"/>
                </a:lnTo>
                <a:lnTo>
                  <a:pt x="1498468" y="1957584"/>
                </a:lnTo>
                <a:lnTo>
                  <a:pt x="1446355" y="1957584"/>
                </a:lnTo>
                <a:lnTo>
                  <a:pt x="1444257" y="1916035"/>
                </a:lnTo>
                <a:lnTo>
                  <a:pt x="1441054" y="1900170"/>
                </a:lnTo>
                <a:lnTo>
                  <a:pt x="1441054" y="1852603"/>
                </a:lnTo>
                <a:lnTo>
                  <a:pt x="1439792" y="1827610"/>
                </a:lnTo>
                <a:cubicBezTo>
                  <a:pt x="1365678" y="1097818"/>
                  <a:pt x="749346" y="528320"/>
                  <a:pt x="0" y="52832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750824" y="3437424"/>
            <a:ext cx="2272524" cy="1820080"/>
          </a:xfrm>
          <a:custGeom>
            <a:avLst/>
            <a:gdLst>
              <a:gd name="connsiteX0" fmla="*/ 57414 w 2444212"/>
              <a:gd name="connsiteY0" fmla="*/ 0 h 1957586"/>
              <a:gd name="connsiteX1" fmla="*/ 486684 w 2444212"/>
              <a:gd name="connsiteY1" fmla="*/ 0 h 1957586"/>
              <a:gd name="connsiteX2" fmla="*/ 975534 w 2444212"/>
              <a:gd name="connsiteY2" fmla="*/ 0 h 1957586"/>
              <a:gd name="connsiteX3" fmla="*/ 1033857 w 2444212"/>
              <a:gd name="connsiteY3" fmla="*/ 0 h 1957586"/>
              <a:gd name="connsiteX4" fmla="*/ 1040420 w 2444212"/>
              <a:gd name="connsiteY4" fmla="*/ 129975 h 1957586"/>
              <a:gd name="connsiteX5" fmla="*/ 2341369 w 2444212"/>
              <a:gd name="connsiteY5" fmla="*/ 1422690 h 1957586"/>
              <a:gd name="connsiteX6" fmla="*/ 2444212 w 2444212"/>
              <a:gd name="connsiteY6" fmla="*/ 1427560 h 1957586"/>
              <a:gd name="connsiteX7" fmla="*/ 2444212 w 2444212"/>
              <a:gd name="connsiteY7" fmla="*/ 1957586 h 1957586"/>
              <a:gd name="connsiteX8" fmla="*/ 2272602 w 2444212"/>
              <a:gd name="connsiteY8" fmla="*/ 1949461 h 1957586"/>
              <a:gd name="connsiteX9" fmla="*/ 614958 w 2444212"/>
              <a:gd name="connsiteY9" fmla="*/ 686320 h 1957586"/>
              <a:gd name="connsiteX10" fmla="*/ 577659 w 2444212"/>
              <a:gd name="connsiteY10" fmla="*/ 574136 h 1957586"/>
              <a:gd name="connsiteX11" fmla="*/ 57414 w 2444212"/>
              <a:gd name="connsiteY11" fmla="*/ 574136 h 1957586"/>
              <a:gd name="connsiteX12" fmla="*/ 0 w 2444212"/>
              <a:gd name="connsiteY12" fmla="*/ 516722 h 1957586"/>
              <a:gd name="connsiteX13" fmla="*/ 0 w 2444212"/>
              <a:gd name="connsiteY13" fmla="*/ 57414 h 1957586"/>
              <a:gd name="connsiteX14" fmla="*/ 57414 w 2444212"/>
              <a:gd name="connsiteY14" fmla="*/ 0 h 195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44212" h="1957586">
                <a:moveTo>
                  <a:pt x="57414" y="0"/>
                </a:moveTo>
                <a:lnTo>
                  <a:pt x="486684" y="0"/>
                </a:lnTo>
                <a:lnTo>
                  <a:pt x="975534" y="0"/>
                </a:lnTo>
                <a:lnTo>
                  <a:pt x="1033857" y="0"/>
                </a:lnTo>
                <a:lnTo>
                  <a:pt x="1040420" y="129975"/>
                </a:lnTo>
                <a:cubicBezTo>
                  <a:pt x="1109903" y="814154"/>
                  <a:pt x="1655943" y="1357451"/>
                  <a:pt x="2341369" y="1422690"/>
                </a:cubicBezTo>
                <a:lnTo>
                  <a:pt x="2444212" y="1427560"/>
                </a:lnTo>
                <a:lnTo>
                  <a:pt x="2444212" y="1957586"/>
                </a:lnTo>
                <a:lnTo>
                  <a:pt x="2272602" y="1949461"/>
                </a:lnTo>
                <a:cubicBezTo>
                  <a:pt x="1512068" y="1877072"/>
                  <a:pt x="877194" y="1373699"/>
                  <a:pt x="614958" y="686320"/>
                </a:cubicBezTo>
                <a:lnTo>
                  <a:pt x="577659" y="574136"/>
                </a:lnTo>
                <a:lnTo>
                  <a:pt x="57414" y="574136"/>
                </a:lnTo>
                <a:cubicBezTo>
                  <a:pt x="25705" y="574136"/>
                  <a:pt x="0" y="548431"/>
                  <a:pt x="0" y="516722"/>
                </a:cubicBezTo>
                <a:lnTo>
                  <a:pt x="0" y="57414"/>
                </a:lnTo>
                <a:cubicBezTo>
                  <a:pt x="0" y="25705"/>
                  <a:pt x="25705" y="0"/>
                  <a:pt x="57414" y="0"/>
                </a:cubicBezTo>
                <a:close/>
              </a:path>
            </a:pathLst>
          </a:cu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35040" y="3575364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建设成就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650063" y="2697213"/>
            <a:ext cx="830450" cy="777167"/>
            <a:chOff x="-749301" y="-2703513"/>
            <a:chExt cx="13731876" cy="12850814"/>
          </a:xfrm>
          <a:solidFill>
            <a:schemeClr val="tx2">
              <a:lumMod val="50000"/>
            </a:schemeClr>
          </a:solidFill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-749301" y="-2703513"/>
              <a:ext cx="13731876" cy="12850814"/>
            </a:xfrm>
            <a:custGeom>
              <a:avLst/>
              <a:gdLst>
                <a:gd name="T0" fmla="*/ 2886 w 3658"/>
                <a:gd name="T1" fmla="*/ 1101 h 3424"/>
                <a:gd name="T2" fmla="*/ 2504 w 3658"/>
                <a:gd name="T3" fmla="*/ 43 h 3424"/>
                <a:gd name="T4" fmla="*/ 1842 w 3658"/>
                <a:gd name="T5" fmla="*/ 504 h 3424"/>
                <a:gd name="T6" fmla="*/ 743 w 3658"/>
                <a:gd name="T7" fmla="*/ 1139 h 3424"/>
                <a:gd name="T8" fmla="*/ 724 w 3658"/>
                <a:gd name="T9" fmla="*/ 2600 h 3424"/>
                <a:gd name="T10" fmla="*/ 1843 w 3658"/>
                <a:gd name="T11" fmla="*/ 2977 h 3424"/>
                <a:gd name="T12" fmla="*/ 3100 w 3658"/>
                <a:gd name="T13" fmla="*/ 2787 h 3424"/>
                <a:gd name="T14" fmla="*/ 2885 w 3658"/>
                <a:gd name="T15" fmla="*/ 2375 h 3424"/>
                <a:gd name="T16" fmla="*/ 2185 w 3658"/>
                <a:gd name="T17" fmla="*/ 423 h 3424"/>
                <a:gd name="T18" fmla="*/ 2717 w 3658"/>
                <a:gd name="T19" fmla="*/ 597 h 3424"/>
                <a:gd name="T20" fmla="*/ 2316 w 3658"/>
                <a:gd name="T21" fmla="*/ 997 h 3424"/>
                <a:gd name="T22" fmla="*/ 1920 w 3658"/>
                <a:gd name="T23" fmla="*/ 553 h 3424"/>
                <a:gd name="T24" fmla="*/ 968 w 3658"/>
                <a:gd name="T25" fmla="*/ 1887 h 3424"/>
                <a:gd name="T26" fmla="*/ 1269 w 3658"/>
                <a:gd name="T27" fmla="*/ 2408 h 3424"/>
                <a:gd name="T28" fmla="*/ 946 w 3658"/>
                <a:gd name="T29" fmla="*/ 2048 h 3424"/>
                <a:gd name="T30" fmla="*/ 880 w 3658"/>
                <a:gd name="T31" fmla="*/ 1173 h 3424"/>
                <a:gd name="T32" fmla="*/ 1024 w 3658"/>
                <a:gd name="T33" fmla="*/ 1597 h 3424"/>
                <a:gd name="T34" fmla="*/ 1054 w 3658"/>
                <a:gd name="T35" fmla="*/ 1682 h 3424"/>
                <a:gd name="T36" fmla="*/ 2158 w 3658"/>
                <a:gd name="T37" fmla="*/ 1044 h 3424"/>
                <a:gd name="T38" fmla="*/ 2594 w 3658"/>
                <a:gd name="T39" fmla="*/ 1799 h 3424"/>
                <a:gd name="T40" fmla="*/ 1490 w 3658"/>
                <a:gd name="T41" fmla="*/ 2436 h 3424"/>
                <a:gd name="T42" fmla="*/ 2348 w 3658"/>
                <a:gd name="T43" fmla="*/ 2361 h 3424"/>
                <a:gd name="T44" fmla="*/ 2787 w 3658"/>
                <a:gd name="T45" fmla="*/ 2274 h 3424"/>
                <a:gd name="T46" fmla="*/ 2348 w 3658"/>
                <a:gd name="T47" fmla="*/ 2361 h 3424"/>
                <a:gd name="T48" fmla="*/ 2348 w 3658"/>
                <a:gd name="T49" fmla="*/ 1120 h 3424"/>
                <a:gd name="T50" fmla="*/ 2786 w 3658"/>
                <a:gd name="T51" fmla="*/ 1212 h 3424"/>
                <a:gd name="T52" fmla="*/ 2125 w 3658"/>
                <a:gd name="T53" fmla="*/ 926 h 3424"/>
                <a:gd name="T54" fmla="*/ 1523 w 3658"/>
                <a:gd name="T55" fmla="*/ 926 h 3424"/>
                <a:gd name="T56" fmla="*/ 1727 w 3658"/>
                <a:gd name="T57" fmla="*/ 553 h 3424"/>
                <a:gd name="T58" fmla="*/ 1331 w 3658"/>
                <a:gd name="T59" fmla="*/ 996 h 3424"/>
                <a:gd name="T60" fmla="*/ 1727 w 3658"/>
                <a:gd name="T61" fmla="*/ 553 h 3424"/>
                <a:gd name="T62" fmla="*/ 747 w 3658"/>
                <a:gd name="T63" fmla="*/ 1230 h 3424"/>
                <a:gd name="T64" fmla="*/ 933 w 3658"/>
                <a:gd name="T65" fmla="*/ 1795 h 3424"/>
                <a:gd name="T66" fmla="*/ 587 w 3658"/>
                <a:gd name="T67" fmla="*/ 2119 h 3424"/>
                <a:gd name="T68" fmla="*/ 874 w 3658"/>
                <a:gd name="T69" fmla="*/ 2606 h 3424"/>
                <a:gd name="T70" fmla="*/ 1331 w 3658"/>
                <a:gd name="T71" fmla="*/ 2484 h 3424"/>
                <a:gd name="T72" fmla="*/ 1727 w 3658"/>
                <a:gd name="T73" fmla="*/ 2928 h 3424"/>
                <a:gd name="T74" fmla="*/ 1548 w 3658"/>
                <a:gd name="T75" fmla="*/ 2505 h 3424"/>
                <a:gd name="T76" fmla="*/ 1843 w 3658"/>
                <a:gd name="T77" fmla="*/ 2841 h 3424"/>
                <a:gd name="T78" fmla="*/ 2574 w 3658"/>
                <a:gd name="T79" fmla="*/ 2979 h 3424"/>
                <a:gd name="T80" fmla="*/ 1917 w 3658"/>
                <a:gd name="T81" fmla="*/ 2880 h 3424"/>
                <a:gd name="T82" fmla="*/ 2764 w 3658"/>
                <a:gd name="T83" fmla="*/ 2391 h 3424"/>
                <a:gd name="T84" fmla="*/ 2777 w 3658"/>
                <a:gd name="T85" fmla="*/ 2489 h 3424"/>
                <a:gd name="T86" fmla="*/ 2714 w 3658"/>
                <a:gd name="T87" fmla="*/ 1686 h 3424"/>
                <a:gd name="T88" fmla="*/ 2901 w 3658"/>
                <a:gd name="T89" fmla="*/ 2250 h 3424"/>
                <a:gd name="T90" fmla="*/ 2857 w 3658"/>
                <a:gd name="T91" fmla="*/ 2230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58" h="3424">
                  <a:moveTo>
                    <a:pt x="2904" y="2342"/>
                  </a:moveTo>
                  <a:cubicBezTo>
                    <a:pt x="3657" y="2045"/>
                    <a:pt x="3658" y="1439"/>
                    <a:pt x="2908" y="1141"/>
                  </a:cubicBezTo>
                  <a:cubicBezTo>
                    <a:pt x="2892" y="1134"/>
                    <a:pt x="2883" y="1118"/>
                    <a:pt x="2886" y="1101"/>
                  </a:cubicBezTo>
                  <a:cubicBezTo>
                    <a:pt x="2927" y="819"/>
                    <a:pt x="2888" y="599"/>
                    <a:pt x="2793" y="455"/>
                  </a:cubicBezTo>
                  <a:cubicBezTo>
                    <a:pt x="2787" y="447"/>
                    <a:pt x="2786" y="438"/>
                    <a:pt x="2789" y="429"/>
                  </a:cubicBezTo>
                  <a:cubicBezTo>
                    <a:pt x="2847" y="241"/>
                    <a:pt x="2707" y="43"/>
                    <a:pt x="2504" y="43"/>
                  </a:cubicBezTo>
                  <a:cubicBezTo>
                    <a:pt x="2360" y="43"/>
                    <a:pt x="2241" y="144"/>
                    <a:pt x="2212" y="278"/>
                  </a:cubicBezTo>
                  <a:cubicBezTo>
                    <a:pt x="2209" y="289"/>
                    <a:pt x="2202" y="297"/>
                    <a:pt x="2192" y="301"/>
                  </a:cubicBezTo>
                  <a:cubicBezTo>
                    <a:pt x="2082" y="341"/>
                    <a:pt x="1964" y="407"/>
                    <a:pt x="1842" y="504"/>
                  </a:cubicBezTo>
                  <a:cubicBezTo>
                    <a:pt x="1831" y="513"/>
                    <a:pt x="1815" y="513"/>
                    <a:pt x="1804" y="504"/>
                  </a:cubicBezTo>
                  <a:cubicBezTo>
                    <a:pt x="1170" y="0"/>
                    <a:pt x="643" y="304"/>
                    <a:pt x="762" y="1106"/>
                  </a:cubicBezTo>
                  <a:cubicBezTo>
                    <a:pt x="765" y="1120"/>
                    <a:pt x="757" y="1134"/>
                    <a:pt x="743" y="1139"/>
                  </a:cubicBezTo>
                  <a:cubicBezTo>
                    <a:pt x="79" y="1401"/>
                    <a:pt x="0" y="1904"/>
                    <a:pt x="506" y="2223"/>
                  </a:cubicBezTo>
                  <a:cubicBezTo>
                    <a:pt x="517" y="2230"/>
                    <a:pt x="522" y="2242"/>
                    <a:pt x="520" y="2255"/>
                  </a:cubicBezTo>
                  <a:cubicBezTo>
                    <a:pt x="490" y="2404"/>
                    <a:pt x="578" y="2555"/>
                    <a:pt x="724" y="2600"/>
                  </a:cubicBezTo>
                  <a:cubicBezTo>
                    <a:pt x="737" y="2604"/>
                    <a:pt x="746" y="2615"/>
                    <a:pt x="746" y="2628"/>
                  </a:cubicBezTo>
                  <a:cubicBezTo>
                    <a:pt x="764" y="3236"/>
                    <a:pt x="1242" y="3424"/>
                    <a:pt x="1805" y="2977"/>
                  </a:cubicBezTo>
                  <a:cubicBezTo>
                    <a:pt x="1816" y="2968"/>
                    <a:pt x="1832" y="2968"/>
                    <a:pt x="1843" y="2977"/>
                  </a:cubicBezTo>
                  <a:cubicBezTo>
                    <a:pt x="2214" y="3271"/>
                    <a:pt x="2548" y="3290"/>
                    <a:pt x="2738" y="3094"/>
                  </a:cubicBezTo>
                  <a:cubicBezTo>
                    <a:pt x="2746" y="3086"/>
                    <a:pt x="2756" y="3082"/>
                    <a:pt x="2768" y="3083"/>
                  </a:cubicBezTo>
                  <a:cubicBezTo>
                    <a:pt x="2943" y="3103"/>
                    <a:pt x="3100" y="2967"/>
                    <a:pt x="3100" y="2787"/>
                  </a:cubicBezTo>
                  <a:cubicBezTo>
                    <a:pt x="3100" y="2663"/>
                    <a:pt x="3024" y="2556"/>
                    <a:pt x="2917" y="2511"/>
                  </a:cubicBezTo>
                  <a:cubicBezTo>
                    <a:pt x="2905" y="2507"/>
                    <a:pt x="2899" y="2497"/>
                    <a:pt x="2898" y="2485"/>
                  </a:cubicBezTo>
                  <a:cubicBezTo>
                    <a:pt x="2895" y="2450"/>
                    <a:pt x="2891" y="2413"/>
                    <a:pt x="2885" y="2375"/>
                  </a:cubicBezTo>
                  <a:cubicBezTo>
                    <a:pt x="2883" y="2361"/>
                    <a:pt x="2891" y="2347"/>
                    <a:pt x="2904" y="2342"/>
                  </a:cubicBezTo>
                  <a:close/>
                  <a:moveTo>
                    <a:pt x="1920" y="553"/>
                  </a:moveTo>
                  <a:cubicBezTo>
                    <a:pt x="2012" y="491"/>
                    <a:pt x="2101" y="448"/>
                    <a:pt x="2185" y="423"/>
                  </a:cubicBezTo>
                  <a:cubicBezTo>
                    <a:pt x="2200" y="418"/>
                    <a:pt x="2217" y="427"/>
                    <a:pt x="2222" y="442"/>
                  </a:cubicBezTo>
                  <a:cubicBezTo>
                    <a:pt x="2288" y="627"/>
                    <a:pt x="2514" y="697"/>
                    <a:pt x="2673" y="587"/>
                  </a:cubicBezTo>
                  <a:cubicBezTo>
                    <a:pt x="2688" y="577"/>
                    <a:pt x="2707" y="581"/>
                    <a:pt x="2717" y="597"/>
                  </a:cubicBezTo>
                  <a:cubicBezTo>
                    <a:pt x="2783" y="708"/>
                    <a:pt x="2816" y="863"/>
                    <a:pt x="2804" y="1055"/>
                  </a:cubicBezTo>
                  <a:cubicBezTo>
                    <a:pt x="2803" y="1079"/>
                    <a:pt x="2780" y="1095"/>
                    <a:pt x="2757" y="1088"/>
                  </a:cubicBezTo>
                  <a:cubicBezTo>
                    <a:pt x="2628" y="1048"/>
                    <a:pt x="2481" y="1018"/>
                    <a:pt x="2316" y="997"/>
                  </a:cubicBezTo>
                  <a:cubicBezTo>
                    <a:pt x="2277" y="992"/>
                    <a:pt x="2245" y="973"/>
                    <a:pt x="2221" y="942"/>
                  </a:cubicBezTo>
                  <a:cubicBezTo>
                    <a:pt x="2119" y="807"/>
                    <a:pt x="2017" y="694"/>
                    <a:pt x="1917" y="601"/>
                  </a:cubicBezTo>
                  <a:cubicBezTo>
                    <a:pt x="1902" y="587"/>
                    <a:pt x="1904" y="564"/>
                    <a:pt x="1920" y="553"/>
                  </a:cubicBezTo>
                  <a:close/>
                  <a:moveTo>
                    <a:pt x="946" y="2048"/>
                  </a:moveTo>
                  <a:cubicBezTo>
                    <a:pt x="930" y="2039"/>
                    <a:pt x="922" y="2021"/>
                    <a:pt x="927" y="2004"/>
                  </a:cubicBezTo>
                  <a:cubicBezTo>
                    <a:pt x="940" y="1965"/>
                    <a:pt x="953" y="1927"/>
                    <a:pt x="968" y="1887"/>
                  </a:cubicBezTo>
                  <a:cubicBezTo>
                    <a:pt x="977" y="1862"/>
                    <a:pt x="1012" y="1860"/>
                    <a:pt x="1024" y="1884"/>
                  </a:cubicBezTo>
                  <a:cubicBezTo>
                    <a:pt x="1105" y="2048"/>
                    <a:pt x="1198" y="2209"/>
                    <a:pt x="1300" y="2361"/>
                  </a:cubicBezTo>
                  <a:cubicBezTo>
                    <a:pt x="1314" y="2383"/>
                    <a:pt x="1296" y="2413"/>
                    <a:pt x="1269" y="2408"/>
                  </a:cubicBezTo>
                  <a:cubicBezTo>
                    <a:pt x="1222" y="2400"/>
                    <a:pt x="1176" y="2391"/>
                    <a:pt x="1133" y="2382"/>
                  </a:cubicBezTo>
                  <a:cubicBezTo>
                    <a:pt x="1117" y="2378"/>
                    <a:pt x="1107" y="2364"/>
                    <a:pt x="1109" y="2348"/>
                  </a:cubicBezTo>
                  <a:cubicBezTo>
                    <a:pt x="1123" y="2224"/>
                    <a:pt x="1058" y="2104"/>
                    <a:pt x="946" y="2048"/>
                  </a:cubicBezTo>
                  <a:close/>
                  <a:moveTo>
                    <a:pt x="968" y="1594"/>
                  </a:moveTo>
                  <a:cubicBezTo>
                    <a:pt x="916" y="1455"/>
                    <a:pt x="881" y="1325"/>
                    <a:pt x="861" y="1207"/>
                  </a:cubicBezTo>
                  <a:cubicBezTo>
                    <a:pt x="858" y="1192"/>
                    <a:pt x="866" y="1178"/>
                    <a:pt x="880" y="1173"/>
                  </a:cubicBezTo>
                  <a:cubicBezTo>
                    <a:pt x="993" y="1131"/>
                    <a:pt x="1122" y="1097"/>
                    <a:pt x="1269" y="1072"/>
                  </a:cubicBezTo>
                  <a:cubicBezTo>
                    <a:pt x="1296" y="1068"/>
                    <a:pt x="1315" y="1097"/>
                    <a:pt x="1300" y="1120"/>
                  </a:cubicBezTo>
                  <a:cubicBezTo>
                    <a:pt x="1198" y="1272"/>
                    <a:pt x="1105" y="1433"/>
                    <a:pt x="1024" y="1597"/>
                  </a:cubicBezTo>
                  <a:cubicBezTo>
                    <a:pt x="1012" y="1621"/>
                    <a:pt x="977" y="1619"/>
                    <a:pt x="968" y="1594"/>
                  </a:cubicBezTo>
                  <a:close/>
                  <a:moveTo>
                    <a:pt x="1054" y="1799"/>
                  </a:moveTo>
                  <a:cubicBezTo>
                    <a:pt x="1036" y="1761"/>
                    <a:pt x="1036" y="1721"/>
                    <a:pt x="1054" y="1682"/>
                  </a:cubicBezTo>
                  <a:cubicBezTo>
                    <a:pt x="1146" y="1481"/>
                    <a:pt x="1261" y="1283"/>
                    <a:pt x="1388" y="1103"/>
                  </a:cubicBezTo>
                  <a:cubicBezTo>
                    <a:pt x="1413" y="1068"/>
                    <a:pt x="1448" y="1048"/>
                    <a:pt x="1490" y="1044"/>
                  </a:cubicBezTo>
                  <a:cubicBezTo>
                    <a:pt x="1709" y="1024"/>
                    <a:pt x="1939" y="1024"/>
                    <a:pt x="2158" y="1044"/>
                  </a:cubicBezTo>
                  <a:cubicBezTo>
                    <a:pt x="2200" y="1048"/>
                    <a:pt x="2235" y="1068"/>
                    <a:pt x="2260" y="1103"/>
                  </a:cubicBezTo>
                  <a:cubicBezTo>
                    <a:pt x="2387" y="1283"/>
                    <a:pt x="2502" y="1481"/>
                    <a:pt x="2594" y="1681"/>
                  </a:cubicBezTo>
                  <a:cubicBezTo>
                    <a:pt x="2612" y="1720"/>
                    <a:pt x="2611" y="1760"/>
                    <a:pt x="2594" y="1799"/>
                  </a:cubicBezTo>
                  <a:cubicBezTo>
                    <a:pt x="2502" y="1999"/>
                    <a:pt x="2387" y="2198"/>
                    <a:pt x="2260" y="2378"/>
                  </a:cubicBezTo>
                  <a:cubicBezTo>
                    <a:pt x="2235" y="2413"/>
                    <a:pt x="2200" y="2433"/>
                    <a:pt x="2157" y="2437"/>
                  </a:cubicBezTo>
                  <a:cubicBezTo>
                    <a:pt x="1938" y="2457"/>
                    <a:pt x="1709" y="2457"/>
                    <a:pt x="1490" y="2436"/>
                  </a:cubicBezTo>
                  <a:cubicBezTo>
                    <a:pt x="1447" y="2433"/>
                    <a:pt x="1412" y="2412"/>
                    <a:pt x="1388" y="2377"/>
                  </a:cubicBezTo>
                  <a:cubicBezTo>
                    <a:pt x="1261" y="2198"/>
                    <a:pt x="1146" y="1999"/>
                    <a:pt x="1054" y="1799"/>
                  </a:cubicBezTo>
                  <a:close/>
                  <a:moveTo>
                    <a:pt x="2348" y="2361"/>
                  </a:moveTo>
                  <a:cubicBezTo>
                    <a:pt x="2450" y="2209"/>
                    <a:pt x="2543" y="2048"/>
                    <a:pt x="2623" y="1884"/>
                  </a:cubicBezTo>
                  <a:cubicBezTo>
                    <a:pt x="2635" y="1860"/>
                    <a:pt x="2670" y="1861"/>
                    <a:pt x="2680" y="1887"/>
                  </a:cubicBezTo>
                  <a:cubicBezTo>
                    <a:pt x="2732" y="2026"/>
                    <a:pt x="2767" y="2156"/>
                    <a:pt x="2787" y="2274"/>
                  </a:cubicBezTo>
                  <a:cubicBezTo>
                    <a:pt x="2789" y="2289"/>
                    <a:pt x="2781" y="2302"/>
                    <a:pt x="2767" y="2308"/>
                  </a:cubicBezTo>
                  <a:cubicBezTo>
                    <a:pt x="2655" y="2350"/>
                    <a:pt x="2525" y="2384"/>
                    <a:pt x="2378" y="2409"/>
                  </a:cubicBezTo>
                  <a:cubicBezTo>
                    <a:pt x="2352" y="2413"/>
                    <a:pt x="2333" y="2384"/>
                    <a:pt x="2348" y="2361"/>
                  </a:cubicBezTo>
                  <a:close/>
                  <a:moveTo>
                    <a:pt x="2680" y="1594"/>
                  </a:moveTo>
                  <a:cubicBezTo>
                    <a:pt x="2670" y="1619"/>
                    <a:pt x="2635" y="1621"/>
                    <a:pt x="2623" y="1597"/>
                  </a:cubicBezTo>
                  <a:cubicBezTo>
                    <a:pt x="2543" y="1433"/>
                    <a:pt x="2450" y="1272"/>
                    <a:pt x="2348" y="1120"/>
                  </a:cubicBezTo>
                  <a:cubicBezTo>
                    <a:pt x="2333" y="1098"/>
                    <a:pt x="2352" y="1068"/>
                    <a:pt x="2378" y="1073"/>
                  </a:cubicBezTo>
                  <a:cubicBezTo>
                    <a:pt x="2523" y="1097"/>
                    <a:pt x="2651" y="1131"/>
                    <a:pt x="2762" y="1172"/>
                  </a:cubicBezTo>
                  <a:cubicBezTo>
                    <a:pt x="2779" y="1178"/>
                    <a:pt x="2789" y="1195"/>
                    <a:pt x="2786" y="1212"/>
                  </a:cubicBezTo>
                  <a:cubicBezTo>
                    <a:pt x="2766" y="1329"/>
                    <a:pt x="2731" y="1457"/>
                    <a:pt x="2680" y="1594"/>
                  </a:cubicBezTo>
                  <a:close/>
                  <a:moveTo>
                    <a:pt x="1843" y="640"/>
                  </a:moveTo>
                  <a:cubicBezTo>
                    <a:pt x="1935" y="716"/>
                    <a:pt x="2030" y="811"/>
                    <a:pt x="2125" y="926"/>
                  </a:cubicBezTo>
                  <a:cubicBezTo>
                    <a:pt x="2142" y="947"/>
                    <a:pt x="2126" y="978"/>
                    <a:pt x="2099" y="976"/>
                  </a:cubicBezTo>
                  <a:cubicBezTo>
                    <a:pt x="1917" y="964"/>
                    <a:pt x="1731" y="964"/>
                    <a:pt x="1548" y="976"/>
                  </a:cubicBezTo>
                  <a:cubicBezTo>
                    <a:pt x="1522" y="978"/>
                    <a:pt x="1506" y="946"/>
                    <a:pt x="1523" y="926"/>
                  </a:cubicBezTo>
                  <a:cubicBezTo>
                    <a:pt x="1617" y="811"/>
                    <a:pt x="1712" y="716"/>
                    <a:pt x="1804" y="640"/>
                  </a:cubicBezTo>
                  <a:cubicBezTo>
                    <a:pt x="1815" y="631"/>
                    <a:pt x="1832" y="630"/>
                    <a:pt x="1843" y="640"/>
                  </a:cubicBezTo>
                  <a:close/>
                  <a:moveTo>
                    <a:pt x="1727" y="553"/>
                  </a:moveTo>
                  <a:cubicBezTo>
                    <a:pt x="1743" y="564"/>
                    <a:pt x="1745" y="587"/>
                    <a:pt x="1730" y="601"/>
                  </a:cubicBezTo>
                  <a:cubicBezTo>
                    <a:pt x="1630" y="694"/>
                    <a:pt x="1528" y="807"/>
                    <a:pt x="1426" y="942"/>
                  </a:cubicBezTo>
                  <a:cubicBezTo>
                    <a:pt x="1402" y="973"/>
                    <a:pt x="1370" y="992"/>
                    <a:pt x="1331" y="996"/>
                  </a:cubicBezTo>
                  <a:cubicBezTo>
                    <a:pt x="1164" y="1018"/>
                    <a:pt x="1014" y="1050"/>
                    <a:pt x="883" y="1090"/>
                  </a:cubicBezTo>
                  <a:cubicBezTo>
                    <a:pt x="864" y="1096"/>
                    <a:pt x="845" y="1082"/>
                    <a:pt x="844" y="1063"/>
                  </a:cubicBezTo>
                  <a:cubicBezTo>
                    <a:pt x="801" y="449"/>
                    <a:pt x="1216" y="209"/>
                    <a:pt x="1727" y="553"/>
                  </a:cubicBezTo>
                  <a:close/>
                  <a:moveTo>
                    <a:pt x="587" y="2119"/>
                  </a:moveTo>
                  <a:cubicBezTo>
                    <a:pt x="576" y="2132"/>
                    <a:pt x="557" y="2134"/>
                    <a:pt x="544" y="2123"/>
                  </a:cubicBezTo>
                  <a:cubicBezTo>
                    <a:pt x="205" y="1847"/>
                    <a:pt x="273" y="1462"/>
                    <a:pt x="747" y="1230"/>
                  </a:cubicBezTo>
                  <a:cubicBezTo>
                    <a:pt x="765" y="1222"/>
                    <a:pt x="786" y="1232"/>
                    <a:pt x="790" y="1251"/>
                  </a:cubicBezTo>
                  <a:cubicBezTo>
                    <a:pt x="821" y="1385"/>
                    <a:pt x="868" y="1530"/>
                    <a:pt x="933" y="1686"/>
                  </a:cubicBezTo>
                  <a:cubicBezTo>
                    <a:pt x="949" y="1722"/>
                    <a:pt x="949" y="1759"/>
                    <a:pt x="933" y="1795"/>
                  </a:cubicBezTo>
                  <a:cubicBezTo>
                    <a:pt x="905" y="1863"/>
                    <a:pt x="880" y="1928"/>
                    <a:pt x="859" y="1991"/>
                  </a:cubicBezTo>
                  <a:cubicBezTo>
                    <a:pt x="853" y="2007"/>
                    <a:pt x="839" y="2017"/>
                    <a:pt x="823" y="2016"/>
                  </a:cubicBezTo>
                  <a:cubicBezTo>
                    <a:pt x="732" y="2013"/>
                    <a:pt x="646" y="2051"/>
                    <a:pt x="587" y="2119"/>
                  </a:cubicBezTo>
                  <a:close/>
                  <a:moveTo>
                    <a:pt x="1727" y="2928"/>
                  </a:moveTo>
                  <a:cubicBezTo>
                    <a:pt x="1283" y="3226"/>
                    <a:pt x="912" y="3085"/>
                    <a:pt x="850" y="2641"/>
                  </a:cubicBezTo>
                  <a:cubicBezTo>
                    <a:pt x="848" y="2625"/>
                    <a:pt x="858" y="2610"/>
                    <a:pt x="874" y="2606"/>
                  </a:cubicBezTo>
                  <a:cubicBezTo>
                    <a:pt x="959" y="2589"/>
                    <a:pt x="1030" y="2535"/>
                    <a:pt x="1072" y="2462"/>
                  </a:cubicBezTo>
                  <a:cubicBezTo>
                    <a:pt x="1079" y="2450"/>
                    <a:pt x="1091" y="2444"/>
                    <a:pt x="1105" y="2447"/>
                  </a:cubicBezTo>
                  <a:cubicBezTo>
                    <a:pt x="1176" y="2462"/>
                    <a:pt x="1252" y="2474"/>
                    <a:pt x="1331" y="2484"/>
                  </a:cubicBezTo>
                  <a:cubicBezTo>
                    <a:pt x="1370" y="2489"/>
                    <a:pt x="1402" y="2507"/>
                    <a:pt x="1426" y="2539"/>
                  </a:cubicBezTo>
                  <a:cubicBezTo>
                    <a:pt x="1528" y="2673"/>
                    <a:pt x="1630" y="2787"/>
                    <a:pt x="1731" y="2880"/>
                  </a:cubicBezTo>
                  <a:cubicBezTo>
                    <a:pt x="1745" y="2894"/>
                    <a:pt x="1744" y="2917"/>
                    <a:pt x="1727" y="2928"/>
                  </a:cubicBezTo>
                  <a:close/>
                  <a:moveTo>
                    <a:pt x="1804" y="2841"/>
                  </a:moveTo>
                  <a:cubicBezTo>
                    <a:pt x="1712" y="2764"/>
                    <a:pt x="1617" y="2669"/>
                    <a:pt x="1523" y="2555"/>
                  </a:cubicBezTo>
                  <a:cubicBezTo>
                    <a:pt x="1505" y="2534"/>
                    <a:pt x="1522" y="2503"/>
                    <a:pt x="1548" y="2505"/>
                  </a:cubicBezTo>
                  <a:cubicBezTo>
                    <a:pt x="1731" y="2517"/>
                    <a:pt x="1917" y="2517"/>
                    <a:pt x="2099" y="2505"/>
                  </a:cubicBezTo>
                  <a:cubicBezTo>
                    <a:pt x="2126" y="2503"/>
                    <a:pt x="2142" y="2534"/>
                    <a:pt x="2125" y="2555"/>
                  </a:cubicBezTo>
                  <a:cubicBezTo>
                    <a:pt x="2030" y="2669"/>
                    <a:pt x="1936" y="2765"/>
                    <a:pt x="1843" y="2841"/>
                  </a:cubicBezTo>
                  <a:cubicBezTo>
                    <a:pt x="1832" y="2850"/>
                    <a:pt x="1816" y="2850"/>
                    <a:pt x="1804" y="2841"/>
                  </a:cubicBezTo>
                  <a:close/>
                  <a:moveTo>
                    <a:pt x="2777" y="2489"/>
                  </a:moveTo>
                  <a:cubicBezTo>
                    <a:pt x="2534" y="2507"/>
                    <a:pt x="2420" y="2799"/>
                    <a:pt x="2574" y="2979"/>
                  </a:cubicBezTo>
                  <a:cubicBezTo>
                    <a:pt x="2589" y="2997"/>
                    <a:pt x="2584" y="3024"/>
                    <a:pt x="2563" y="3036"/>
                  </a:cubicBezTo>
                  <a:cubicBezTo>
                    <a:pt x="2402" y="3125"/>
                    <a:pt x="2173" y="3098"/>
                    <a:pt x="1921" y="2928"/>
                  </a:cubicBezTo>
                  <a:cubicBezTo>
                    <a:pt x="1904" y="2917"/>
                    <a:pt x="1902" y="2894"/>
                    <a:pt x="1917" y="2880"/>
                  </a:cubicBezTo>
                  <a:cubicBezTo>
                    <a:pt x="2017" y="2787"/>
                    <a:pt x="2119" y="2673"/>
                    <a:pt x="2221" y="2539"/>
                  </a:cubicBezTo>
                  <a:cubicBezTo>
                    <a:pt x="2245" y="2507"/>
                    <a:pt x="2277" y="2489"/>
                    <a:pt x="2316" y="2484"/>
                  </a:cubicBezTo>
                  <a:cubicBezTo>
                    <a:pt x="2484" y="2463"/>
                    <a:pt x="2633" y="2431"/>
                    <a:pt x="2764" y="2391"/>
                  </a:cubicBezTo>
                  <a:cubicBezTo>
                    <a:pt x="2783" y="2385"/>
                    <a:pt x="2802" y="2398"/>
                    <a:pt x="2804" y="2418"/>
                  </a:cubicBezTo>
                  <a:cubicBezTo>
                    <a:pt x="2805" y="2432"/>
                    <a:pt x="2805" y="2445"/>
                    <a:pt x="2806" y="2458"/>
                  </a:cubicBezTo>
                  <a:cubicBezTo>
                    <a:pt x="2807" y="2474"/>
                    <a:pt x="2794" y="2488"/>
                    <a:pt x="2777" y="2489"/>
                  </a:cubicBezTo>
                  <a:close/>
                  <a:moveTo>
                    <a:pt x="2857" y="2230"/>
                  </a:moveTo>
                  <a:cubicBezTo>
                    <a:pt x="2826" y="2096"/>
                    <a:pt x="2780" y="1951"/>
                    <a:pt x="2714" y="1795"/>
                  </a:cubicBezTo>
                  <a:cubicBezTo>
                    <a:pt x="2699" y="1758"/>
                    <a:pt x="2699" y="1722"/>
                    <a:pt x="2714" y="1686"/>
                  </a:cubicBezTo>
                  <a:cubicBezTo>
                    <a:pt x="2778" y="1533"/>
                    <a:pt x="2825" y="1390"/>
                    <a:pt x="2855" y="1259"/>
                  </a:cubicBezTo>
                  <a:cubicBezTo>
                    <a:pt x="2861" y="1235"/>
                    <a:pt x="2886" y="1223"/>
                    <a:pt x="2908" y="1234"/>
                  </a:cubicBezTo>
                  <a:cubicBezTo>
                    <a:pt x="3454" y="1505"/>
                    <a:pt x="3451" y="1981"/>
                    <a:pt x="2901" y="2250"/>
                  </a:cubicBezTo>
                  <a:cubicBezTo>
                    <a:pt x="2883" y="2259"/>
                    <a:pt x="2862" y="2249"/>
                    <a:pt x="2857" y="2230"/>
                  </a:cubicBezTo>
                  <a:close/>
                  <a:moveTo>
                    <a:pt x="2857" y="2230"/>
                  </a:moveTo>
                  <a:cubicBezTo>
                    <a:pt x="2857" y="2230"/>
                    <a:pt x="2857" y="2230"/>
                    <a:pt x="2857" y="223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4322762" y="1593850"/>
              <a:ext cx="3486150" cy="3486150"/>
            </a:xfrm>
            <a:custGeom>
              <a:avLst/>
              <a:gdLst>
                <a:gd name="T0" fmla="*/ 464 w 929"/>
                <a:gd name="T1" fmla="*/ 929 h 929"/>
                <a:gd name="T2" fmla="*/ 929 w 929"/>
                <a:gd name="T3" fmla="*/ 465 h 929"/>
                <a:gd name="T4" fmla="*/ 464 w 929"/>
                <a:gd name="T5" fmla="*/ 0 h 929"/>
                <a:gd name="T6" fmla="*/ 0 w 929"/>
                <a:gd name="T7" fmla="*/ 465 h 929"/>
                <a:gd name="T8" fmla="*/ 464 w 929"/>
                <a:gd name="T9" fmla="*/ 929 h 929"/>
                <a:gd name="T10" fmla="*/ 464 w 929"/>
                <a:gd name="T11" fmla="*/ 929 h 929"/>
                <a:gd name="T12" fmla="*/ 464 w 929"/>
                <a:gd name="T13" fmla="*/ 929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929">
                  <a:moveTo>
                    <a:pt x="464" y="929"/>
                  </a:moveTo>
                  <a:cubicBezTo>
                    <a:pt x="721" y="929"/>
                    <a:pt x="929" y="721"/>
                    <a:pt x="929" y="465"/>
                  </a:cubicBezTo>
                  <a:cubicBezTo>
                    <a:pt x="929" y="208"/>
                    <a:pt x="721" y="0"/>
                    <a:pt x="464" y="0"/>
                  </a:cubicBezTo>
                  <a:cubicBezTo>
                    <a:pt x="208" y="0"/>
                    <a:pt x="0" y="208"/>
                    <a:pt x="0" y="465"/>
                  </a:cubicBezTo>
                  <a:cubicBezTo>
                    <a:pt x="0" y="721"/>
                    <a:pt x="208" y="929"/>
                    <a:pt x="464" y="929"/>
                  </a:cubicBezTo>
                  <a:close/>
                  <a:moveTo>
                    <a:pt x="464" y="929"/>
                  </a:moveTo>
                  <a:cubicBezTo>
                    <a:pt x="464" y="929"/>
                    <a:pt x="464" y="929"/>
                    <a:pt x="464" y="929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30436" y="2185722"/>
            <a:ext cx="2469704" cy="2469704"/>
            <a:chOff x="4716346" y="2512557"/>
            <a:chExt cx="2469704" cy="2469704"/>
          </a:xfrm>
        </p:grpSpPr>
        <p:sp>
          <p:nvSpPr>
            <p:cNvPr id="21" name="任意多边形 20"/>
            <p:cNvSpPr/>
            <p:nvPr/>
          </p:nvSpPr>
          <p:spPr>
            <a:xfrm>
              <a:off x="4716346" y="2512557"/>
              <a:ext cx="2469704" cy="2469704"/>
            </a:xfrm>
            <a:custGeom>
              <a:avLst/>
              <a:gdLst>
                <a:gd name="connsiteX0" fmla="*/ 1447264 w 2894528"/>
                <a:gd name="connsiteY0" fmla="*/ 0 h 2894528"/>
                <a:gd name="connsiteX1" fmla="*/ 2894528 w 2894528"/>
                <a:gd name="connsiteY1" fmla="*/ 1447264 h 2894528"/>
                <a:gd name="connsiteX2" fmla="*/ 1447264 w 2894528"/>
                <a:gd name="connsiteY2" fmla="*/ 2894528 h 2894528"/>
                <a:gd name="connsiteX3" fmla="*/ 0 w 2894528"/>
                <a:gd name="connsiteY3" fmla="*/ 1447264 h 2894528"/>
                <a:gd name="connsiteX4" fmla="*/ 1447264 w 2894528"/>
                <a:gd name="connsiteY4" fmla="*/ 0 h 289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4528" h="2894528">
                  <a:moveTo>
                    <a:pt x="1447264" y="0"/>
                  </a:moveTo>
                  <a:cubicBezTo>
                    <a:pt x="2246566" y="0"/>
                    <a:pt x="2894528" y="647962"/>
                    <a:pt x="2894528" y="1447264"/>
                  </a:cubicBezTo>
                  <a:cubicBezTo>
                    <a:pt x="2894528" y="2246566"/>
                    <a:pt x="2246566" y="2894528"/>
                    <a:pt x="1447264" y="2894528"/>
                  </a:cubicBezTo>
                  <a:cubicBezTo>
                    <a:pt x="647962" y="2894528"/>
                    <a:pt x="0" y="2246566"/>
                    <a:pt x="0" y="1447264"/>
                  </a:cubicBezTo>
                  <a:cubicBezTo>
                    <a:pt x="0" y="647962"/>
                    <a:pt x="647962" y="0"/>
                    <a:pt x="1447264" y="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b="1">
                <a:solidFill>
                  <a:schemeClr val="tx1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768486" y="2564697"/>
              <a:ext cx="2365424" cy="2365424"/>
            </a:xfrm>
            <a:custGeom>
              <a:avLst/>
              <a:gdLst>
                <a:gd name="connsiteX0" fmla="*/ 1447264 w 2894528"/>
                <a:gd name="connsiteY0" fmla="*/ 0 h 2894528"/>
                <a:gd name="connsiteX1" fmla="*/ 2894528 w 2894528"/>
                <a:gd name="connsiteY1" fmla="*/ 1447264 h 2894528"/>
                <a:gd name="connsiteX2" fmla="*/ 1447264 w 2894528"/>
                <a:gd name="connsiteY2" fmla="*/ 2894528 h 2894528"/>
                <a:gd name="connsiteX3" fmla="*/ 0 w 2894528"/>
                <a:gd name="connsiteY3" fmla="*/ 1447264 h 2894528"/>
                <a:gd name="connsiteX4" fmla="*/ 1447264 w 2894528"/>
                <a:gd name="connsiteY4" fmla="*/ 0 h 289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4528" h="2894528">
                  <a:moveTo>
                    <a:pt x="1447264" y="0"/>
                  </a:moveTo>
                  <a:cubicBezTo>
                    <a:pt x="2246566" y="0"/>
                    <a:pt x="2894528" y="647962"/>
                    <a:pt x="2894528" y="1447264"/>
                  </a:cubicBezTo>
                  <a:cubicBezTo>
                    <a:pt x="2894528" y="2246566"/>
                    <a:pt x="2246566" y="2894528"/>
                    <a:pt x="1447264" y="2894528"/>
                  </a:cubicBezTo>
                  <a:cubicBezTo>
                    <a:pt x="647962" y="2894528"/>
                    <a:pt x="0" y="2246566"/>
                    <a:pt x="0" y="1447264"/>
                  </a:cubicBezTo>
                  <a:cubicBezTo>
                    <a:pt x="0" y="647962"/>
                    <a:pt x="647962" y="0"/>
                    <a:pt x="1447264" y="0"/>
                  </a:cubicBezTo>
                  <a:close/>
                </a:path>
              </a:pathLst>
            </a:custGeom>
            <a:noFill/>
            <a:ln w="6350">
              <a:solidFill>
                <a:schemeClr val="bg2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b="1">
                <a:solidFill>
                  <a:schemeClr val="tx1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05415" y="135466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成就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0" name="矩形 29"/>
          <p:cNvSpPr/>
          <p:nvPr/>
        </p:nvSpPr>
        <p:spPr>
          <a:xfrm>
            <a:off x="705415" y="1732224"/>
            <a:ext cx="2484654" cy="149271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r" defTabSz="713232">
              <a:lnSpc>
                <a:spcPct val="13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描述背景的详细内容，描述背景的详细内容，描述背景的详细内容，描述背景的详细内容，描述背景的详细内容，描述背景的详细内容。</a:t>
            </a:r>
            <a:endParaRPr lang="en-US" altLang="zh-CN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2744" y="402586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成就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2" name="矩形 31"/>
          <p:cNvSpPr/>
          <p:nvPr/>
        </p:nvSpPr>
        <p:spPr>
          <a:xfrm>
            <a:off x="705415" y="4403424"/>
            <a:ext cx="2484654" cy="149271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r" defTabSz="713232">
              <a:lnSpc>
                <a:spcPct val="13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描述背景的详细内容，描述背景的详细内容，描述背景的详细内容，描述背景的详细内容，描述背景的详细内容，描述背景的详细内容。</a:t>
            </a:r>
            <a:endParaRPr lang="en-US" altLang="zh-CN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068030" y="4034092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成就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4" name="矩形 33"/>
          <p:cNvSpPr/>
          <p:nvPr/>
        </p:nvSpPr>
        <p:spPr>
          <a:xfrm>
            <a:off x="9068030" y="4411652"/>
            <a:ext cx="2484654" cy="149271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232">
              <a:lnSpc>
                <a:spcPct val="13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描述背景的详细内容，描述背景的详细内容，描述背景的详细内容，描述背景的详细内容，描述背景的详细内容，描述背景的详细内容。</a:t>
            </a:r>
            <a:endParaRPr lang="en-US" altLang="zh-CN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068030" y="133485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成就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6" name="矩形 35"/>
          <p:cNvSpPr/>
          <p:nvPr/>
        </p:nvSpPr>
        <p:spPr>
          <a:xfrm>
            <a:off x="9068030" y="1712414"/>
            <a:ext cx="2484654" cy="149271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232">
              <a:lnSpc>
                <a:spcPct val="13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描述背景的详细内容，描述背景的详细内容，描述背景的详细内容，描述背景的详细内容，描述背景的详细内容，描述背景的详细内容。</a:t>
            </a:r>
            <a:endParaRPr lang="en-US" altLang="zh-CN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300335" y="168934"/>
            <a:ext cx="3073903" cy="561557"/>
          </a:xfrm>
          <a:prstGeom prst="rect">
            <a:avLst/>
          </a:prstGeom>
        </p:spPr>
        <p:txBody>
          <a:bodyPr vert="horz" lIns="90736" tIns="45367" rIns="90736" bIns="45367" rtlCol="0" anchor="ctr">
            <a:normAutofit/>
          </a:bodyPr>
          <a:lstStyle/>
          <a:p>
            <a:pPr defTabSz="907357">
              <a:spcBef>
                <a:spcPct val="0"/>
              </a:spcBef>
              <a:defRPr/>
            </a:pP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成就「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高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」范围「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广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</a:t>
            </a:r>
            <a:endParaRPr lang="zh-CN" altLang="en-US" sz="2000" spc="100" dirty="0">
              <a:latin typeface="Source Han Sans Regular" panose="020B0500000000000000" pitchFamily="34" charset="-122"/>
              <a:ea typeface="Source Han Sans Regular" panose="020B0500000000000000" pitchFamily="34" charset="-122"/>
              <a:cs typeface="+mj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0335" y="734650"/>
            <a:ext cx="3666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HUBEI UNIVERSITY OF EDUCATION</a:t>
            </a: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374849" y="643938"/>
            <a:ext cx="333472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"/>
                    <a:lumMod val="99000"/>
                  </a:schemeClr>
                </a:gs>
                <a:gs pos="90000">
                  <a:schemeClr val="accent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64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75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5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250"/>
                            </p:stCondLst>
                            <p:childTnLst>
                              <p:par>
                                <p:cTn id="9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75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250"/>
                            </p:stCondLst>
                            <p:childTnLst>
                              <p:par>
                                <p:cTn id="10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750"/>
                            </p:stCondLst>
                            <p:childTnLst>
                              <p:par>
                                <p:cTn id="10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40185" y="2747251"/>
            <a:ext cx="6237508" cy="1862048"/>
            <a:chOff x="1752600" y="2497975"/>
            <a:chExt cx="6237508" cy="1862048"/>
          </a:xfrm>
        </p:grpSpPr>
        <p:sp>
          <p:nvSpPr>
            <p:cNvPr id="79" name="文本框 78"/>
            <p:cNvSpPr txBox="1"/>
            <p:nvPr/>
          </p:nvSpPr>
          <p:spPr>
            <a:xfrm>
              <a:off x="1752600" y="2497975"/>
              <a:ext cx="2133600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1500" dirty="0"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叁</a:t>
              </a:r>
            </a:p>
          </p:txBody>
        </p:sp>
        <p:cxnSp>
          <p:nvCxnSpPr>
            <p:cNvPr id="80" name="直接连接符 38"/>
            <p:cNvCxnSpPr/>
            <p:nvPr/>
          </p:nvCxnSpPr>
          <p:spPr>
            <a:xfrm>
              <a:off x="4020457" y="3022600"/>
              <a:ext cx="0" cy="69668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42"/>
            <p:cNvGrpSpPr/>
            <p:nvPr/>
          </p:nvGrpSpPr>
          <p:grpSpPr>
            <a:xfrm>
              <a:off x="4490432" y="2979058"/>
              <a:ext cx="3499676" cy="830997"/>
              <a:chOff x="4490432" y="3022600"/>
              <a:chExt cx="3499676" cy="830997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4490432" y="3022600"/>
                <a:ext cx="349967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XXXXXX</a:t>
                </a:r>
                <a:r>
                  <a:rPr lang="zh-CN" altLang="en-US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目标与举措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501140" y="3545820"/>
                <a:ext cx="307968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HUBEI UNIVERSITY OF EDUCATION</a:t>
                </a: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379290AC-719D-4183-95E7-27AF85911DE6}"/>
              </a:ext>
            </a:extLst>
          </p:cNvPr>
          <p:cNvGrpSpPr/>
          <p:nvPr/>
        </p:nvGrpSpPr>
        <p:grpSpPr>
          <a:xfrm>
            <a:off x="8846263" y="-80976"/>
            <a:ext cx="7065100" cy="7065100"/>
            <a:chOff x="8798561" y="-103550"/>
            <a:chExt cx="7065100" cy="706510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0E7A516-6E50-4EC5-B1C7-E10693003C46}"/>
                </a:ext>
              </a:extLst>
            </p:cNvPr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2532B9D7-3C54-4F9B-8427-8CA89A14EA66}"/>
                </a:ext>
              </a:extLst>
            </p:cNvPr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FD060CF6-46CC-406A-B55E-A7CF59B0D93B}"/>
                </a:ext>
              </a:extLst>
            </p:cNvPr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E27ADC9-D680-4790-B61D-A52FF3D71212}"/>
                </a:ext>
              </a:extLst>
            </p:cNvPr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888663A9-2BFB-4ABC-BD91-EBA16DB68262}"/>
                </a:ext>
              </a:extLst>
            </p:cNvPr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D96387AA-A4BA-4615-A563-126FD062A229}"/>
                </a:ext>
              </a:extLst>
            </p:cNvPr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3DB7D4B-0EB2-4610-8946-A29ED4593A62}"/>
                </a:ext>
              </a:extLst>
            </p:cNvPr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047BF56-6164-4492-90CE-5DC41067EB47}"/>
                </a:ext>
              </a:extLst>
            </p:cNvPr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A60AC78A-F2A7-4524-AAF0-66C27D400308}"/>
                </a:ext>
              </a:extLst>
            </p:cNvPr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2A2E764-E740-488D-91B6-81E5553D111D}"/>
                </a:ext>
              </a:extLst>
            </p:cNvPr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AE64EB55-2C2F-432E-8223-C1423385A128}"/>
                </a:ext>
              </a:extLst>
            </p:cNvPr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8BD090BA-74AD-49DA-9A72-52651DFEC31C}"/>
                </a:ext>
              </a:extLst>
            </p:cNvPr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14C05709-C091-4F0B-A0CA-ADB5168DD55E}"/>
                  </a:ext>
                </a:extLst>
              </p:cNvPr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B1966996-42FC-4927-A277-55140EF8BD2D}"/>
                  </a:ext>
                </a:extLst>
              </p:cNvPr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D5A7983D-4BF1-462C-AC7A-C604FED02CD5}"/>
                  </a:ext>
                </a:extLst>
              </p:cNvPr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46CFE7CA-8CF2-4563-A889-C465FE24685B}"/>
                  </a:ext>
                </a:extLst>
              </p:cNvPr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914D2FEA-5DFC-4675-8BEE-7CC656D1A478}"/>
                  </a:ext>
                </a:extLst>
              </p:cNvPr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77B5E8CB-FE28-4928-9E1A-9F175239F019}"/>
                </a:ext>
              </a:extLst>
            </p:cNvPr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FC8893A-A07B-4F34-8751-20CCFBDBE514}"/>
                </a:ext>
              </a:extLst>
            </p:cNvPr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05FD4B26-732D-4C64-B7BB-B59DBDF88976}"/>
                </a:ext>
              </a:extLst>
            </p:cNvPr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79C02F65-F33B-41DF-97A7-DD42867FF861}"/>
                </a:ext>
              </a:extLst>
            </p:cNvPr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A0BE77BF-B52B-4A10-BF7B-202174F347BA}"/>
                </a:ext>
              </a:extLst>
            </p:cNvPr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0BC7DBE-A916-4AA2-8C6F-5A8486ACFCCD}"/>
                </a:ext>
              </a:extLst>
            </p:cNvPr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02C6E5F6-211D-4278-BF60-DD3B9F9E7922}"/>
                </a:ext>
              </a:extLst>
            </p:cNvPr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B4C604B-7174-4E8B-8328-DDA7772C2F45}"/>
                </a:ext>
              </a:extLst>
            </p:cNvPr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90F664DB-A08D-4280-8474-65E1FED0A553}"/>
                </a:ext>
              </a:extLst>
            </p:cNvPr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995DD953-A54F-4B9A-AE84-4456BBDBC60A}"/>
                </a:ext>
              </a:extLst>
            </p:cNvPr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C8D2824-4BC7-42B1-8335-8E3E0B97155D}"/>
                </a:ext>
              </a:extLst>
            </p:cNvPr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DB25470-0FDC-482C-A371-E3D4DF0200B3}"/>
                </a:ext>
              </a:extLst>
            </p:cNvPr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2E198493-F322-460D-A74F-B5457AFB3B16}"/>
                </a:ext>
              </a:extLst>
            </p:cNvPr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80D613B5-6A5B-432A-9D9E-2B2E99BA1CE2}"/>
                </a:ext>
              </a:extLst>
            </p:cNvPr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9081C1C-18AD-4451-942D-716E565F1F47}"/>
                </a:ext>
              </a:extLst>
            </p:cNvPr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048E56F-BF56-466C-94B4-BE3FB09DAB9E}"/>
                </a:ext>
              </a:extLst>
            </p:cNvPr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8F5346FB-8884-4C6C-9780-3E4C986A1F3F}"/>
                </a:ext>
              </a:extLst>
            </p:cNvPr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CB1DCE10-FAAD-470B-B9A1-4D9CD1F62B92}"/>
                </a:ext>
              </a:extLst>
            </p:cNvPr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7887B2D7-7776-4ADB-B529-BE88128483B2}"/>
                </a:ext>
              </a:extLst>
            </p:cNvPr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64C12DE7-A1ED-48E5-AECF-7E1520DCCB51}"/>
                </a:ext>
              </a:extLst>
            </p:cNvPr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7C3061C-AC09-491A-B08C-06BE20D74CC3}"/>
                </a:ext>
              </a:extLst>
            </p:cNvPr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CD3FFE21-342B-4ED5-8174-777EADFD3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344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1666" y="1538312"/>
            <a:ext cx="2172390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「</a:t>
            </a: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新机遇</a:t>
            </a: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</a:t>
            </a:r>
            <a:endParaRPr lang="zh-CN" altLang="en-US" sz="2800" spc="3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9030" y="2371264"/>
            <a:ext cx="11012056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Font typeface="Wingdings" pitchFamily="2" charset="2"/>
              <a:buChar char="u"/>
            </a:pP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百万大学城的</a:t>
            </a:r>
            <a: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XXX</a:t>
            </a: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需求前所未有：</a:t>
            </a:r>
            <a:b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</a:br>
            <a:r>
              <a:rPr lang="en-US" altLang="zh-CN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XXXXXXXXXXXXXXXXXXXXXXXXXXXXXXX</a:t>
            </a:r>
            <a:r>
              <a:rPr lang="zh-CN" altLang="en-US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……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9030" y="3483747"/>
            <a:ext cx="11623467" cy="7467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Font typeface="Wingdings" pitchFamily="2" charset="2"/>
              <a:buChar char="u"/>
            </a:pP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二师学子的</a:t>
            </a:r>
            <a: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XXXX</a:t>
            </a: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特色前所未有：</a:t>
            </a:r>
            <a:b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</a:br>
            <a:r>
              <a:rPr lang="en-US" altLang="zh-CN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XXXXXXXXXXXXXXXXXXXXXXXXXXXXXXX </a:t>
            </a:r>
            <a:r>
              <a:rPr lang="zh-CN" altLang="en-US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9141" y="4596230"/>
            <a:ext cx="11423878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Font typeface="Wingdings" pitchFamily="2" charset="2"/>
              <a:buChar char="u"/>
            </a:pPr>
            <a: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XXXXXXXXXX</a:t>
            </a: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的力度前所未有：</a:t>
            </a:r>
            <a:b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</a:br>
            <a:r>
              <a:rPr lang="en-US" altLang="zh-CN" sz="1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XXXXXXXXXXXXXXXXXXXXXXXXXXXXXXX XXXXXXXX……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73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666" y="1422198"/>
            <a:ext cx="2172390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「</a:t>
            </a: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新挑战</a:t>
            </a: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</a:t>
            </a:r>
            <a:endParaRPr lang="zh-CN" altLang="en-US" sz="2800" spc="3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9030" y="2255150"/>
            <a:ext cx="10401057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Font typeface="Wingdings" pitchFamily="2" charset="2"/>
              <a:buChar char="u"/>
            </a:pP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实现从“</a:t>
            </a:r>
            <a: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</a:t>
            </a: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”向“</a:t>
            </a:r>
            <a:r>
              <a:rPr lang="en-US" altLang="zh-CN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</a:t>
            </a:r>
            <a:r>
              <a:rPr lang="zh-CN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”转变，</a:t>
            </a: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初步达成“</a:t>
            </a:r>
            <a:r>
              <a: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XXXXXXXXXXXXXXX</a:t>
            </a: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”目标。</a:t>
            </a:r>
            <a:r>
              <a: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</a:t>
            </a: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，</a:t>
            </a:r>
            <a:r>
              <a: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XXXXXXXXXXXXXXXXXXXXXXXXXXXXXXXXXXXXXXXXXXXXXXXXXXXXXXXXXXXXXXXXXXXXXXXXXXXXXX</a:t>
            </a: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59030" y="3626711"/>
            <a:ext cx="100729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Source Han Sans" charset="-128"/>
              </a:rPr>
              <a:t>三步走：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Source Han Sans" charset="-128"/>
            </a:endParaRPr>
          </a:p>
          <a:p>
            <a:pPr marL="273050" lvl="1" indent="-258763">
              <a:lnSpc>
                <a:spcPct val="200000"/>
              </a:lnSpc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2015–2017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：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，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</a:t>
            </a:r>
          </a:p>
          <a:p>
            <a:pPr marL="273050" lvl="1" indent="-258763">
              <a:lnSpc>
                <a:spcPct val="200000"/>
              </a:lnSpc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2018–2020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：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，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</a:t>
            </a:r>
          </a:p>
          <a:p>
            <a:pPr marL="273050" lvl="1" indent="-258763">
              <a:lnSpc>
                <a:spcPct val="200000"/>
              </a:lnSpc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2021–2030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：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XXXXXXXXXXXX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，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ource Han Sans" charset="-128"/>
              </a:rPr>
              <a:t>XXXXXX</a:t>
            </a:r>
          </a:p>
        </p:txBody>
      </p:sp>
    </p:spTree>
    <p:extLst>
      <p:ext uri="{BB962C8B-B14F-4D97-AF65-F5344CB8AC3E}">
        <p14:creationId xmlns:p14="http://schemas.microsoft.com/office/powerpoint/2010/main" val="92098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" y="15240"/>
            <a:ext cx="5120640" cy="6827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9521" y="2099406"/>
            <a:ext cx="5375204" cy="2217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rgbClr val="959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详细内容，描述详细内容，描述详细内容，描述详细内容，描述详细内容，描述详细内容，描述详细内容，描述详细内容，描述详细内容，描述详细内容，描述详细内容，描述详细内容，描述详细内容，描述详细内容，描述详细内容，描述详细内容，描述详细内容，描述详细内容，描述详细内容。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10851614" y="1964580"/>
            <a:ext cx="843110" cy="0"/>
          </a:xfrm>
          <a:prstGeom prst="line">
            <a:avLst/>
          </a:prstGeom>
          <a:noFill/>
          <a:ln>
            <a:solidFill>
              <a:srgbClr val="0F85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" name="组合 7"/>
          <p:cNvGrpSpPr/>
          <p:nvPr/>
        </p:nvGrpSpPr>
        <p:grpSpPr>
          <a:xfrm>
            <a:off x="6425963" y="295654"/>
            <a:ext cx="5268762" cy="979448"/>
            <a:chOff x="12048679" y="525776"/>
            <a:chExt cx="9878929" cy="1836466"/>
          </a:xfrm>
        </p:grpSpPr>
        <p:sp>
          <p:nvSpPr>
            <p:cNvPr id="6" name="TextBox 13"/>
            <p:cNvSpPr txBox="1"/>
            <p:nvPr/>
          </p:nvSpPr>
          <p:spPr>
            <a:xfrm>
              <a:off x="13259813" y="525776"/>
              <a:ext cx="8667795" cy="1256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41755">
                <a:lnSpc>
                  <a:spcPct val="150000"/>
                </a:lnSpc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添加标题</a:t>
              </a:r>
              <a:endParaRPr lang="en-US" sz="2800" b="1" dirty="0">
                <a:solidFill>
                  <a:srgbClr val="00A8A7"/>
                </a:solidFill>
                <a:latin typeface="+mj-ea"/>
                <a:ea typeface="+mj-ea"/>
              </a:endParaRPr>
            </a:p>
          </p:txBody>
        </p:sp>
        <p:sp>
          <p:nvSpPr>
            <p:cNvPr id="7" name="Rectangle 14"/>
            <p:cNvSpPr/>
            <p:nvPr/>
          </p:nvSpPr>
          <p:spPr>
            <a:xfrm>
              <a:off x="12048679" y="1761475"/>
              <a:ext cx="9878927" cy="6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41755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Open Sans Light" panose="020B0306030504020204" pitchFamily="34" charset="0"/>
                </a:rPr>
                <a:t>小标题，介绍你的标题</a:t>
              </a:r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Open Sans Light" panose="020B0306030504020204" pitchFamily="34" charset="0"/>
                </a:rPr>
                <a:t>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14334" y="15240"/>
            <a:ext cx="781666" cy="6827520"/>
            <a:chOff x="9964377" y="0"/>
            <a:chExt cx="1465623" cy="12801600"/>
          </a:xfrm>
          <a:solidFill>
            <a:schemeClr val="tx2"/>
          </a:solidFill>
        </p:grpSpPr>
        <p:sp>
          <p:nvSpPr>
            <p:cNvPr id="12" name="矩形 11"/>
            <p:cNvSpPr/>
            <p:nvPr/>
          </p:nvSpPr>
          <p:spPr>
            <a:xfrm>
              <a:off x="9964377" y="0"/>
              <a:ext cx="1465623" cy="1280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41755"/>
              <a:endParaRPr lang="zh-CN" altLang="en-US" sz="1854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358449" y="1586694"/>
              <a:ext cx="634788" cy="5717835"/>
            </a:xfrm>
            <a:prstGeom prst="rect">
              <a:avLst/>
            </a:prstGeom>
            <a:grp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000" spc="320" dirty="0">
                  <a:solidFill>
                    <a:schemeClr val="bg1"/>
                  </a:solidFill>
                </a:rPr>
                <a:t>图片来自作者拍摄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486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88754" y="2775323"/>
            <a:ext cx="6186212" cy="1862048"/>
            <a:chOff x="1752600" y="2497975"/>
            <a:chExt cx="6186212" cy="1862048"/>
          </a:xfrm>
        </p:grpSpPr>
        <p:sp>
          <p:nvSpPr>
            <p:cNvPr id="79" name="文本框 78"/>
            <p:cNvSpPr txBox="1"/>
            <p:nvPr/>
          </p:nvSpPr>
          <p:spPr>
            <a:xfrm>
              <a:off x="1752600" y="2497975"/>
              <a:ext cx="2133600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1500" dirty="0"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肆</a:t>
              </a:r>
            </a:p>
          </p:txBody>
        </p:sp>
        <p:cxnSp>
          <p:nvCxnSpPr>
            <p:cNvPr id="80" name="直接连接符 38"/>
            <p:cNvCxnSpPr/>
            <p:nvPr/>
          </p:nvCxnSpPr>
          <p:spPr>
            <a:xfrm>
              <a:off x="4020457" y="3022600"/>
              <a:ext cx="0" cy="69668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42"/>
            <p:cNvGrpSpPr/>
            <p:nvPr/>
          </p:nvGrpSpPr>
          <p:grpSpPr>
            <a:xfrm>
              <a:off x="4490432" y="2979058"/>
              <a:ext cx="3448380" cy="830997"/>
              <a:chOff x="4490432" y="3022600"/>
              <a:chExt cx="3448380" cy="830997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4490432" y="3022600"/>
                <a:ext cx="344838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XXXXXXX</a:t>
                </a:r>
                <a:r>
                  <a:rPr lang="zh-CN" altLang="en-US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其他事项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501140" y="3545820"/>
                <a:ext cx="318971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HUBEI UNIVERSITY OF EDUCATION</a:t>
                </a: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4C7A88C-D877-4D7A-B6F1-6EAC03A852A8}"/>
              </a:ext>
            </a:extLst>
          </p:cNvPr>
          <p:cNvGrpSpPr/>
          <p:nvPr/>
        </p:nvGrpSpPr>
        <p:grpSpPr>
          <a:xfrm>
            <a:off x="8846263" y="-80976"/>
            <a:ext cx="7065100" cy="7065100"/>
            <a:chOff x="8798561" y="-103550"/>
            <a:chExt cx="7065100" cy="706510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AE410F2-2445-4B98-AC4B-54555D7A1044}"/>
                </a:ext>
              </a:extLst>
            </p:cNvPr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CE931842-5844-4D76-AD42-A9F01472086F}"/>
                </a:ext>
              </a:extLst>
            </p:cNvPr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A8087761-D9EC-46C1-955F-AFE8ADD8879D}"/>
                </a:ext>
              </a:extLst>
            </p:cNvPr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F2E4A7E-D60A-42E9-B912-7FBA13C13ECD}"/>
                </a:ext>
              </a:extLst>
            </p:cNvPr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7F3A737-9160-4FBF-BBC8-363F61D0086A}"/>
                </a:ext>
              </a:extLst>
            </p:cNvPr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F8E4098E-0D61-46DB-B041-D396EE45DE7D}"/>
                </a:ext>
              </a:extLst>
            </p:cNvPr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986766EF-A582-48E0-A071-40D2D95E8A34}"/>
                </a:ext>
              </a:extLst>
            </p:cNvPr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BD6C5181-2F94-4A7B-8BE2-0B4D5FDFE4FD}"/>
                </a:ext>
              </a:extLst>
            </p:cNvPr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A02F494C-FBEF-4A0C-9E5A-8B0CB4FEB22E}"/>
                </a:ext>
              </a:extLst>
            </p:cNvPr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2747FA3-F4DB-4FAE-86DB-AEDB5CAC5864}"/>
                </a:ext>
              </a:extLst>
            </p:cNvPr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E574E05-3057-4DD8-AA3C-E6EB29FE0026}"/>
                </a:ext>
              </a:extLst>
            </p:cNvPr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CF438116-2E5B-4C33-ACDA-781E5CA5CAD9}"/>
                </a:ext>
              </a:extLst>
            </p:cNvPr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B7B8F43D-892F-4B0D-861B-7BAA38EF2FE9}"/>
                  </a:ext>
                </a:extLst>
              </p:cNvPr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4F752673-25E9-42CD-9EE7-BF8D58F8CEB6}"/>
                  </a:ext>
                </a:extLst>
              </p:cNvPr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27C8BE49-354B-4528-AE23-12126E202F0C}"/>
                  </a:ext>
                </a:extLst>
              </p:cNvPr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DB27D293-EF91-46E4-ADE3-8CCB37352E12}"/>
                  </a:ext>
                </a:extLst>
              </p:cNvPr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65F38081-D0CE-4E13-97B4-4E26F3874F65}"/>
                  </a:ext>
                </a:extLst>
              </p:cNvPr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44327AFB-57CD-46F1-9F0C-727C982FC2DC}"/>
                </a:ext>
              </a:extLst>
            </p:cNvPr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7DC01150-7836-4570-BFC0-8C1A501EAF6B}"/>
                </a:ext>
              </a:extLst>
            </p:cNvPr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61C4D2C-4A21-475A-8537-AF8CA9DFA970}"/>
                </a:ext>
              </a:extLst>
            </p:cNvPr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6A5AE77B-F24A-499D-8023-98D891AFDDEE}"/>
                </a:ext>
              </a:extLst>
            </p:cNvPr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1AF21E19-B649-4BFF-B5E9-7369C66B544E}"/>
                </a:ext>
              </a:extLst>
            </p:cNvPr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029CE4F9-D3F3-463A-8E34-9E7D52BE118F}"/>
                </a:ext>
              </a:extLst>
            </p:cNvPr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2BF0009F-4F41-4F69-9D0D-B33A5AB3CE02}"/>
                </a:ext>
              </a:extLst>
            </p:cNvPr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2C9450F0-8BBD-4AC3-B807-5CE29C1F5B7A}"/>
                </a:ext>
              </a:extLst>
            </p:cNvPr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C73FBC3F-8CEA-4A9B-8C0B-6397D0AE69D5}"/>
                </a:ext>
              </a:extLst>
            </p:cNvPr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83B82646-AA71-4746-8AD0-B81BD606BA20}"/>
                </a:ext>
              </a:extLst>
            </p:cNvPr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CB40752C-C0C4-4CF3-902A-8414FD88BFFA}"/>
                </a:ext>
              </a:extLst>
            </p:cNvPr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3172877B-45F1-43A1-AB90-84B6CF51B61B}"/>
                </a:ext>
              </a:extLst>
            </p:cNvPr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0FF079FC-D0A0-4ECC-9BC6-8A91C4B6D6AC}"/>
                </a:ext>
              </a:extLst>
            </p:cNvPr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E57831D3-1FF7-4E39-96A5-8EC8EA7CBD7D}"/>
                </a:ext>
              </a:extLst>
            </p:cNvPr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A7D25216-FBFD-4C08-A5D5-1D20D57E0BE6}"/>
                </a:ext>
              </a:extLst>
            </p:cNvPr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331A1590-846C-424A-AFC3-222A763980E5}"/>
                </a:ext>
              </a:extLst>
            </p:cNvPr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B7398B0-B863-4CA9-B431-B73EBEA4A1A3}"/>
                </a:ext>
              </a:extLst>
            </p:cNvPr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9C682CB4-A3F7-4E4F-A1A0-2E765A70A4ED}"/>
                </a:ext>
              </a:extLst>
            </p:cNvPr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22B4B26B-E9BF-4D87-AB47-941FC1F25B64}"/>
                </a:ext>
              </a:extLst>
            </p:cNvPr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ACD29031-108C-4663-970C-9270C7B2D2DA}"/>
                </a:ext>
              </a:extLst>
            </p:cNvPr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25B8D5A0-5E45-4767-BE51-35157FB2B2C9}"/>
                </a:ext>
              </a:extLst>
            </p:cNvPr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08436434-B3B9-4A11-9FD6-5105E7AD6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029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0427" y="2358747"/>
            <a:ext cx="747004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XXXXXXXXXXXXXXXXXXXXXXXXXXX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3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  <p:sp>
        <p:nvSpPr>
          <p:cNvPr id="4" name="矩形 3"/>
          <p:cNvSpPr/>
          <p:nvPr/>
        </p:nvSpPr>
        <p:spPr>
          <a:xfrm>
            <a:off x="265283" y="2341036"/>
            <a:ext cx="204395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5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  <p:sp>
        <p:nvSpPr>
          <p:cNvPr id="5" name="矩形 4"/>
          <p:cNvSpPr/>
          <p:nvPr/>
        </p:nvSpPr>
        <p:spPr>
          <a:xfrm>
            <a:off x="265282" y="2958156"/>
            <a:ext cx="2807387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13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  <p:sp>
        <p:nvSpPr>
          <p:cNvPr id="6" name="矩形 5"/>
          <p:cNvSpPr/>
          <p:nvPr/>
        </p:nvSpPr>
        <p:spPr>
          <a:xfrm>
            <a:off x="5410427" y="2973945"/>
            <a:ext cx="2975245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13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  <p:sp>
        <p:nvSpPr>
          <p:cNvPr id="7" name="矩形 6"/>
          <p:cNvSpPr/>
          <p:nvPr/>
        </p:nvSpPr>
        <p:spPr>
          <a:xfrm>
            <a:off x="265283" y="3586818"/>
            <a:ext cx="4686225" cy="48474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9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人，</a:t>
            </a: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4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  <p:sp>
        <p:nvSpPr>
          <p:cNvPr id="8" name="矩形 7"/>
          <p:cNvSpPr/>
          <p:nvPr/>
        </p:nvSpPr>
        <p:spPr>
          <a:xfrm>
            <a:off x="5410426" y="3586817"/>
            <a:ext cx="3119211" cy="48474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4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  <p:sp>
        <p:nvSpPr>
          <p:cNvPr id="9" name="矩形 8"/>
          <p:cNvSpPr/>
          <p:nvPr/>
        </p:nvSpPr>
        <p:spPr>
          <a:xfrm>
            <a:off x="265282" y="4342437"/>
            <a:ext cx="3767395" cy="48474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4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  <a:endParaRPr lang="en-US" altLang="zh-CN" sz="1700" spc="150" dirty="0">
              <a:latin typeface="Source Han Sans" charset="-128"/>
              <a:ea typeface="Source Han Sans" charset="-128"/>
              <a:cs typeface="Source Han Sans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5283" y="5086513"/>
            <a:ext cx="855439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1">
                  <a:lumMod val="50000"/>
                </a:schemeClr>
              </a:buClr>
              <a:buSzPct val="70000"/>
              <a:buFont typeface="Wingdings" charset="2"/>
              <a:buChar char="u"/>
            </a:pPr>
            <a:r>
              <a:rPr lang="en-US" altLang="zh-CN" sz="1700" spc="150" dirty="0">
                <a:latin typeface="Source Han Sans" charset="-128"/>
                <a:ea typeface="Source Han Sans" charset="-128"/>
                <a:cs typeface="Source Han Sans" charset="-128"/>
              </a:rPr>
              <a:t>XXXXXXXXXXXXXXXXXXXXXXXXXXX</a:t>
            </a:r>
            <a:r>
              <a:rPr lang="en-US" altLang="zh-CN" sz="1700" b="1" spc="150" dirty="0">
                <a:solidFill>
                  <a:schemeClr val="accent1">
                    <a:lumMod val="50000"/>
                  </a:schemeClr>
                </a:solidFill>
                <a:latin typeface="Source Han Sans" charset="-128"/>
                <a:ea typeface="Source Han Sans" charset="-128"/>
                <a:cs typeface="Source Han Sans" charset="-128"/>
              </a:rPr>
              <a:t>6</a:t>
            </a:r>
            <a:r>
              <a:rPr lang="zh-CN" altLang="en-US" sz="1700" spc="150" dirty="0">
                <a:latin typeface="Source Han Sans" charset="-128"/>
                <a:ea typeface="Source Han Sans" charset="-128"/>
                <a:cs typeface="Source Han Sans" charset="-128"/>
              </a:rPr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190429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461516"/>
              </p:ext>
            </p:extLst>
          </p:nvPr>
        </p:nvGraphicFramePr>
        <p:xfrm>
          <a:off x="1654943" y="1011526"/>
          <a:ext cx="8449493" cy="4834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1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1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80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9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kern="1200" dirty="0"/>
                        <a:t>专著类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XXXXXXXX</a:t>
                      </a:r>
                      <a:endParaRPr lang="zh-CN" altLang="en-US" sz="1400" b="0" i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/>
                </a:tc>
                <a:tc>
                  <a:txBody>
                    <a:bodyPr/>
                    <a:lstStyle/>
                    <a:p>
                      <a:pPr marL="0" marR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/>
                        <a:t>书名</a:t>
                      </a:r>
                      <a:r>
                        <a:rPr lang="en-US" altLang="zh-CN" sz="1400" kern="1200" dirty="0"/>
                        <a:t>[M].</a:t>
                      </a:r>
                      <a:r>
                        <a:rPr lang="zh-CN" altLang="en-US" sz="1400" kern="1200" dirty="0"/>
                        <a:t>出版地：出版社，出版年份：起止页码</a:t>
                      </a:r>
                      <a:r>
                        <a:rPr lang="en-US" altLang="zh-CN" sz="1400" kern="1200" dirty="0"/>
                        <a:t>.</a:t>
                      </a:r>
                      <a:endParaRPr lang="en-US" altLang="zh-CN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6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</a:rPr>
                        <a:t>学位论文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XXXXXXXX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/>
                          </a:solidFill>
                        </a:rPr>
                        <a:t>篇名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[D].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</a:rPr>
                        <a:t>出版地：保存者，出版年份：起始页码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zh-CN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6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</a:rPr>
                        <a:t>学术期刊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XXXXXXXX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/>
                          </a:solidFill>
                        </a:rPr>
                        <a:t>篇名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[J].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</a:rPr>
                        <a:t>刊名，出版年份，卷号（期号）：起止页码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9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译著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XXXXXXXX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书名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[M].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译者，译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.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出版地：出版社，出版年份：起止页码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zh-CN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39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报纸类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XXXXXXXX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篇名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[N].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报纸名，出版日期（版次）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39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论文集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XXXXXXXX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篇名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[C].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</a:rPr>
                        <a:t>出版地：出版者，出版年份：起始页码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zh-CN" sz="14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3959">
                <a:tc>
                  <a:txBody>
                    <a:bodyPr/>
                    <a:lstStyle/>
                    <a:p>
                      <a:pPr algn="ctr"/>
                      <a:endParaRPr lang="zh-CN" altLang="en-US" sz="13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13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3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938283524"/>
                  </a:ext>
                </a:extLst>
              </a:tr>
              <a:tr h="543959">
                <a:tc>
                  <a:txBody>
                    <a:bodyPr/>
                    <a:lstStyle/>
                    <a:p>
                      <a:pPr algn="ctr"/>
                      <a:endParaRPr lang="zh-CN" altLang="en-US" sz="13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13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3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251782479"/>
                  </a:ext>
                </a:extLst>
              </a:tr>
              <a:tr h="543959">
                <a:tc>
                  <a:txBody>
                    <a:bodyPr/>
                    <a:lstStyle/>
                    <a:p>
                      <a:pPr algn="ctr"/>
                      <a:endParaRPr lang="zh-CN" altLang="en-US" sz="13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13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300" b="0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9209" marR="89209" marT="44604" marB="44604" anchor="ctr">
                    <a:blipFill dpi="0" rotWithShape="1">
                      <a:blip r:embed="rId2">
                        <a:alphaModFix amt="61000"/>
                      </a:blip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52898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36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8846263" y="-80976"/>
            <a:ext cx="7065100" cy="7065100"/>
            <a:chOff x="8798561" y="-103550"/>
            <a:chExt cx="7065100" cy="7065100"/>
          </a:xfrm>
        </p:grpSpPr>
        <p:sp>
          <p:nvSpPr>
            <p:cNvPr id="76" name="文本框 75"/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0" name="文本框 109"/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  <p:sp>
        <p:nvSpPr>
          <p:cNvPr id="126" name="矩形 125"/>
          <p:cNvSpPr/>
          <p:nvPr/>
        </p:nvSpPr>
        <p:spPr>
          <a:xfrm>
            <a:off x="-88490" y="-103550"/>
            <a:ext cx="12378813" cy="6961550"/>
          </a:xfrm>
          <a:prstGeom prst="rect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42566D7-E774-4DDA-8C09-382E2F40FA4F}"/>
              </a:ext>
            </a:extLst>
          </p:cNvPr>
          <p:cNvSpPr/>
          <p:nvPr/>
        </p:nvSpPr>
        <p:spPr>
          <a:xfrm>
            <a:off x="4515278" y="2008354"/>
            <a:ext cx="3161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150" dirty="0">
                <a:solidFill>
                  <a:schemeClr val="tx1">
                    <a:lumMod val="75000"/>
                    <a:lumOff val="25000"/>
                  </a:schemeClr>
                </a:solidFill>
                <a:ea typeface="Source Han Sans Regular" panose="020B0500000000000000" pitchFamily="34" charset="-122"/>
              </a:rPr>
              <a:t>前 言</a:t>
            </a:r>
            <a:r>
              <a:rPr lang="zh-CN" altLang="en-US" sz="3200" spc="150" dirty="0">
                <a:solidFill>
                  <a:schemeClr val="tx1">
                    <a:lumMod val="75000"/>
                    <a:lumOff val="25000"/>
                  </a:schemeClr>
                </a:solidFill>
                <a:ea typeface="Source Han Sans Regular" panose="020B0500000000000000" pitchFamily="34" charset="-122"/>
              </a:rPr>
              <a:t>  </a:t>
            </a:r>
            <a:r>
              <a:rPr lang="en-US" altLang="zh-CN" sz="3200" spc="150" dirty="0">
                <a:solidFill>
                  <a:schemeClr val="tx1">
                    <a:lumMod val="75000"/>
                    <a:lumOff val="25000"/>
                  </a:schemeClr>
                </a:solidFill>
                <a:ea typeface="Source Han Sans Regular" panose="020B0500000000000000" pitchFamily="34" charset="-122"/>
              </a:rPr>
              <a:t>PREFACE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2D307283-6FA5-4ECC-904D-8AA2C44E510E}"/>
              </a:ext>
            </a:extLst>
          </p:cNvPr>
          <p:cNvSpPr/>
          <p:nvPr/>
        </p:nvSpPr>
        <p:spPr>
          <a:xfrm>
            <a:off x="3028724" y="2810826"/>
            <a:ext cx="6113549" cy="189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dirty="0"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2019</a:t>
            </a:r>
            <a:r>
              <a:rPr lang="zh-CN" altLang="en-US" sz="1600" dirty="0"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年，在全体师生的共同努力下，在学校领导的全面支持、关心下，我们圆满地完成了工作任务。简要描述过程的内容，简要描述过程的内容，简要描述过程的内容，简要描述过程的内容，简要描述过程的内容。简要描述过程的内容，简要描述过程的内容，简要描述过程的内容，简要描述过程的内容，简要描述过程的内容。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D1C97A6-119B-49B6-8F20-2EE8878B77A3}"/>
              </a:ext>
            </a:extLst>
          </p:cNvPr>
          <p:cNvCxnSpPr>
            <a:cxnSpLocks/>
          </p:cNvCxnSpPr>
          <p:nvPr/>
        </p:nvCxnSpPr>
        <p:spPr>
          <a:xfrm flipV="1">
            <a:off x="2879996" y="1555531"/>
            <a:ext cx="0" cy="357763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8472AE3D-3372-4514-9DCC-1FBC0893DF59}"/>
              </a:ext>
            </a:extLst>
          </p:cNvPr>
          <p:cNvCxnSpPr>
            <a:cxnSpLocks/>
          </p:cNvCxnSpPr>
          <p:nvPr/>
        </p:nvCxnSpPr>
        <p:spPr>
          <a:xfrm>
            <a:off x="2879996" y="1555531"/>
            <a:ext cx="6300000" cy="0"/>
          </a:xfrm>
          <a:prstGeom prst="line">
            <a:avLst/>
          </a:prstGeom>
          <a:ln w="28575">
            <a:gradFill>
              <a:gsLst>
                <a:gs pos="89000">
                  <a:schemeClr val="accent1">
                    <a:alpha val="0"/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CBABC2B-CDE2-4C8A-8321-21FA49253886}"/>
              </a:ext>
            </a:extLst>
          </p:cNvPr>
          <p:cNvCxnSpPr>
            <a:cxnSpLocks/>
          </p:cNvCxnSpPr>
          <p:nvPr/>
        </p:nvCxnSpPr>
        <p:spPr>
          <a:xfrm flipV="1">
            <a:off x="2879996" y="5112735"/>
            <a:ext cx="7308000" cy="0"/>
          </a:xfrm>
          <a:prstGeom prst="line">
            <a:avLst/>
          </a:prstGeom>
          <a:ln w="28575">
            <a:gradFill>
              <a:gsLst>
                <a:gs pos="89000">
                  <a:schemeClr val="accent1">
                    <a:alpha val="0"/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0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5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4146"/>
            <a:ext cx="12192000" cy="6862146"/>
            <a:chOff x="137854" y="61989"/>
            <a:chExt cx="11997360" cy="68621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54" y="66136"/>
              <a:ext cx="4404649" cy="298907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55" y="3055213"/>
              <a:ext cx="4404646" cy="294230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3" y="66135"/>
              <a:ext cx="3644316" cy="24593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820" y="61989"/>
              <a:ext cx="3948394" cy="243157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6" t="1" r="2902" b="32679"/>
            <a:stretch/>
          </p:blipFill>
          <p:spPr>
            <a:xfrm>
              <a:off x="137854" y="5997518"/>
              <a:ext cx="4404648" cy="92661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3" y="2493566"/>
              <a:ext cx="5340710" cy="30026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3214" y="2493567"/>
              <a:ext cx="2252000" cy="30026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289"/>
            <a:stretch/>
          </p:blipFill>
          <p:spPr>
            <a:xfrm>
              <a:off x="8573729" y="5496232"/>
              <a:ext cx="3561485" cy="141827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4414" y="5496232"/>
              <a:ext cx="1919315" cy="142242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2" y="5496232"/>
              <a:ext cx="2135420" cy="142305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20" name="矩形 19"/>
          <p:cNvSpPr/>
          <p:nvPr/>
        </p:nvSpPr>
        <p:spPr>
          <a:xfrm>
            <a:off x="0" y="-95865"/>
            <a:ext cx="12398477" cy="7049729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>
            <a:off x="3070646" y="403646"/>
            <a:ext cx="6050707" cy="6050707"/>
            <a:chOff x="3070646" y="403646"/>
            <a:chExt cx="6050707" cy="6050707"/>
          </a:xfrm>
        </p:grpSpPr>
        <p:sp>
          <p:nvSpPr>
            <p:cNvPr id="140" name="文本框 139"/>
            <p:cNvSpPr txBox="1"/>
            <p:nvPr/>
          </p:nvSpPr>
          <p:spPr>
            <a:xfrm>
              <a:off x="5394866" y="4895211"/>
              <a:ext cx="1402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464646"/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rgbClr val="464646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070646" y="403646"/>
              <a:ext cx="6050707" cy="6050707"/>
            </a:xfrm>
            <a:prstGeom prst="ellipse">
              <a:avLst/>
            </a:prstGeom>
            <a:noFill/>
            <a:ln w="76200">
              <a:solidFill>
                <a:srgbClr val="535353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3880533" y="1235610"/>
              <a:ext cx="4456001" cy="4456001"/>
            </a:xfrm>
            <a:prstGeom prst="ellipse">
              <a:avLst/>
            </a:prstGeom>
            <a:noFill/>
            <a:ln w="76200">
              <a:solidFill>
                <a:srgbClr val="535353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04" b="100000" l="5067" r="98667">
                          <a14:foregroundMark x1="14133" y1="14157" x2="19733" y2="27711"/>
                          <a14:foregroundMark x1="11200" y1="9940" x2="14933" y2="15060"/>
                          <a14:foregroundMark x1="49867" y1="41265" x2="43733" y2="68072"/>
                          <a14:foregroundMark x1="41867" y1="65361" x2="43467" y2="74398"/>
                          <a14:foregroundMark x1="41600" y1="73494" x2="44800" y2="80723"/>
                          <a14:foregroundMark x1="48800" y1="81325" x2="79733" y2="60241"/>
                          <a14:foregroundMark x1="48533" y1="62952" x2="53067" y2="65964"/>
                          <a14:foregroundMark x1="55467" y1="65060" x2="76800" y2="55422"/>
                          <a14:foregroundMark x1="65600" y1="58735" x2="82933" y2="37651"/>
                          <a14:foregroundMark x1="84267" y1="35542" x2="94133" y2="30723"/>
                          <a14:foregroundMark x1="81600" y1="60843" x2="94133" y2="31325"/>
                          <a14:foregroundMark x1="51733" y1="81325" x2="81067" y2="60241"/>
                          <a14:foregroundMark x1="58133" y1="15663" x2="61867" y2="23494"/>
                          <a14:foregroundMark x1="62400" y1="25000" x2="51200" y2="52410"/>
                          <a14:foregroundMark x1="51200" y1="53012" x2="49333" y2="602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8138" y="1326775"/>
              <a:ext cx="4998476" cy="4256119"/>
            </a:xfrm>
            <a:prstGeom prst="rect">
              <a:avLst/>
            </a:prstGeom>
          </p:spPr>
        </p:pic>
        <p:sp>
          <p:nvSpPr>
            <p:cNvPr id="144" name="文本框 143"/>
            <p:cNvSpPr txBox="1"/>
            <p:nvPr/>
          </p:nvSpPr>
          <p:spPr>
            <a:xfrm rot="18177626">
              <a:off x="3351206" y="1810824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145" name="文本框 144"/>
            <p:cNvSpPr txBox="1"/>
            <p:nvPr/>
          </p:nvSpPr>
          <p:spPr>
            <a:xfrm rot="19343280">
              <a:off x="3754926" y="1226810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146" name="文本框 145"/>
            <p:cNvSpPr txBox="1"/>
            <p:nvPr/>
          </p:nvSpPr>
          <p:spPr>
            <a:xfrm rot="20231783">
              <a:off x="4413757" y="786078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147" name="文本框 146"/>
            <p:cNvSpPr txBox="1"/>
            <p:nvPr/>
          </p:nvSpPr>
          <p:spPr>
            <a:xfrm rot="21186723">
              <a:off x="5233547" y="526282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 rot="618573">
              <a:off x="6161974" y="575456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149" name="文本框 148"/>
            <p:cNvSpPr txBox="1"/>
            <p:nvPr/>
          </p:nvSpPr>
          <p:spPr>
            <a:xfrm rot="1818236">
              <a:off x="6926910" y="796134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150" name="文本框 149"/>
            <p:cNvSpPr txBox="1"/>
            <p:nvPr/>
          </p:nvSpPr>
          <p:spPr>
            <a:xfrm rot="3244492">
              <a:off x="7529423" y="1266481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151" name="文本框 150"/>
            <p:cNvSpPr txBox="1"/>
            <p:nvPr/>
          </p:nvSpPr>
          <p:spPr>
            <a:xfrm rot="3985053">
              <a:off x="7938263" y="1892050"/>
              <a:ext cx="9178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6464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3430310" y="3874001"/>
              <a:ext cx="944948" cy="1802782"/>
              <a:chOff x="3114781" y="2090545"/>
              <a:chExt cx="477546" cy="911068"/>
            </a:xfrm>
          </p:grpSpPr>
          <p:sp>
            <p:nvSpPr>
              <p:cNvPr id="174" name="文本框 173"/>
              <p:cNvSpPr txBox="1"/>
              <p:nvPr/>
            </p:nvSpPr>
            <p:spPr>
              <a:xfrm rot="4056216">
                <a:off x="2983587" y="2221739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5" name="文本框 174"/>
              <p:cNvSpPr txBox="1"/>
              <p:nvPr/>
            </p:nvSpPr>
            <p:spPr>
              <a:xfrm rot="3612010">
                <a:off x="3070083" y="2384687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 rot="3534984">
                <a:off x="3160435" y="2526548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7" name="文本框 176"/>
              <p:cNvSpPr txBox="1"/>
              <p:nvPr/>
            </p:nvSpPr>
            <p:spPr>
              <a:xfrm rot="3306777">
                <a:off x="3236709" y="2661618"/>
                <a:ext cx="433481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78" name="文本框 177"/>
              <p:cNvSpPr txBox="1"/>
              <p:nvPr/>
            </p:nvSpPr>
            <p:spPr>
              <a:xfrm rot="3369258">
                <a:off x="3332089" y="2741375"/>
                <a:ext cx="349382" cy="171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rgbClr val="464646"/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153" name="文本框 152"/>
            <p:cNvSpPr txBox="1"/>
            <p:nvPr/>
          </p:nvSpPr>
          <p:spPr>
            <a:xfrm rot="1675248">
              <a:off x="4199382" y="5421067"/>
              <a:ext cx="8577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 rot="1546957">
              <a:off x="4442364" y="5555994"/>
              <a:ext cx="7993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 rot="1307769">
              <a:off x="4744718" y="5702377"/>
              <a:ext cx="774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 rot="579131">
              <a:off x="5187526" y="5866220"/>
              <a:ext cx="886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 rot="910322">
              <a:off x="4916634" y="5774659"/>
              <a:ext cx="5723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5472159" y="5936206"/>
              <a:ext cx="672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5763082" y="5972334"/>
              <a:ext cx="665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 rot="21333663">
              <a:off x="6048774" y="5929294"/>
              <a:ext cx="646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 rot="21166611">
              <a:off x="6243953" y="5900437"/>
              <a:ext cx="9669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 rot="20732197">
              <a:off x="6481220" y="5817160"/>
              <a:ext cx="9852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 rot="19362505">
              <a:off x="6866724" y="5733934"/>
              <a:ext cx="6233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 rot="19362505">
              <a:off x="7092386" y="5653927"/>
              <a:ext cx="549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 rot="18912016">
              <a:off x="7259818" y="5230344"/>
              <a:ext cx="12633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 rot="18767476">
              <a:off x="7493384" y="5148980"/>
              <a:ext cx="944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 rot="18398992">
              <a:off x="7752057" y="5004367"/>
              <a:ext cx="781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 rot="17703446">
              <a:off x="8154406" y="4678402"/>
              <a:ext cx="422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 rot="18409136">
              <a:off x="8034498" y="4938069"/>
              <a:ext cx="3780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 rot="17104896">
              <a:off x="8283453" y="4429168"/>
              <a:ext cx="4102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 rot="16983894">
              <a:off x="8178313" y="3874425"/>
              <a:ext cx="90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 rot="16964812">
              <a:off x="8423975" y="3964076"/>
              <a:ext cx="379154" cy="351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rgbClr val="464646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16450026">
              <a:off x="8409122" y="3679984"/>
              <a:ext cx="469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64646"/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</p:grpSp>
      <p:cxnSp>
        <p:nvCxnSpPr>
          <p:cNvPr id="181" name="直接连接符 180"/>
          <p:cNvCxnSpPr/>
          <p:nvPr/>
        </p:nvCxnSpPr>
        <p:spPr>
          <a:xfrm>
            <a:off x="4740275" y="3820151"/>
            <a:ext cx="3903466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组合 187"/>
          <p:cNvGrpSpPr/>
          <p:nvPr/>
        </p:nvGrpSpPr>
        <p:grpSpPr>
          <a:xfrm>
            <a:off x="4450475" y="2609386"/>
            <a:ext cx="4774117" cy="1033059"/>
            <a:chOff x="4461133" y="1145891"/>
            <a:chExt cx="4774117" cy="1033059"/>
          </a:xfrm>
        </p:grpSpPr>
        <p:sp>
          <p:nvSpPr>
            <p:cNvPr id="184" name="文本框 183"/>
            <p:cNvSpPr txBox="1"/>
            <p:nvPr/>
          </p:nvSpPr>
          <p:spPr>
            <a:xfrm>
              <a:off x="4496102" y="1145891"/>
              <a:ext cx="47391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湖北第二师范学院</a:t>
              </a:r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4461133" y="1778840"/>
              <a:ext cx="47187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FFFFFF"/>
                  </a:solidFill>
                  <a:latin typeface="Baskerville Old Face" panose="02020602080505020303" pitchFamily="18" charset="0"/>
                  <a:ea typeface="华文行楷" panose="02010800040101010101" pitchFamily="2" charset="-122"/>
                </a:rPr>
                <a:t>HUBEI UNIVERSITY OF EDUCATION </a:t>
              </a:r>
              <a:endParaRPr lang="zh-CN" altLang="en-US" sz="2000" dirty="0">
                <a:solidFill>
                  <a:srgbClr val="FFFFFF"/>
                </a:solidFill>
                <a:latin typeface="Baskerville Old Face" panose="02020602080505020303" pitchFamily="18" charset="0"/>
                <a:ea typeface="华文行楷" panose="02010800040101010101" pitchFamily="2" charset="-122"/>
              </a:endParaRPr>
            </a:p>
          </p:txBody>
        </p:sp>
      </p:grpSp>
      <p:pic>
        <p:nvPicPr>
          <p:cNvPr id="62" name="图片 61" descr="timg">
            <a:extLst>
              <a:ext uri="{FF2B5EF4-FFF2-40B4-BE49-F238E27FC236}">
                <a16:creationId xmlns:a16="http://schemas.microsoft.com/office/drawing/2014/main" id="{DCCE96B3-0E32-4061-B24F-18E9650190A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488" t="2058" r="2777" b="1303"/>
          <a:stretch/>
        </p:blipFill>
        <p:spPr>
          <a:xfrm>
            <a:off x="3323507" y="2583370"/>
            <a:ext cx="1070483" cy="1078803"/>
          </a:xfrm>
          <a:prstGeom prst="ellipse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29557392-2B29-48E9-A95E-2D19C17A731F}"/>
              </a:ext>
            </a:extLst>
          </p:cNvPr>
          <p:cNvSpPr txBox="1"/>
          <p:nvPr/>
        </p:nvSpPr>
        <p:spPr>
          <a:xfrm>
            <a:off x="4965673" y="4032398"/>
            <a:ext cx="3542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70843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朱方舟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湖北第二师范学院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6A9233FD-C453-43B4-84EC-5D0682FF5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8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AD9D71-770F-4130-A6C3-F19684B6D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55" y="3636632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-4146"/>
            <a:ext cx="12192000" cy="6862146"/>
            <a:chOff x="137854" y="61989"/>
            <a:chExt cx="11997360" cy="68621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54" y="66136"/>
              <a:ext cx="4404649" cy="298907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55" y="3055213"/>
              <a:ext cx="4404646" cy="294230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3" y="66135"/>
              <a:ext cx="3644316" cy="245931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820" y="61989"/>
              <a:ext cx="3948394" cy="243157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6" t="1" r="2902" b="32679"/>
            <a:stretch/>
          </p:blipFill>
          <p:spPr>
            <a:xfrm>
              <a:off x="137854" y="5997518"/>
              <a:ext cx="4404648" cy="92661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3" y="2493566"/>
              <a:ext cx="5340710" cy="30026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3214" y="2493567"/>
              <a:ext cx="2252000" cy="30026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289"/>
            <a:stretch/>
          </p:blipFill>
          <p:spPr>
            <a:xfrm>
              <a:off x="8573729" y="5496232"/>
              <a:ext cx="3561485" cy="141827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4414" y="5496232"/>
              <a:ext cx="1919315" cy="142242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502" y="5496232"/>
              <a:ext cx="2135420" cy="142305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59" name="矩形 58"/>
          <p:cNvSpPr/>
          <p:nvPr/>
        </p:nvSpPr>
        <p:spPr>
          <a:xfrm rot="16200000">
            <a:off x="2590581" y="-2704108"/>
            <a:ext cx="6936621" cy="12266216"/>
          </a:xfrm>
          <a:prstGeom prst="rect">
            <a:avLst/>
          </a:prstGeom>
          <a:gradFill>
            <a:gsLst>
              <a:gs pos="0">
                <a:schemeClr val="tx1">
                  <a:alpha val="14000"/>
                </a:schemeClr>
              </a:gs>
              <a:gs pos="63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标题 1"/>
          <p:cNvSpPr txBox="1">
            <a:spLocks/>
          </p:cNvSpPr>
          <p:nvPr/>
        </p:nvSpPr>
        <p:spPr>
          <a:xfrm>
            <a:off x="8916091" y="464820"/>
            <a:ext cx="3073903" cy="561557"/>
          </a:xfrm>
          <a:prstGeom prst="rect">
            <a:avLst/>
          </a:prstGeom>
        </p:spPr>
        <p:txBody>
          <a:bodyPr vert="horz" lIns="90736" tIns="45367" rIns="90736" bIns="45367" rtlCol="0" anchor="ctr">
            <a:normAutofit/>
          </a:bodyPr>
          <a:lstStyle/>
          <a:p>
            <a:pPr algn="r" defTabSz="907357">
              <a:spcBef>
                <a:spcPct val="0"/>
              </a:spcBef>
              <a:defRPr/>
            </a:pPr>
            <a:r>
              <a:rPr lang="en-US" altLang="zh-CN" sz="2000" dirty="0">
                <a:solidFill>
                  <a:schemeClr val="bg1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XXXXXX</a:t>
            </a:r>
            <a:r>
              <a:rPr lang="zh-CN" altLang="en-US" sz="2000" dirty="0">
                <a:solidFill>
                  <a:schemeClr val="bg1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汇报「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Regular" panose="020B0500000000000000" pitchFamily="34" charset="-122"/>
                <a:ea typeface="Source Han Sans Heavy" panose="020B0A00000000000000" pitchFamily="34" charset="-122"/>
                <a:cs typeface="+mj-cs"/>
              </a:rPr>
              <a:t>目录</a:t>
            </a:r>
            <a:r>
              <a:rPr lang="zh-CN" altLang="en-US" sz="2000" dirty="0">
                <a:solidFill>
                  <a:schemeClr val="bg1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</a:t>
            </a:r>
            <a:endParaRPr lang="zh-CN" altLang="en-US" sz="2000" spc="100" dirty="0">
              <a:solidFill>
                <a:schemeClr val="bg1"/>
              </a:solidFill>
              <a:latin typeface="Source Han Sans Regular" panose="020B0500000000000000" pitchFamily="34" charset="-122"/>
              <a:ea typeface="Source Han Sans Regular" panose="020B0500000000000000" pitchFamily="34" charset="-122"/>
              <a:cs typeface="+mj-cs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475406" y="966356"/>
            <a:ext cx="333472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"/>
                    <a:lumMod val="99000"/>
                  </a:schemeClr>
                </a:gs>
                <a:gs pos="90000">
                  <a:schemeClr val="accent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125177" y="1061542"/>
            <a:ext cx="3757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HUBEI UNIVERSITY OF EDUCATION</a:t>
            </a:r>
          </a:p>
        </p:txBody>
      </p:sp>
      <p:sp>
        <p:nvSpPr>
          <p:cNvPr id="63" name="内容占位符 4"/>
          <p:cNvSpPr txBox="1">
            <a:spLocks/>
          </p:cNvSpPr>
          <p:nvPr/>
        </p:nvSpPr>
        <p:spPr>
          <a:xfrm>
            <a:off x="4158782" y="3209925"/>
            <a:ext cx="3865562" cy="363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二、</a:t>
            </a:r>
            <a:r>
              <a:rPr lang="en-US" altLang="zh-CN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XXXXX</a:t>
            </a:r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建设成就</a:t>
            </a:r>
            <a:endParaRPr lang="en-US" altLang="zh-CN" sz="2000" spc="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Han Sans Regular" panose="020B0500000000000000" pitchFamily="34" charset="-122"/>
              <a:ea typeface="Source Han Sans Regular" panose="020B0500000000000000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823876" y="4204408"/>
            <a:ext cx="4586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三、</a:t>
            </a:r>
            <a:r>
              <a:rPr lang="en-US" altLang="zh-CN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XXXX</a:t>
            </a:r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目标与举措</a:t>
            </a:r>
          </a:p>
        </p:txBody>
      </p:sp>
      <p:sp>
        <p:nvSpPr>
          <p:cNvPr id="65" name="矩形 64"/>
          <p:cNvSpPr/>
          <p:nvPr/>
        </p:nvSpPr>
        <p:spPr>
          <a:xfrm>
            <a:off x="3823876" y="2178655"/>
            <a:ext cx="45866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一、</a:t>
            </a:r>
            <a:r>
              <a:rPr lang="en-US" altLang="zh-CN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XXXXX</a:t>
            </a:r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基本情况</a:t>
            </a:r>
            <a:endParaRPr lang="en-US" altLang="zh-CN" sz="2000" spc="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Han Sans Regular" panose="020B0500000000000000" pitchFamily="34" charset="-122"/>
              <a:ea typeface="Source Han Sans Regular" panose="020B0500000000000000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38251" y="5235096"/>
            <a:ext cx="2957861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  <a:sym typeface="+mn-ea"/>
              </a:rPr>
              <a:t>四、</a:t>
            </a:r>
            <a:r>
              <a:rPr lang="en-US" altLang="zh-CN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  <a:sym typeface="+mn-ea"/>
              </a:rPr>
              <a:t>XXXXXX</a:t>
            </a:r>
            <a:r>
              <a:rPr lang="zh-CN" altLang="en-US" sz="20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Regular" panose="020B0500000000000000" pitchFamily="34" charset="-122"/>
                <a:ea typeface="Source Han Sans Regular" panose="020B0500000000000000" pitchFamily="34" charset="-122"/>
                <a:sym typeface="+mn-ea"/>
              </a:rPr>
              <a:t>其他事项</a:t>
            </a:r>
            <a:endParaRPr lang="zh-CN" altLang="en-US" sz="2000" spc="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Han Sans Regular" panose="020B0500000000000000" pitchFamily="34" charset="-122"/>
              <a:ea typeface="Source Han Sans Regular" panose="020B0500000000000000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3859088" y="2635201"/>
            <a:ext cx="4494376" cy="0"/>
          </a:xfrm>
          <a:prstGeom prst="line">
            <a:avLst/>
          </a:prstGeom>
          <a:ln w="15875">
            <a:gradFill>
              <a:gsLst>
                <a:gs pos="11000">
                  <a:schemeClr val="accent1">
                    <a:alpha val="0"/>
                    <a:lumMod val="100000"/>
                  </a:schemeClr>
                </a:gs>
                <a:gs pos="89000">
                  <a:schemeClr val="accent1">
                    <a:alpha val="0"/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3859088" y="5664376"/>
            <a:ext cx="4494376" cy="0"/>
          </a:xfrm>
          <a:prstGeom prst="line">
            <a:avLst/>
          </a:prstGeom>
          <a:ln w="15875">
            <a:gradFill>
              <a:gsLst>
                <a:gs pos="11000">
                  <a:schemeClr val="accent1">
                    <a:alpha val="0"/>
                    <a:lumMod val="100000"/>
                  </a:schemeClr>
                </a:gs>
                <a:gs pos="89000">
                  <a:schemeClr val="accent1">
                    <a:alpha val="0"/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3859088" y="4643508"/>
            <a:ext cx="4494376" cy="0"/>
          </a:xfrm>
          <a:prstGeom prst="line">
            <a:avLst/>
          </a:prstGeom>
          <a:ln w="15875">
            <a:gradFill>
              <a:gsLst>
                <a:gs pos="11000">
                  <a:schemeClr val="accent1">
                    <a:alpha val="0"/>
                    <a:lumMod val="100000"/>
                  </a:schemeClr>
                </a:gs>
                <a:gs pos="89000">
                  <a:schemeClr val="accent1">
                    <a:alpha val="0"/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3859088" y="3656918"/>
            <a:ext cx="4494376" cy="0"/>
          </a:xfrm>
          <a:prstGeom prst="line">
            <a:avLst/>
          </a:prstGeom>
          <a:ln w="15875">
            <a:gradFill>
              <a:gsLst>
                <a:gs pos="11000">
                  <a:schemeClr val="accent1">
                    <a:alpha val="0"/>
                    <a:lumMod val="100000"/>
                  </a:schemeClr>
                </a:gs>
                <a:gs pos="89000">
                  <a:schemeClr val="accent1">
                    <a:alpha val="0"/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0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4" grpId="0"/>
      <p:bldP spid="65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76688" y="2835629"/>
            <a:ext cx="5828229" cy="1862048"/>
            <a:chOff x="1752600" y="2497975"/>
            <a:chExt cx="5828229" cy="1862048"/>
          </a:xfrm>
        </p:grpSpPr>
        <p:sp>
          <p:nvSpPr>
            <p:cNvPr id="79" name="文本框 78"/>
            <p:cNvSpPr txBox="1"/>
            <p:nvPr/>
          </p:nvSpPr>
          <p:spPr>
            <a:xfrm>
              <a:off x="1752600" y="2497975"/>
              <a:ext cx="2133600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1500" dirty="0"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壹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4020457" y="3022600"/>
              <a:ext cx="0" cy="69668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80"/>
            <p:cNvGrpSpPr/>
            <p:nvPr/>
          </p:nvGrpSpPr>
          <p:grpSpPr>
            <a:xfrm>
              <a:off x="4490432" y="2979058"/>
              <a:ext cx="3090397" cy="830997"/>
              <a:chOff x="4490432" y="3022600"/>
              <a:chExt cx="3090397" cy="830997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4490432" y="3022600"/>
                <a:ext cx="288412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XXXXX</a:t>
                </a:r>
                <a:r>
                  <a:rPr lang="zh-CN" altLang="en-US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基本情况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501140" y="3545820"/>
                <a:ext cx="307968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HUBEI UNIVERSITY OF EDUCATION</a:t>
                </a: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EF8C513-28ED-45E1-8F2E-5298E8375A34}"/>
              </a:ext>
            </a:extLst>
          </p:cNvPr>
          <p:cNvGrpSpPr/>
          <p:nvPr/>
        </p:nvGrpSpPr>
        <p:grpSpPr>
          <a:xfrm>
            <a:off x="8846263" y="-80976"/>
            <a:ext cx="7065100" cy="7065100"/>
            <a:chOff x="8798561" y="-103550"/>
            <a:chExt cx="7065100" cy="706510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EBF5446-DABE-4507-8BB6-5CC03E8D124F}"/>
                </a:ext>
              </a:extLst>
            </p:cNvPr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001D57C-4E1D-4BE4-8773-78FEF8261D79}"/>
                </a:ext>
              </a:extLst>
            </p:cNvPr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8D088A5-A80B-48A8-9985-983F583B3E90}"/>
                </a:ext>
              </a:extLst>
            </p:cNvPr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E7C6BA5-E015-415A-9833-E4CD24B132B9}"/>
                </a:ext>
              </a:extLst>
            </p:cNvPr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4AB0155-58A3-4FD3-B1BD-DAEB566074D1}"/>
                </a:ext>
              </a:extLst>
            </p:cNvPr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E0CCD39-3332-45BF-8AE2-042EF08E59F2}"/>
                </a:ext>
              </a:extLst>
            </p:cNvPr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A6315F93-9481-4B77-A382-3F008E20FAC1}"/>
                </a:ext>
              </a:extLst>
            </p:cNvPr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81677BBB-DC7C-4C3B-8108-6ACC6DAFB895}"/>
                </a:ext>
              </a:extLst>
            </p:cNvPr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A500300-4A5E-4F73-BD31-BF5B17197278}"/>
                </a:ext>
              </a:extLst>
            </p:cNvPr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05EA2B4-F81C-4AF3-A36A-10BE8CBD04B1}"/>
                </a:ext>
              </a:extLst>
            </p:cNvPr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92A2A06A-4A38-4CA7-9586-AF44944B2705}"/>
                </a:ext>
              </a:extLst>
            </p:cNvPr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BAB305D6-75F1-4DBE-BCC0-BF24B968CCBC}"/>
                </a:ext>
              </a:extLst>
            </p:cNvPr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C385AE2C-B80C-4A05-AEE0-349D116F79A7}"/>
                  </a:ext>
                </a:extLst>
              </p:cNvPr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BBEEFFE4-200A-46BC-BF14-FA0E6FED2741}"/>
                  </a:ext>
                </a:extLst>
              </p:cNvPr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DD7059B9-CC98-4D19-8391-E619A33C3670}"/>
                  </a:ext>
                </a:extLst>
              </p:cNvPr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31336737-B52E-4DC7-A546-00E7DFBFE4A3}"/>
                  </a:ext>
                </a:extLst>
              </p:cNvPr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F13815A8-829E-43B9-982D-684F73B6019A}"/>
                  </a:ext>
                </a:extLst>
              </p:cNvPr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258D0D76-8BF6-4847-A9F0-6A9A452F9597}"/>
                </a:ext>
              </a:extLst>
            </p:cNvPr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B7D2991-BB35-43BB-848D-F38E06F68817}"/>
                </a:ext>
              </a:extLst>
            </p:cNvPr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C38594A2-6F1D-4221-9B2A-6F89810BCAC8}"/>
                </a:ext>
              </a:extLst>
            </p:cNvPr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4DE38672-CAB5-499A-88CE-01EC3A4DCD1A}"/>
                </a:ext>
              </a:extLst>
            </p:cNvPr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A3EC7654-3D8F-428D-9B37-7A7D721702E5}"/>
                </a:ext>
              </a:extLst>
            </p:cNvPr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920B20C6-FB91-4F0F-AA76-B92500CC96FA}"/>
                </a:ext>
              </a:extLst>
            </p:cNvPr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CBDC509-BFEB-428D-9EAF-A69D691E6F1F}"/>
                </a:ext>
              </a:extLst>
            </p:cNvPr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DE5EFEE2-D8CC-4D95-AB5D-AF51D7D498C3}"/>
                </a:ext>
              </a:extLst>
            </p:cNvPr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AAC06CFF-0E15-4D86-8749-987DA57CBB0B}"/>
                </a:ext>
              </a:extLst>
            </p:cNvPr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A83338B7-CD70-4FF5-B748-0C484D1DF119}"/>
                </a:ext>
              </a:extLst>
            </p:cNvPr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81627E9-9934-43DF-88E4-4747E05EA431}"/>
                </a:ext>
              </a:extLst>
            </p:cNvPr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B3ACC7B-4A83-49AE-890F-E7F7461A2727}"/>
                </a:ext>
              </a:extLst>
            </p:cNvPr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388209BD-C7A6-42E0-97C5-3C710C1434BC}"/>
                </a:ext>
              </a:extLst>
            </p:cNvPr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7B33247-1CE8-4008-A5A6-DDDCD042278B}"/>
                </a:ext>
              </a:extLst>
            </p:cNvPr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6D6E288-680B-4A13-93D6-2F98F5D3BB0F}"/>
                </a:ext>
              </a:extLst>
            </p:cNvPr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1BA2B0A-091F-4555-9377-763007A05D3E}"/>
                </a:ext>
              </a:extLst>
            </p:cNvPr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CA828701-D168-4E06-8DCF-D967C82E39B1}"/>
                </a:ext>
              </a:extLst>
            </p:cNvPr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584DDA5C-81D1-4DBE-ABB9-FD5166A509BA}"/>
                </a:ext>
              </a:extLst>
            </p:cNvPr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5D210F10-1684-414F-9A6C-A5F0A4F3464F}"/>
                </a:ext>
              </a:extLst>
            </p:cNvPr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09AD054-4C63-47CC-9A18-CE2031F57DDD}"/>
                </a:ext>
              </a:extLst>
            </p:cNvPr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C49E63BC-EFD7-44D0-89FB-740837106C54}"/>
                </a:ext>
              </a:extLst>
            </p:cNvPr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3EC59C8A-21C8-4746-99E6-444EE07EF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791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2563450" y="-103550"/>
            <a:ext cx="7065100" cy="7065100"/>
            <a:chOff x="8798561" y="-103550"/>
            <a:chExt cx="7065100" cy="7065100"/>
          </a:xfrm>
        </p:grpSpPr>
        <p:sp>
          <p:nvSpPr>
            <p:cNvPr id="76" name="文本框 75"/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0" name="文本框 109"/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  <p:sp>
        <p:nvSpPr>
          <p:cNvPr id="126" name="矩形 125"/>
          <p:cNvSpPr/>
          <p:nvPr/>
        </p:nvSpPr>
        <p:spPr>
          <a:xfrm>
            <a:off x="-88490" y="-103550"/>
            <a:ext cx="12378813" cy="6961550"/>
          </a:xfrm>
          <a:prstGeom prst="rect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1898748" y="3200146"/>
            <a:ext cx="8456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描述背景的详细内容，描述背景的详细内容，</a:t>
            </a:r>
            <a:endParaRPr lang="en-US" altLang="zh-CN" sz="1600" spc="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描述背景的详细内容，描述背景的详细内容，</a:t>
            </a:r>
            <a:endParaRPr lang="en-US" altLang="zh-CN" sz="1600" spc="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描述背景的详细内容，描述背景的详细内容。</a:t>
            </a:r>
          </a:p>
        </p:txBody>
      </p:sp>
      <p:sp>
        <p:nvSpPr>
          <p:cNvPr id="116" name="标题 3"/>
          <p:cNvSpPr txBox="1"/>
          <p:nvPr/>
        </p:nvSpPr>
        <p:spPr>
          <a:xfrm>
            <a:off x="2125246" y="2125039"/>
            <a:ext cx="801453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XXXX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XXXX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XXXX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”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Source Han Sans Heavy" panose="020B0A00000000000000" pitchFamily="34" charset="-122"/>
              <a:ea typeface="Source Han Sans Heavy" panose="020B0A00000000000000" pitchFamily="34" charset="-122"/>
              <a:cs typeface="+mj-cs"/>
            </a:endParaRPr>
          </a:p>
        </p:txBody>
      </p:sp>
      <p:sp>
        <p:nvSpPr>
          <p:cNvPr id="117" name="标题 1"/>
          <p:cNvSpPr txBox="1">
            <a:spLocks/>
          </p:cNvSpPr>
          <p:nvPr/>
        </p:nvSpPr>
        <p:spPr>
          <a:xfrm>
            <a:off x="265282" y="452950"/>
            <a:ext cx="3073903" cy="561557"/>
          </a:xfrm>
          <a:prstGeom prst="rect">
            <a:avLst/>
          </a:prstGeom>
        </p:spPr>
        <p:txBody>
          <a:bodyPr vert="horz" lIns="90736" tIns="45367" rIns="90736" bIns="45367" rtlCol="0" anchor="ctr">
            <a:normAutofit/>
          </a:bodyPr>
          <a:lstStyle/>
          <a:p>
            <a:pPr defTabSz="907357">
              <a:spcBef>
                <a:spcPct val="0"/>
              </a:spcBef>
              <a:defRPr/>
            </a:pP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起点「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  <a:cs typeface="+mj-cs"/>
              </a:rPr>
              <a:t>高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」发展「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快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</a:t>
            </a:r>
            <a:endParaRPr lang="zh-CN" altLang="en-US" sz="2000" spc="100" dirty="0">
              <a:latin typeface="Source Han Sans Regular" panose="020B0500000000000000" pitchFamily="34" charset="-122"/>
              <a:ea typeface="Source Han Sans Regular" panose="020B0500000000000000" pitchFamily="34" charset="-122"/>
              <a:cs typeface="+mj-cs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65282" y="1018666"/>
            <a:ext cx="3666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HUBEI UNIVERSITY OF EDUCATION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4740275" y="4848851"/>
            <a:ext cx="2773903" cy="673100"/>
            <a:chOff x="4740275" y="4848851"/>
            <a:chExt cx="2773903" cy="673100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4740275" y="4848851"/>
              <a:ext cx="2773903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0"/>
                      <a:alpha val="0"/>
                    </a:schemeClr>
                  </a:gs>
                  <a:gs pos="5200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5192181" y="5179051"/>
              <a:ext cx="1880664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0"/>
                      <a:alpha val="0"/>
                    </a:schemeClr>
                  </a:gs>
                  <a:gs pos="5200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5548313" y="5521951"/>
              <a:ext cx="111654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0"/>
                      <a:alpha val="0"/>
                    </a:schemeClr>
                  </a:gs>
                  <a:gs pos="5200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矩形 122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4" name="直接连接符 123"/>
          <p:cNvCxnSpPr/>
          <p:nvPr/>
        </p:nvCxnSpPr>
        <p:spPr>
          <a:xfrm flipH="1">
            <a:off x="339796" y="927954"/>
            <a:ext cx="333472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"/>
                    <a:lumMod val="99000"/>
                  </a:schemeClr>
                </a:gs>
                <a:gs pos="90000">
                  <a:schemeClr val="accent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56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4895"/>
            <a:ext cx="12486290" cy="6968359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71800" y="2031336"/>
            <a:ext cx="8801099" cy="27559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03573" y="2543042"/>
            <a:ext cx="8191018" cy="15327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附上人物照片，让文章更有说服力。请在该位置添加参考文献中的原话。请在该位置添加参考文献中的原话。请在该位置添加参考文献中的原话。请在该位置添加参考文献中的原话。请在该位置添加参考文献中的原话。请在该位置添加参考文献中的原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0287014" y="4280884"/>
            <a:ext cx="1107577" cy="3812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kern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XXXXX</a:t>
            </a:r>
            <a:endParaRPr lang="zh-CN" altLang="en-US" sz="1600" kern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488241" y="4471513"/>
            <a:ext cx="7284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34491" y="2031336"/>
            <a:ext cx="2237309" cy="2755900"/>
            <a:chOff x="664143" y="2031336"/>
            <a:chExt cx="2237309" cy="2755900"/>
          </a:xfrm>
        </p:grpSpPr>
        <p:sp>
          <p:nvSpPr>
            <p:cNvPr id="18" name="矩形 17"/>
            <p:cNvSpPr/>
            <p:nvPr/>
          </p:nvSpPr>
          <p:spPr>
            <a:xfrm>
              <a:off x="664143" y="2031336"/>
              <a:ext cx="2237309" cy="2755900"/>
            </a:xfrm>
            <a:prstGeom prst="rect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592" y="2150194"/>
              <a:ext cx="1989305" cy="25181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999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8879788" y="-103550"/>
            <a:ext cx="7065100" cy="7065100"/>
            <a:chOff x="8798561" y="-103550"/>
            <a:chExt cx="7065100" cy="7065100"/>
          </a:xfrm>
        </p:grpSpPr>
        <p:sp>
          <p:nvSpPr>
            <p:cNvPr id="76" name="文本框 75"/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0" name="文本框 109"/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  <p:sp>
        <p:nvSpPr>
          <p:cNvPr id="123" name="矩形 122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F1FEEA8C-FEC4-41A6-9C8C-9A1A7308BA9C}"/>
              </a:ext>
            </a:extLst>
          </p:cNvPr>
          <p:cNvGrpSpPr/>
          <p:nvPr/>
        </p:nvGrpSpPr>
        <p:grpSpPr>
          <a:xfrm>
            <a:off x="3981215" y="1408288"/>
            <a:ext cx="1601892" cy="1382146"/>
            <a:chOff x="5490753" y="2076127"/>
            <a:chExt cx="1601892" cy="1382146"/>
          </a:xfrm>
          <a:solidFill>
            <a:srgbClr val="D8B25C"/>
          </a:solidFill>
        </p:grpSpPr>
        <p:sp>
          <p:nvSpPr>
            <p:cNvPr id="143" name="六边形 142">
              <a:extLst>
                <a:ext uri="{FF2B5EF4-FFF2-40B4-BE49-F238E27FC236}">
                  <a16:creationId xmlns:a16="http://schemas.microsoft.com/office/drawing/2014/main" id="{95EB197B-D44C-4190-A746-7DFBF4C4CF72}"/>
                </a:ext>
              </a:extLst>
            </p:cNvPr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4" name="Rectangle 3">
              <a:extLst>
                <a:ext uri="{FF2B5EF4-FFF2-40B4-BE49-F238E27FC236}">
                  <a16:creationId xmlns:a16="http://schemas.microsoft.com/office/drawing/2014/main" id="{5F1901FD-8964-4B48-BBEC-5C0768909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F74D534E-42A1-46E0-93EF-A65BBFC9B637}"/>
              </a:ext>
            </a:extLst>
          </p:cNvPr>
          <p:cNvGrpSpPr/>
          <p:nvPr/>
        </p:nvGrpSpPr>
        <p:grpSpPr>
          <a:xfrm>
            <a:off x="5334608" y="2170214"/>
            <a:ext cx="1601892" cy="1380091"/>
            <a:chOff x="6844146" y="2838053"/>
            <a:chExt cx="1601892" cy="1380091"/>
          </a:xfrm>
          <a:solidFill>
            <a:srgbClr val="A5AB81"/>
          </a:solidFill>
        </p:grpSpPr>
        <p:sp>
          <p:nvSpPr>
            <p:cNvPr id="146" name="六边形 145">
              <a:extLst>
                <a:ext uri="{FF2B5EF4-FFF2-40B4-BE49-F238E27FC236}">
                  <a16:creationId xmlns:a16="http://schemas.microsoft.com/office/drawing/2014/main" id="{E82D44EB-4A9D-4A10-8D99-461014432498}"/>
                </a:ext>
              </a:extLst>
            </p:cNvPr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7" name="Rectangle 3">
              <a:extLst>
                <a:ext uri="{FF2B5EF4-FFF2-40B4-BE49-F238E27FC236}">
                  <a16:creationId xmlns:a16="http://schemas.microsoft.com/office/drawing/2014/main" id="{E8C7A9DE-2693-4458-B06F-2EC019216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80F7F0E3-69A0-4CA7-972A-C54D41466FE0}"/>
              </a:ext>
            </a:extLst>
          </p:cNvPr>
          <p:cNvGrpSpPr/>
          <p:nvPr/>
        </p:nvGrpSpPr>
        <p:grpSpPr>
          <a:xfrm>
            <a:off x="3981215" y="2911602"/>
            <a:ext cx="1601892" cy="1382146"/>
            <a:chOff x="5490753" y="3579441"/>
            <a:chExt cx="1601892" cy="1382146"/>
          </a:xfrm>
          <a:solidFill>
            <a:srgbClr val="DD8047"/>
          </a:solidFill>
        </p:grpSpPr>
        <p:sp>
          <p:nvSpPr>
            <p:cNvPr id="149" name="六边形 148">
              <a:extLst>
                <a:ext uri="{FF2B5EF4-FFF2-40B4-BE49-F238E27FC236}">
                  <a16:creationId xmlns:a16="http://schemas.microsoft.com/office/drawing/2014/main" id="{5FE96418-7A7F-416D-B1B6-5D234CD68053}"/>
                </a:ext>
              </a:extLst>
            </p:cNvPr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0" name="Rectangle 3">
              <a:extLst>
                <a:ext uri="{FF2B5EF4-FFF2-40B4-BE49-F238E27FC236}">
                  <a16:creationId xmlns:a16="http://schemas.microsoft.com/office/drawing/2014/main" id="{E7602CCB-ABAB-4C13-A4C3-1EE63C75F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4F9774D8-A171-4836-BAC5-1E165AEAA06B}"/>
              </a:ext>
            </a:extLst>
          </p:cNvPr>
          <p:cNvGrpSpPr/>
          <p:nvPr/>
        </p:nvGrpSpPr>
        <p:grpSpPr>
          <a:xfrm>
            <a:off x="2627822" y="2155837"/>
            <a:ext cx="1601892" cy="1380091"/>
            <a:chOff x="4137360" y="2823676"/>
            <a:chExt cx="1601892" cy="1380091"/>
          </a:xfrm>
          <a:solidFill>
            <a:srgbClr val="94B6D2"/>
          </a:solidFill>
        </p:grpSpPr>
        <p:sp>
          <p:nvSpPr>
            <p:cNvPr id="152" name="六边形 151">
              <a:extLst>
                <a:ext uri="{FF2B5EF4-FFF2-40B4-BE49-F238E27FC236}">
                  <a16:creationId xmlns:a16="http://schemas.microsoft.com/office/drawing/2014/main" id="{CB742BE7-1A7A-4C70-8EA6-7C8EF08CA02D}"/>
                </a:ext>
              </a:extLst>
            </p:cNvPr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3" name="Rectangle 3">
              <a:extLst>
                <a:ext uri="{FF2B5EF4-FFF2-40B4-BE49-F238E27FC236}">
                  <a16:creationId xmlns:a16="http://schemas.microsoft.com/office/drawing/2014/main" id="{8A440AD9-E77B-4228-AB00-1CBC4E5E2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4" name="矩形 7">
            <a:extLst>
              <a:ext uri="{FF2B5EF4-FFF2-40B4-BE49-F238E27FC236}">
                <a16:creationId xmlns:a16="http://schemas.microsoft.com/office/drawing/2014/main" id="{4CA6DA2D-DED5-4D6B-9138-496426C20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0129" y="681658"/>
            <a:ext cx="22577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添加具体内容，可以对字体、字号、颜色、行距等进行修改。</a:t>
            </a:r>
          </a:p>
        </p:txBody>
      </p:sp>
      <p:cxnSp>
        <p:nvCxnSpPr>
          <p:cNvPr id="12" name="连接符: 肘形 11">
            <a:extLst>
              <a:ext uri="{FF2B5EF4-FFF2-40B4-BE49-F238E27FC236}">
                <a16:creationId xmlns:a16="http://schemas.microsoft.com/office/drawing/2014/main" id="{47105643-066B-4CDC-874E-CABDA746C91A}"/>
              </a:ext>
            </a:extLst>
          </p:cNvPr>
          <p:cNvCxnSpPr>
            <a:cxnSpLocks/>
            <a:endCxn id="154" idx="1"/>
          </p:cNvCxnSpPr>
          <p:nvPr/>
        </p:nvCxnSpPr>
        <p:spPr>
          <a:xfrm flipV="1">
            <a:off x="5522346" y="1097157"/>
            <a:ext cx="797783" cy="603698"/>
          </a:xfrm>
          <a:prstGeom prst="bentConnector3">
            <a:avLst/>
          </a:prstGeom>
          <a:ln>
            <a:solidFill>
              <a:srgbClr val="D8B2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连接符: 肘形 162">
            <a:extLst>
              <a:ext uri="{FF2B5EF4-FFF2-40B4-BE49-F238E27FC236}">
                <a16:creationId xmlns:a16="http://schemas.microsoft.com/office/drawing/2014/main" id="{BA02C854-6099-41FB-8B5F-E42C4B1BD5D9}"/>
              </a:ext>
            </a:extLst>
          </p:cNvPr>
          <p:cNvCxnSpPr>
            <a:cxnSpLocks/>
          </p:cNvCxnSpPr>
          <p:nvPr/>
        </p:nvCxnSpPr>
        <p:spPr>
          <a:xfrm rot="5400000" flipV="1">
            <a:off x="6038511" y="3726306"/>
            <a:ext cx="797783" cy="603698"/>
          </a:xfrm>
          <a:prstGeom prst="bentConnector3">
            <a:avLst/>
          </a:prstGeom>
          <a:ln>
            <a:solidFill>
              <a:srgbClr val="A5AB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矩形 7">
            <a:extLst>
              <a:ext uri="{FF2B5EF4-FFF2-40B4-BE49-F238E27FC236}">
                <a16:creationId xmlns:a16="http://schemas.microsoft.com/office/drawing/2014/main" id="{8A166A8B-DBA5-4F9D-9699-6ABCD1621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3461" y="4496035"/>
            <a:ext cx="22577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添加具体内容，可以对字体、字号、颜色、行距等进行修改。</a:t>
            </a:r>
          </a:p>
        </p:txBody>
      </p:sp>
      <p:cxnSp>
        <p:nvCxnSpPr>
          <p:cNvPr id="165" name="连接符: 肘形 164">
            <a:extLst>
              <a:ext uri="{FF2B5EF4-FFF2-40B4-BE49-F238E27FC236}">
                <a16:creationId xmlns:a16="http://schemas.microsoft.com/office/drawing/2014/main" id="{3A8C3FAA-44D2-40E2-938C-22376D77DE7A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4080486" y="4519753"/>
            <a:ext cx="797783" cy="603698"/>
          </a:xfrm>
          <a:prstGeom prst="bentConnector3">
            <a:avLst/>
          </a:prstGeom>
          <a:ln>
            <a:solidFill>
              <a:srgbClr val="DD80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矩形 7">
            <a:extLst>
              <a:ext uri="{FF2B5EF4-FFF2-40B4-BE49-F238E27FC236}">
                <a16:creationId xmlns:a16="http://schemas.microsoft.com/office/drawing/2014/main" id="{4C820B33-E63F-4D4E-80C1-3E3F807BE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6617" y="5339316"/>
            <a:ext cx="22218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添加具体内容，可以对字体、字号、颜色、行距等进行修改。</a:t>
            </a:r>
          </a:p>
        </p:txBody>
      </p:sp>
      <p:cxnSp>
        <p:nvCxnSpPr>
          <p:cNvPr id="167" name="连接符: 肘形 166">
            <a:extLst>
              <a:ext uri="{FF2B5EF4-FFF2-40B4-BE49-F238E27FC236}">
                <a16:creationId xmlns:a16="http://schemas.microsoft.com/office/drawing/2014/main" id="{2C0B4AEB-4B47-42F9-876D-AED3446CBD86}"/>
              </a:ext>
            </a:extLst>
          </p:cNvPr>
          <p:cNvCxnSpPr>
            <a:cxnSpLocks/>
          </p:cNvCxnSpPr>
          <p:nvPr/>
        </p:nvCxnSpPr>
        <p:spPr>
          <a:xfrm rot="5400000" flipV="1">
            <a:off x="1981401" y="1873813"/>
            <a:ext cx="797783" cy="603698"/>
          </a:xfrm>
          <a:prstGeom prst="bentConnector3">
            <a:avLst/>
          </a:prstGeom>
          <a:ln>
            <a:solidFill>
              <a:srgbClr val="94B6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矩形 7">
            <a:extLst>
              <a:ext uri="{FF2B5EF4-FFF2-40B4-BE49-F238E27FC236}">
                <a16:creationId xmlns:a16="http://schemas.microsoft.com/office/drawing/2014/main" id="{1CB9177A-BD6B-4AFC-B9CC-C6616A2F2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837" y="865783"/>
            <a:ext cx="22218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添加具体内容，可以对字体、字号、颜色、行距等进行修改。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48395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5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75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64" grpId="0"/>
      <p:bldP spid="166" grpId="0"/>
      <p:bldP spid="1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2563450" y="-103550"/>
            <a:ext cx="7065100" cy="7065100"/>
            <a:chOff x="8798561" y="-103550"/>
            <a:chExt cx="7065100" cy="7065100"/>
          </a:xfrm>
        </p:grpSpPr>
        <p:sp>
          <p:nvSpPr>
            <p:cNvPr id="76" name="文本框 75"/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0" name="文本框 109"/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  <p:sp>
        <p:nvSpPr>
          <p:cNvPr id="123" name="矩形 122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标题 1"/>
          <p:cNvSpPr txBox="1">
            <a:spLocks/>
          </p:cNvSpPr>
          <p:nvPr/>
        </p:nvSpPr>
        <p:spPr>
          <a:xfrm>
            <a:off x="9004157" y="429472"/>
            <a:ext cx="3073903" cy="561557"/>
          </a:xfrm>
          <a:prstGeom prst="rect">
            <a:avLst/>
          </a:prstGeom>
        </p:spPr>
        <p:txBody>
          <a:bodyPr vert="horz" lIns="90736" tIns="45367" rIns="90736" bIns="45367" rtlCol="0" anchor="ctr">
            <a:normAutofit/>
          </a:bodyPr>
          <a:lstStyle/>
          <a:p>
            <a:pPr defTabSz="907357">
              <a:spcBef>
                <a:spcPct val="0"/>
              </a:spcBef>
              <a:defRPr/>
            </a:pP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Regular" panose="020B0500000000000000" pitchFamily="34" charset="-122"/>
                <a:ea typeface="Source Han Sans Heavy" panose="020B0A00000000000000" pitchFamily="34" charset="-122"/>
                <a:cs typeface="+mj-cs"/>
              </a:rPr>
              <a:t>三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」阶段「</a:t>
            </a: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Source Han Sans Regular" panose="020B0500000000000000" pitchFamily="34" charset="-122"/>
                <a:ea typeface="Source Han Sans Heavy" panose="020B0A00000000000000" pitchFamily="34" charset="-122"/>
              </a:rPr>
              <a:t>五</a:t>
            </a:r>
            <a:r>
              <a:rPr lang="zh-CN" altLang="en-US" sz="2000" dirty="0">
                <a:latin typeface="Source Han Sans Regular" panose="020B0500000000000000" pitchFamily="34" charset="-122"/>
                <a:ea typeface="Source Han Sans Regular" panose="020B0500000000000000" pitchFamily="34" charset="-122"/>
              </a:rPr>
              <a:t>」成就</a:t>
            </a:r>
            <a:endParaRPr lang="zh-CN" altLang="en-US" sz="2000" spc="100" dirty="0">
              <a:latin typeface="Source Han Sans Regular" panose="020B0500000000000000" pitchFamily="34" charset="-122"/>
              <a:ea typeface="Source Han Sans Regular" panose="020B0500000000000000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365757" y="1056369"/>
            <a:ext cx="3666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Source Han Sans Light" panose="020B0300000000000000" pitchFamily="34" charset="-122"/>
                <a:ea typeface="Source Han Sans Light" panose="020B0300000000000000" pitchFamily="34" charset="-122"/>
              </a:rPr>
              <a:t>HUBEI UNIVERSITY OF EDUCATION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8353981" y="1003704"/>
            <a:ext cx="333472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"/>
                    <a:lumMod val="99000"/>
                  </a:schemeClr>
                </a:gs>
                <a:gs pos="90000">
                  <a:schemeClr val="accent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 rot="5400000">
            <a:off x="591039" y="3941613"/>
            <a:ext cx="3708000" cy="2143"/>
          </a:xfrm>
          <a:prstGeom prst="straightConnector1">
            <a:avLst/>
          </a:prstGeom>
          <a:noFill/>
          <a:ln w="19050" cap="flat" cmpd="sng" algn="ctr">
            <a:solidFill>
              <a:schemeClr val="bg2">
                <a:lumMod val="2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2693549" y="2438219"/>
            <a:ext cx="189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第一阶段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221477" y="2408571"/>
            <a:ext cx="428628" cy="42862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/>
        </p:spPr>
        <p:txBody>
          <a:bodyPr l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221741" y="2622091"/>
            <a:ext cx="857256" cy="15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078997" y="2166897"/>
            <a:ext cx="6072230" cy="911976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9" name="TextBox 20"/>
          <p:cNvSpPr txBox="1"/>
          <p:nvPr/>
        </p:nvSpPr>
        <p:spPr>
          <a:xfrm>
            <a:off x="5221873" y="2272212"/>
            <a:ext cx="578647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</a:rPr>
              <a:t>简要描述过程的内容，简要描述过程的内容，简要描述过程的内容，简要描述过程的内容，简要描述过程的内容。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1154818" y="2453608"/>
            <a:ext cx="9941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defRPr/>
            </a:pP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2016-12</a:t>
            </a:r>
          </a:p>
        </p:txBody>
      </p:sp>
      <p:sp>
        <p:nvSpPr>
          <p:cNvPr id="62" name="椭圆 61"/>
          <p:cNvSpPr/>
          <p:nvPr/>
        </p:nvSpPr>
        <p:spPr>
          <a:xfrm>
            <a:off x="2231002" y="3676468"/>
            <a:ext cx="428628" cy="42862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4221741" y="3889988"/>
            <a:ext cx="857256" cy="158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5078997" y="3472002"/>
            <a:ext cx="6072230" cy="837560"/>
          </a:xfrm>
          <a:prstGeom prst="rect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154817" y="3721505"/>
            <a:ext cx="994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defRPr/>
            </a:pP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2017-01</a:t>
            </a: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2693549" y="3706116"/>
            <a:ext cx="189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第二阶段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20"/>
          <p:cNvSpPr txBox="1"/>
          <p:nvPr/>
        </p:nvSpPr>
        <p:spPr>
          <a:xfrm>
            <a:off x="5221873" y="3540109"/>
            <a:ext cx="578647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</a:rPr>
              <a:t>简要描述过程的内容，简要描述过程的内容，简要描述过程的内容，简要描述过程的内容，简要描述过程的内容。</a:t>
            </a:r>
          </a:p>
        </p:txBody>
      </p:sp>
      <p:sp>
        <p:nvSpPr>
          <p:cNvPr id="69" name="椭圆 68"/>
          <p:cNvSpPr/>
          <p:nvPr/>
        </p:nvSpPr>
        <p:spPr>
          <a:xfrm>
            <a:off x="2231002" y="4952979"/>
            <a:ext cx="428628" cy="42862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lIns="108000" rtlCol="0" anchor="ctr"/>
          <a:lstStyle/>
          <a:p>
            <a:pPr algn="ctr"/>
            <a:r>
              <a:rPr lang="en-US" altLang="zh-CN" b="1" kern="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kern="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221741" y="5166499"/>
            <a:ext cx="857256" cy="158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sp>
        <p:nvSpPr>
          <p:cNvPr id="71" name="矩形 70"/>
          <p:cNvSpPr/>
          <p:nvPr/>
        </p:nvSpPr>
        <p:spPr>
          <a:xfrm>
            <a:off x="5078997" y="4702692"/>
            <a:ext cx="6072230" cy="929202"/>
          </a:xfrm>
          <a:prstGeom prst="rect">
            <a:avLst/>
          </a:prstGeom>
          <a:noFill/>
          <a:ln w="635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54817" y="4998016"/>
            <a:ext cx="994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defRPr/>
            </a:pP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2018-03</a:t>
            </a:r>
          </a:p>
        </p:txBody>
      </p:sp>
      <p:sp>
        <p:nvSpPr>
          <p:cNvPr id="73" name="Rectangle 1"/>
          <p:cNvSpPr>
            <a:spLocks noChangeArrowheads="1"/>
          </p:cNvSpPr>
          <p:nvPr/>
        </p:nvSpPr>
        <p:spPr bwMode="auto">
          <a:xfrm>
            <a:off x="2693549" y="4982627"/>
            <a:ext cx="189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第三阶段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20"/>
          <p:cNvSpPr txBox="1"/>
          <p:nvPr/>
        </p:nvSpPr>
        <p:spPr>
          <a:xfrm>
            <a:off x="5221873" y="4816620"/>
            <a:ext cx="578647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</a:rPr>
              <a:t>简要描述过程的内容，简要描述过程的内容，简要描述过程的内容，简要描述过程的内容，简要描述过程的内容。</a:t>
            </a:r>
          </a:p>
        </p:txBody>
      </p:sp>
    </p:spTree>
    <p:extLst>
      <p:ext uri="{BB962C8B-B14F-4D97-AF65-F5344CB8AC3E}">
        <p14:creationId xmlns:p14="http://schemas.microsoft.com/office/powerpoint/2010/main" val="42584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55" grpId="0"/>
      <p:bldP spid="56" grpId="0" animBg="1"/>
      <p:bldP spid="58" grpId="0" animBg="1"/>
      <p:bldP spid="59" grpId="0"/>
      <p:bldP spid="60" grpId="0"/>
      <p:bldP spid="62" grpId="0" animBg="1"/>
      <p:bldP spid="64" grpId="0" animBg="1"/>
      <p:bldP spid="65" grpId="0"/>
      <p:bldP spid="66" grpId="0"/>
      <p:bldP spid="67" grpId="0"/>
      <p:bldP spid="69" grpId="0" animBg="1"/>
      <p:bldP spid="71" grpId="0" animBg="1"/>
      <p:bldP spid="72" grpId="0"/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0307" y="2835629"/>
            <a:ext cx="6096444" cy="1862048"/>
            <a:chOff x="1752600" y="2497975"/>
            <a:chExt cx="6096444" cy="1862048"/>
          </a:xfrm>
        </p:grpSpPr>
        <p:sp>
          <p:nvSpPr>
            <p:cNvPr id="84" name="文本框 83"/>
            <p:cNvSpPr txBox="1"/>
            <p:nvPr/>
          </p:nvSpPr>
          <p:spPr>
            <a:xfrm>
              <a:off x="1752600" y="2497975"/>
              <a:ext cx="2133600" cy="18620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1500" dirty="0"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贰</a:t>
              </a:r>
            </a:p>
          </p:txBody>
        </p:sp>
        <p:cxnSp>
          <p:nvCxnSpPr>
            <p:cNvPr id="85" name="直接连接符 38"/>
            <p:cNvCxnSpPr/>
            <p:nvPr/>
          </p:nvCxnSpPr>
          <p:spPr>
            <a:xfrm>
              <a:off x="4020457" y="3022600"/>
              <a:ext cx="0" cy="69668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42"/>
            <p:cNvGrpSpPr/>
            <p:nvPr/>
          </p:nvGrpSpPr>
          <p:grpSpPr>
            <a:xfrm>
              <a:off x="4490432" y="2979058"/>
              <a:ext cx="3358612" cy="830997"/>
              <a:chOff x="4490432" y="3022600"/>
              <a:chExt cx="3358612" cy="830997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4490432" y="3022600"/>
                <a:ext cx="335861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XXXXXXX</a:t>
                </a:r>
                <a:r>
                  <a:rPr lang="zh-CN" altLang="en-US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Regular" panose="020B0500000000000000" pitchFamily="34" charset="-122"/>
                    <a:ea typeface="Source Han Sans Regular" panose="020B0500000000000000" pitchFamily="34" charset="-122"/>
                  </a:rPr>
                  <a:t>建设成就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4501140" y="3545820"/>
                <a:ext cx="307968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latin typeface="Source Han Sans Light" panose="020B0300000000000000" pitchFamily="34" charset="-122"/>
                    <a:ea typeface="Source Han Sans Light" panose="020B0300000000000000" pitchFamily="34" charset="-122"/>
                  </a:rPr>
                  <a:t>HUBEI UNIVERSITY OF EDUCATION</a:t>
                </a: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5FF305A-B363-40EA-870B-1216E6B72D0E}"/>
              </a:ext>
            </a:extLst>
          </p:cNvPr>
          <p:cNvGrpSpPr/>
          <p:nvPr/>
        </p:nvGrpSpPr>
        <p:grpSpPr>
          <a:xfrm>
            <a:off x="8846263" y="-80976"/>
            <a:ext cx="7065100" cy="7065100"/>
            <a:chOff x="8798561" y="-103550"/>
            <a:chExt cx="7065100" cy="7065100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A4234E2-8394-4EE5-B015-94C7EEDB0FA5}"/>
                </a:ext>
              </a:extLst>
            </p:cNvPr>
            <p:cNvSpPr txBox="1"/>
            <p:nvPr/>
          </p:nvSpPr>
          <p:spPr>
            <a:xfrm>
              <a:off x="11512433" y="5141020"/>
              <a:ext cx="16373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Narrow" panose="020B0606020202030204" pitchFamily="34" charset="0"/>
                </a:rPr>
                <a:t>1931</a:t>
              </a:r>
              <a:endPara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AC4A89A4-C99E-4286-94FC-9A4974EB9DB7}"/>
                </a:ext>
              </a:extLst>
            </p:cNvPr>
            <p:cNvSpPr/>
            <p:nvPr/>
          </p:nvSpPr>
          <p:spPr>
            <a:xfrm>
              <a:off x="8798561" y="-103550"/>
              <a:ext cx="7065100" cy="70651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9FFDCA0A-F1D8-465A-A257-AC09D358BEC1}"/>
                </a:ext>
              </a:extLst>
            </p:cNvPr>
            <p:cNvSpPr/>
            <p:nvPr/>
          </p:nvSpPr>
          <p:spPr>
            <a:xfrm>
              <a:off x="9744224" y="867892"/>
              <a:ext cx="5203044" cy="5203044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8F6A3C8-B496-4A8F-9CBF-CCA8BAC4D530}"/>
                </a:ext>
              </a:extLst>
            </p:cNvPr>
            <p:cNvSpPr txBox="1"/>
            <p:nvPr/>
          </p:nvSpPr>
          <p:spPr>
            <a:xfrm rot="18177626">
              <a:off x="9126157" y="1562941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湖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267F826C-53A3-41E9-BB8E-8FB93C4C48EC}"/>
                </a:ext>
              </a:extLst>
            </p:cNvPr>
            <p:cNvSpPr txBox="1"/>
            <p:nvPr/>
          </p:nvSpPr>
          <p:spPr>
            <a:xfrm rot="19343280">
              <a:off x="9597560" y="88101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北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1045128-A490-441E-9AD7-B90574812C64}"/>
                </a:ext>
              </a:extLst>
            </p:cNvPr>
            <p:cNvSpPr txBox="1"/>
            <p:nvPr/>
          </p:nvSpPr>
          <p:spPr>
            <a:xfrm rot="20231783">
              <a:off x="10366843" y="36639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BF9E7A6B-85E2-48EF-908A-2983EFC08D7B}"/>
                </a:ext>
              </a:extLst>
            </p:cNvPr>
            <p:cNvSpPr txBox="1"/>
            <p:nvPr/>
          </p:nvSpPr>
          <p:spPr>
            <a:xfrm rot="21186723">
              <a:off x="11324069" y="63047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二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511ACB9-7127-4FB6-90C6-9FCB28B6AFE0}"/>
                </a:ext>
              </a:extLst>
            </p:cNvPr>
            <p:cNvSpPr txBox="1"/>
            <p:nvPr/>
          </p:nvSpPr>
          <p:spPr>
            <a:xfrm rot="618573">
              <a:off x="12408146" y="120465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师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77D94628-BD73-429A-8B87-C1A76BD4DDEB}"/>
                </a:ext>
              </a:extLst>
            </p:cNvPr>
            <p:cNvSpPr txBox="1"/>
            <p:nvPr/>
          </p:nvSpPr>
          <p:spPr>
            <a:xfrm rot="1818236">
              <a:off x="13301323" y="3781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范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95BD327-5258-4F4C-83B4-CD88908A3216}"/>
                </a:ext>
              </a:extLst>
            </p:cNvPr>
            <p:cNvSpPr txBox="1"/>
            <p:nvPr/>
          </p:nvSpPr>
          <p:spPr>
            <a:xfrm rot="3244492">
              <a:off x="14004846" y="927339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学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C04E7A4D-57AB-4B31-ADA3-338C9C1C03A2}"/>
                </a:ext>
              </a:extLst>
            </p:cNvPr>
            <p:cNvSpPr txBox="1"/>
            <p:nvPr/>
          </p:nvSpPr>
          <p:spPr>
            <a:xfrm rot="3985053">
              <a:off x="14482228" y="1657784"/>
              <a:ext cx="10716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院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9D3BE379-73EF-4BD2-9955-42D0D20A2D80}"/>
                </a:ext>
              </a:extLst>
            </p:cNvPr>
            <p:cNvGrpSpPr/>
            <p:nvPr/>
          </p:nvGrpSpPr>
          <p:grpSpPr>
            <a:xfrm>
              <a:off x="9246902" y="3948607"/>
              <a:ext cx="1046610" cy="2105016"/>
              <a:chOff x="3127063" y="2090546"/>
              <a:chExt cx="452981" cy="911068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56E423AE-C7FC-4605-A428-E28BAA4CCF87}"/>
                  </a:ext>
                </a:extLst>
              </p:cNvPr>
              <p:cNvSpPr txBox="1"/>
              <p:nvPr/>
            </p:nvSpPr>
            <p:spPr>
              <a:xfrm rot="4056216">
                <a:off x="2983587" y="2234022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H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645AF7C3-0896-4F2F-A716-9F57398BBDE1}"/>
                  </a:ext>
                </a:extLst>
              </p:cNvPr>
              <p:cNvSpPr txBox="1"/>
              <p:nvPr/>
            </p:nvSpPr>
            <p:spPr>
              <a:xfrm rot="3612010">
                <a:off x="3070083" y="239697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U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550ECBE9-4603-4620-BE01-E0C23D259D4E}"/>
                  </a:ext>
                </a:extLst>
              </p:cNvPr>
              <p:cNvSpPr txBox="1"/>
              <p:nvPr/>
            </p:nvSpPr>
            <p:spPr>
              <a:xfrm rot="3534984">
                <a:off x="3160435" y="2538830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B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BE0979FF-8104-4DD6-A4D6-05F211F06435}"/>
                  </a:ext>
                </a:extLst>
              </p:cNvPr>
              <p:cNvSpPr txBox="1"/>
              <p:nvPr/>
            </p:nvSpPr>
            <p:spPr>
              <a:xfrm rot="3306777">
                <a:off x="3236709" y="2673901"/>
                <a:ext cx="433481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E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EA5BDC57-58E5-41A7-86BC-E067398536E3}"/>
                  </a:ext>
                </a:extLst>
              </p:cNvPr>
              <p:cNvSpPr txBox="1"/>
              <p:nvPr/>
            </p:nvSpPr>
            <p:spPr>
              <a:xfrm rot="3369258">
                <a:off x="3332089" y="2753658"/>
                <a:ext cx="349382" cy="14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Baskerville Old Face" panose="02020602080505020303" pitchFamily="18" charset="0"/>
                  </a:rPr>
                  <a:t>I</a:t>
                </a:r>
                <a:endPara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1164F282-03C8-4556-B4FE-9B4AB41E5B48}"/>
                </a:ext>
              </a:extLst>
            </p:cNvPr>
            <p:cNvSpPr txBox="1"/>
            <p:nvPr/>
          </p:nvSpPr>
          <p:spPr>
            <a:xfrm rot="1675248">
              <a:off x="10116528" y="5783414"/>
              <a:ext cx="10015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EA26EE4-D9FF-4120-8783-39E0A0243183}"/>
                </a:ext>
              </a:extLst>
            </p:cNvPr>
            <p:cNvSpPr txBox="1"/>
            <p:nvPr/>
          </p:nvSpPr>
          <p:spPr>
            <a:xfrm rot="1546957">
              <a:off x="10400246" y="5940961"/>
              <a:ext cx="9334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8050409-6DF6-4111-9B38-B1B1F24A36C9}"/>
                </a:ext>
              </a:extLst>
            </p:cNvPr>
            <p:cNvSpPr txBox="1"/>
            <p:nvPr/>
          </p:nvSpPr>
          <p:spPr>
            <a:xfrm rot="1307769">
              <a:off x="10753289" y="6111885"/>
              <a:ext cx="904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89F6D17-E567-4BEA-8A22-75091BB14DE8}"/>
                </a:ext>
              </a:extLst>
            </p:cNvPr>
            <p:cNvSpPr txBox="1"/>
            <p:nvPr/>
          </p:nvSpPr>
          <p:spPr>
            <a:xfrm rot="579131">
              <a:off x="11270334" y="6374987"/>
              <a:ext cx="1034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BDD8BD51-9BA9-4563-A729-CFBA7606D821}"/>
                </a:ext>
              </a:extLst>
            </p:cNvPr>
            <p:cNvSpPr txBox="1"/>
            <p:nvPr/>
          </p:nvSpPr>
          <p:spPr>
            <a:xfrm rot="910322">
              <a:off x="10954026" y="6196285"/>
              <a:ext cx="668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V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DBAD085E-7304-40AE-86C6-14551B1408ED}"/>
                </a:ext>
              </a:extLst>
            </p:cNvPr>
            <p:cNvSpPr txBox="1"/>
            <p:nvPr/>
          </p:nvSpPr>
          <p:spPr>
            <a:xfrm>
              <a:off x="11602684" y="6356536"/>
              <a:ext cx="785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R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4A6564BE-11B3-4218-B0A8-1BB4906EBB73}"/>
                </a:ext>
              </a:extLst>
            </p:cNvPr>
            <p:cNvSpPr txBox="1"/>
            <p:nvPr/>
          </p:nvSpPr>
          <p:spPr>
            <a:xfrm>
              <a:off x="11942380" y="6398721"/>
              <a:ext cx="777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S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B262588-2388-4E09-B8E6-CB837C6C1A40}"/>
                </a:ext>
              </a:extLst>
            </p:cNvPr>
            <p:cNvSpPr txBox="1"/>
            <p:nvPr/>
          </p:nvSpPr>
          <p:spPr>
            <a:xfrm rot="21333663">
              <a:off x="12275968" y="6376845"/>
              <a:ext cx="754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D04F92D8-7E6E-4482-AEDA-BE67344A33D0}"/>
                </a:ext>
              </a:extLst>
            </p:cNvPr>
            <p:cNvSpPr txBox="1"/>
            <p:nvPr/>
          </p:nvSpPr>
          <p:spPr>
            <a:xfrm rot="21166611">
              <a:off x="12503869" y="6343150"/>
              <a:ext cx="1129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8A83EFF-9980-42DE-AAE3-55DC195EEF3C}"/>
                </a:ext>
              </a:extLst>
            </p:cNvPr>
            <p:cNvSpPr txBox="1"/>
            <p:nvPr/>
          </p:nvSpPr>
          <p:spPr>
            <a:xfrm rot="20732197">
              <a:off x="12780913" y="6245911"/>
              <a:ext cx="11503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Y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223C5B2-364B-48E5-9D56-DBFE64228DED}"/>
                </a:ext>
              </a:extLst>
            </p:cNvPr>
            <p:cNvSpPr txBox="1"/>
            <p:nvPr/>
          </p:nvSpPr>
          <p:spPr>
            <a:xfrm rot="19362505">
              <a:off x="13231046" y="6148733"/>
              <a:ext cx="72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B6AB2E73-15D5-47F8-A202-707065E9B89E}"/>
                </a:ext>
              </a:extLst>
            </p:cNvPr>
            <p:cNvSpPr txBox="1"/>
            <p:nvPr/>
          </p:nvSpPr>
          <p:spPr>
            <a:xfrm rot="19362505">
              <a:off x="13494540" y="6055313"/>
              <a:ext cx="641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F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1A006C37-CF50-412A-B206-2A2A81112FA5}"/>
                </a:ext>
              </a:extLst>
            </p:cNvPr>
            <p:cNvSpPr txBox="1"/>
            <p:nvPr/>
          </p:nvSpPr>
          <p:spPr>
            <a:xfrm rot="18912016">
              <a:off x="13690042" y="5560717"/>
              <a:ext cx="14751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E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AB8AC4B-67AB-4682-B7AA-022B68464058}"/>
                </a:ext>
              </a:extLst>
            </p:cNvPr>
            <p:cNvSpPr txBox="1"/>
            <p:nvPr/>
          </p:nvSpPr>
          <p:spPr>
            <a:xfrm rot="18767476">
              <a:off x="13962765" y="5465712"/>
              <a:ext cx="11027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D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3759503A-B374-4BB6-A92E-994486C19F03}"/>
                </a:ext>
              </a:extLst>
            </p:cNvPr>
            <p:cNvSpPr txBox="1"/>
            <p:nvPr/>
          </p:nvSpPr>
          <p:spPr>
            <a:xfrm rot="18398992">
              <a:off x="14264804" y="5296855"/>
              <a:ext cx="912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U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0CC2149-8CC4-43A5-A692-F194C1BD7490}"/>
                </a:ext>
              </a:extLst>
            </p:cNvPr>
            <p:cNvSpPr txBox="1"/>
            <p:nvPr/>
          </p:nvSpPr>
          <p:spPr>
            <a:xfrm rot="17703446">
              <a:off x="14734607" y="4916242"/>
              <a:ext cx="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A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3BAA8A76-A4A1-41C9-AB5A-3D3C9D8BAC16}"/>
                </a:ext>
              </a:extLst>
            </p:cNvPr>
            <p:cNvSpPr txBox="1"/>
            <p:nvPr/>
          </p:nvSpPr>
          <p:spPr>
            <a:xfrm rot="18409136">
              <a:off x="14594596" y="5219442"/>
              <a:ext cx="4414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C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75C5A511-414F-411D-BB6B-2AE125E610FD}"/>
                </a:ext>
              </a:extLst>
            </p:cNvPr>
            <p:cNvSpPr txBox="1"/>
            <p:nvPr/>
          </p:nvSpPr>
          <p:spPr>
            <a:xfrm rot="17104896">
              <a:off x="14885288" y="4625224"/>
              <a:ext cx="478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T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018D84DE-7885-42DC-8D08-C5C3B1AFCD2C}"/>
                </a:ext>
              </a:extLst>
            </p:cNvPr>
            <p:cNvSpPr txBox="1"/>
            <p:nvPr/>
          </p:nvSpPr>
          <p:spPr>
            <a:xfrm rot="16983894">
              <a:off x="14762522" y="3977479"/>
              <a:ext cx="105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I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434EE557-EA15-46A7-B62B-288FBCCE4810}"/>
                </a:ext>
              </a:extLst>
            </p:cNvPr>
            <p:cNvSpPr txBox="1"/>
            <p:nvPr/>
          </p:nvSpPr>
          <p:spPr>
            <a:xfrm rot="16964812">
              <a:off x="15049369" y="4089780"/>
              <a:ext cx="44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O</a:t>
              </a:r>
              <a:endPara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17275FDC-D620-4227-B486-1950C98E7D29}"/>
                </a:ext>
              </a:extLst>
            </p:cNvPr>
            <p:cNvSpPr txBox="1"/>
            <p:nvPr/>
          </p:nvSpPr>
          <p:spPr>
            <a:xfrm rot="16450026">
              <a:off x="15032025" y="3750441"/>
              <a:ext cx="547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Baskerville Old Face" panose="02020602080505020303" pitchFamily="18" charset="0"/>
                </a:rPr>
                <a:t>N</a:t>
              </a:r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7E864C51-E88E-48A7-95FF-F9335AD75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10" b="98084" l="8254" r="96402">
                          <a14:foregroundMark x1="13651" y1="8046" x2="20529" y2="26054"/>
                          <a14:foregroundMark x1="11640" y1="4215" x2="19153" y2="10983"/>
                          <a14:foregroundMark x1="11746" y1="4342" x2="11746" y2="7407"/>
                          <a14:foregroundMark x1="12169" y1="6769" x2="13333" y2="10345"/>
                          <a14:foregroundMark x1="13122" y1="10600" x2="14074" y2="21201"/>
                          <a14:foregroundMark x1="16825" y1="46999" x2="16825" y2="56705"/>
                          <a14:foregroundMark x1="16720" y1="56322" x2="16720" y2="67178"/>
                          <a14:foregroundMark x1="23915" y1="90421" x2="26243" y2="86079"/>
                          <a14:foregroundMark x1="26032" y1="86718" x2="26561" y2="72286"/>
                          <a14:foregroundMark x1="26349" y1="72542" x2="27937" y2="57599"/>
                          <a14:foregroundMark x1="22328" y1="75862" x2="22328" y2="75862"/>
                          <a14:foregroundMark x1="40212" y1="20051" x2="48042" y2="12516"/>
                          <a14:foregroundMark x1="47513" y1="13155" x2="51958" y2="10473"/>
                          <a14:foregroundMark x1="52169" y1="10473" x2="58095" y2="9962"/>
                          <a14:foregroundMark x1="48360" y1="36015" x2="46984" y2="47254"/>
                          <a14:foregroundMark x1="46984" y1="46871" x2="41905" y2="60920"/>
                          <a14:foregroundMark x1="40741" y1="66922" x2="41587" y2="62324"/>
                          <a14:foregroundMark x1="52487" y1="77139" x2="69947" y2="65262"/>
                          <a14:foregroundMark x1="69524" y1="66028" x2="73968" y2="62580"/>
                          <a14:foregroundMark x1="74392" y1="62580" x2="81164" y2="56194"/>
                          <a14:foregroundMark x1="63598" y1="55939" x2="73439" y2="43423"/>
                          <a14:foregroundMark x1="58307" y1="9834" x2="60847" y2="13665"/>
                          <a14:foregroundMark x1="61058" y1="13538" x2="62540" y2="20690"/>
                          <a14:foregroundMark x1="53333" y1="44444" x2="51852" y2="49808"/>
                          <a14:backgroundMark x1="37778" y1="39080" x2="42751" y2="35121"/>
                          <a14:backgroundMark x1="54709" y1="59259" x2="57566" y2="58365"/>
                          <a14:backgroundMark x1="54497" y1="59642" x2="58942" y2="57982"/>
                          <a14:backgroundMark x1="59365" y1="57982" x2="62857" y2="55939"/>
                          <a14:backgroundMark x1="63280" y1="56194" x2="73651" y2="425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580" y="1139677"/>
              <a:ext cx="5761219" cy="477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711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1613</Words>
  <Application>Microsoft Office PowerPoint</Application>
  <PresentationFormat>宽屏</PresentationFormat>
  <Paragraphs>519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Source Han Sans</vt:lpstr>
      <vt:lpstr>Source Han Sans Heavy</vt:lpstr>
      <vt:lpstr>Source Han Sans Light</vt:lpstr>
      <vt:lpstr>Source Han Sans Regular</vt:lpstr>
      <vt:lpstr>华文行楷</vt:lpstr>
      <vt:lpstr>微软雅黑</vt:lpstr>
      <vt:lpstr>思源黑体 CN Heavy</vt:lpstr>
      <vt:lpstr>思源黑体 CN Light</vt:lpstr>
      <vt:lpstr>方正风雅宋简体</vt:lpstr>
      <vt:lpstr>楷体</vt:lpstr>
      <vt:lpstr>等线</vt:lpstr>
      <vt:lpstr>等线 Light</vt:lpstr>
      <vt:lpstr>Arial</vt:lpstr>
      <vt:lpstr>Arial Narrow</vt:lpstr>
      <vt:lpstr>Baskerville Old Face</vt:lpstr>
      <vt:lpstr>Calibri</vt:lpstr>
      <vt:lpstr>Century Gothic</vt:lpstr>
      <vt:lpstr>Segoe UI</vt:lpstr>
      <vt:lpstr>Segoe UI Light</vt:lpstr>
      <vt:lpstr>Wingdings</vt:lpstr>
      <vt:lpstr>Office 主题​​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朱方舟</dc:creator>
  <cp:lastModifiedBy>Yunxuan Liu (Chinasoft International)</cp:lastModifiedBy>
  <cp:revision>121</cp:revision>
  <dcterms:created xsi:type="dcterms:W3CDTF">2017-11-18T08:38:42Z</dcterms:created>
  <dcterms:modified xsi:type="dcterms:W3CDTF">2019-04-12T03:15:47Z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2019-04-12T02:06:18.6788905Z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e69da6dc-e1e9-492c-bf4f-a51c18f08c71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